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4.xml" ContentType="application/vnd.openxmlformats-officedocument.drawingml.chartshapes+xml"/>
  <Override PartName="/ppt/charts/chart1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5.xml" ContentType="application/vnd.openxmlformats-officedocument.drawingml.chartshapes+xml"/>
  <Override PartName="/ppt/charts/chart19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6.xml" ContentType="application/vnd.openxmlformats-officedocument.drawingml.chartshapes+xml"/>
  <Override PartName="/ppt/charts/chart20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1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4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5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2.xml" ContentType="application/vnd.openxmlformats-officedocument.themeOverride+xml"/>
  <Override PartName="/ppt/charts/chart2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.xml" ContentType="application/vnd.openxmlformats-officedocument.presentationml.notesSlide+xml"/>
  <Override PartName="/ppt/charts/chart3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.xml" ContentType="application/vnd.openxmlformats-officedocument.presentationml.notesSlide+xml"/>
  <Override PartName="/ppt/charts/chart3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3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7.xml" ContentType="application/vnd.openxmlformats-officedocument.drawingml.chartshapes+xml"/>
  <Override PartName="/ppt/charts/chart35.xml" ContentType="application/vnd.openxmlformats-officedocument.drawingml.chart+xml"/>
  <Override PartName="/ppt/drawings/drawing8.xml" ContentType="application/vnd.openxmlformats-officedocument.drawingml.chartshapes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67"/>
  </p:notesMasterIdLst>
  <p:handoutMasterIdLst>
    <p:handoutMasterId r:id="rId68"/>
  </p:handoutMasterIdLst>
  <p:sldIdLst>
    <p:sldId id="277" r:id="rId2"/>
    <p:sldId id="278" r:id="rId3"/>
    <p:sldId id="279" r:id="rId4"/>
    <p:sldId id="503" r:id="rId5"/>
    <p:sldId id="504" r:id="rId6"/>
    <p:sldId id="505" r:id="rId7"/>
    <p:sldId id="506" r:id="rId8"/>
    <p:sldId id="507" r:id="rId9"/>
    <p:sldId id="508" r:id="rId10"/>
    <p:sldId id="509" r:id="rId11"/>
    <p:sldId id="510" r:id="rId12"/>
    <p:sldId id="511" r:id="rId13"/>
    <p:sldId id="512" r:id="rId14"/>
    <p:sldId id="513" r:id="rId15"/>
    <p:sldId id="514" r:id="rId16"/>
    <p:sldId id="515" r:id="rId17"/>
    <p:sldId id="516" r:id="rId18"/>
    <p:sldId id="517" r:id="rId19"/>
    <p:sldId id="518" r:id="rId20"/>
    <p:sldId id="519" r:id="rId21"/>
    <p:sldId id="520" r:id="rId22"/>
    <p:sldId id="521" r:id="rId23"/>
    <p:sldId id="522" r:id="rId24"/>
    <p:sldId id="523" r:id="rId25"/>
    <p:sldId id="524" r:id="rId26"/>
    <p:sldId id="525" r:id="rId27"/>
    <p:sldId id="526" r:id="rId28"/>
    <p:sldId id="527" r:id="rId29"/>
    <p:sldId id="528" r:id="rId30"/>
    <p:sldId id="529" r:id="rId31"/>
    <p:sldId id="530" r:id="rId32"/>
    <p:sldId id="531" r:id="rId33"/>
    <p:sldId id="532" r:id="rId34"/>
    <p:sldId id="533" r:id="rId35"/>
    <p:sldId id="534" r:id="rId36"/>
    <p:sldId id="535" r:id="rId37"/>
    <p:sldId id="536" r:id="rId38"/>
    <p:sldId id="537" r:id="rId39"/>
    <p:sldId id="538" r:id="rId40"/>
    <p:sldId id="398" r:id="rId41"/>
    <p:sldId id="399" r:id="rId42"/>
    <p:sldId id="469" r:id="rId43"/>
    <p:sldId id="472" r:id="rId44"/>
    <p:sldId id="473" r:id="rId45"/>
    <p:sldId id="474" r:id="rId46"/>
    <p:sldId id="475" r:id="rId47"/>
    <p:sldId id="484" r:id="rId48"/>
    <p:sldId id="470" r:id="rId49"/>
    <p:sldId id="485" r:id="rId50"/>
    <p:sldId id="486" r:id="rId51"/>
    <p:sldId id="487" r:id="rId52"/>
    <p:sldId id="489" r:id="rId53"/>
    <p:sldId id="490" r:id="rId54"/>
    <p:sldId id="539" r:id="rId55"/>
    <p:sldId id="540" r:id="rId56"/>
    <p:sldId id="541" r:id="rId57"/>
    <p:sldId id="456" r:id="rId58"/>
    <p:sldId id="502" r:id="rId59"/>
    <p:sldId id="477" r:id="rId60"/>
    <p:sldId id="478" r:id="rId61"/>
    <p:sldId id="479" r:id="rId62"/>
    <p:sldId id="480" r:id="rId63"/>
    <p:sldId id="481" r:id="rId64"/>
    <p:sldId id="482" r:id="rId65"/>
    <p:sldId id="435" r:id="rId6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ción" id="{E1E1E73F-19EF-CF41-ADA1-F37AB71D2564}">
          <p14:sldIdLst>
            <p14:sldId id="277"/>
            <p14:sldId id="278"/>
            <p14:sldId id="279"/>
          </p14:sldIdLst>
        </p14:section>
        <p14:section name="Resiliencia económica en el corto plazo" id="{C3AB743D-0BE3-D44A-97B4-6AF62A42C88D}">
          <p14:sldIdLst>
            <p14:sldId id="503"/>
            <p14:sldId id="504"/>
            <p14:sldId id="505"/>
            <p14:sldId id="506"/>
            <p14:sldId id="507"/>
            <p14:sldId id="508"/>
            <p14:sldId id="509"/>
            <p14:sldId id="510"/>
            <p14:sldId id="511"/>
            <p14:sldId id="512"/>
            <p14:sldId id="513"/>
            <p14:sldId id="514"/>
            <p14:sldId id="515"/>
            <p14:sldId id="516"/>
            <p14:sldId id="517"/>
            <p14:sldId id="518"/>
            <p14:sldId id="519"/>
            <p14:sldId id="520"/>
            <p14:sldId id="521"/>
            <p14:sldId id="522"/>
            <p14:sldId id="523"/>
            <p14:sldId id="524"/>
            <p14:sldId id="525"/>
            <p14:sldId id="526"/>
            <p14:sldId id="527"/>
            <p14:sldId id="528"/>
            <p14:sldId id="529"/>
            <p14:sldId id="530"/>
            <p14:sldId id="531"/>
            <p14:sldId id="532"/>
            <p14:sldId id="533"/>
            <p14:sldId id="534"/>
            <p14:sldId id="535"/>
            <p14:sldId id="536"/>
            <p14:sldId id="537"/>
            <p14:sldId id="538"/>
          </p14:sldIdLst>
        </p14:section>
        <p14:section name="Resiliencia económica en el largo plazo" id="{46580BED-4739-4A91-9B3D-FD9CC2184453}">
          <p14:sldIdLst>
            <p14:sldId id="398"/>
          </p14:sldIdLst>
        </p14:section>
        <p14:section name="Reformas estructurales para la productividad" id="{E6C6972F-06AE-4F81-8948-DA1D64C94598}">
          <p14:sldIdLst>
            <p14:sldId id="399"/>
            <p14:sldId id="469"/>
            <p14:sldId id="472"/>
            <p14:sldId id="473"/>
            <p14:sldId id="474"/>
            <p14:sldId id="475"/>
            <p14:sldId id="484"/>
            <p14:sldId id="470"/>
            <p14:sldId id="485"/>
            <p14:sldId id="486"/>
            <p14:sldId id="487"/>
            <p14:sldId id="489"/>
            <p14:sldId id="490"/>
            <p14:sldId id="539"/>
            <p14:sldId id="540"/>
            <p14:sldId id="541"/>
            <p14:sldId id="456"/>
            <p14:sldId id="502"/>
            <p14:sldId id="477"/>
            <p14:sldId id="478"/>
            <p14:sldId id="479"/>
            <p14:sldId id="480"/>
            <p14:sldId id="481"/>
            <p14:sldId id="482"/>
            <p14:sldId id="4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91F"/>
    <a:srgbClr val="1F4B71"/>
    <a:srgbClr val="0033CC"/>
    <a:srgbClr val="6666FF"/>
    <a:srgbClr val="6699FF"/>
    <a:srgbClr val="0C3076"/>
    <a:srgbClr val="6600FF"/>
    <a:srgbClr val="0066FF"/>
    <a:srgbClr val="FFB300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4" autoAdjust="0"/>
    <p:restoredTop sz="98694" autoAdjust="0"/>
  </p:normalViewPr>
  <p:slideViewPr>
    <p:cSldViewPr snapToGrid="0">
      <p:cViewPr varScale="1">
        <p:scale>
          <a:sx n="78" d="100"/>
          <a:sy n="78" d="100"/>
        </p:scale>
        <p:origin x="727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Gr&#225;fico%20en%20Microsoft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homez\Downloads\Indicador%20de%20calidad%20carter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1.bin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riomalo\AppData\Local\Microsoft\Windows\INetCache\Content.Outlook\FNUZFI8L\Cuenta%20corriente%20%25%20PIB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vinasco\Google%20Drive\DG\Datos%20y%20gr&#225;ficas\Revisi&#243;n%20Datos%20y%20gr&#225;ficas%20DG\Sector%20externo\Datos%20sobre%20comercio%20exterior%20(2000-2017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riomalo\Google%20Drive\DG\Datos%20y%20gr&#225;ficas\2018-01-30%20Datos%20sobre%20comercio%20exterior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jriomalo\Google%20Drive\SDS\Documentos\2017-04-21%20Gr&#225;ficos%20Asofondos-panel%20Roubini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planeacionnacional-my.sharepoint.com/personal/jvinasco_dnp_gov_co/Documents/Asesor&#237;a%20Direcci&#243;n/Datos/2017-08-30%20Financial_Soundness_Indicators_FSI%20Solvencia%20internacional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riomalo\Google%20Drive\DG\Datos\2017-11-29%20Evoluci&#243;n%20del%20Salario%20m&#237;nimo%20real%20y%20PTF.xls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riomalo\Google%20Drive\DG\Datos%20y%20gr&#225;ficas\2018-02-02%20C&#225;lculos%20PTF%20y%20descomposici&#243;n%20del%20crecimiento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castaneda\Desktop\Gr&#225;ficas%20Link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riomalo\AppData\Local\Microsoft\Windows\INetCache\Content.Outlook\FNUZFI8L\TED_2_NOV20171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6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castiblanco\Documents\DNP\Avances%20PDPA\2017\cifras%20consolidadas%20diagnostico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riomalo\Google%20Drive\DG\Datos%20y%20gr&#225;ficas\Inversi&#243;n%20extranjera%20directa.xls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rueda\Documents\Varios\Diego\Cr&#233;dito\VA%20per%20capita.xls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incon\AppData\Local\Microsoft\Windows\INetCache\Content.Outlook\FHD35RPZ\rendimientos_arroz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https://planeacionnacional.sharepoint.com/sites/eiecc/Shared%20Documents/00-%20Cifras%20Referencia/Consolidado%20GEI%20por%20Sectores%20econ&#243;micos%20-%20IPCC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riveros\Documents\SDAS\CICC\Linea%20base%20y%20escenario%20NDC%2020por%20ciento.xlsx" TargetMode="Externa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Libro2" TargetMode="Externa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chartUserShapes" Target="../drawings/drawing7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anvargas\AppData\Local\Microsoft\Windows\INetCache\Content.Outlook\PQ6LNZWT\29_01_2018_AJUSTE%20PM10%20DATOS%20IDEAM_cod_municipal_grafica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Gr&#225;fico%20en%20Microsoft%20PowerPoint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Gr&#225;fico%20en%20Microsoft%20PowerPoint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vinasco\Google%20Drive\DG\Datos%20y%20gr&#225;ficas\Revisi&#243;n%20Datos%20y%20gr&#225;ficas%20DG\Producci&#243;n%20y%20sector%20real\&#205;ndice%20de%20confianza%20del%20consumidor%20y%20del%20producto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riomalo\AppData\Local\Microsoft\Windows\INetCache\Content.Outlook\FNUZFI8L\Gr&#225;fico%20en%20Microsoft%20PowerPoint%20(002)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dirty="0"/>
              <a:t>Crecimiento  económico promedio LAC6 </a:t>
            </a:r>
          </a:p>
          <a:p>
            <a:pPr>
              <a:defRPr/>
            </a:pPr>
            <a:r>
              <a:rPr lang="es-CO" dirty="0"/>
              <a:t>(2010-2017)</a:t>
            </a:r>
          </a:p>
        </c:rich>
      </c:tx>
      <c:layout>
        <c:manualLayout>
          <c:xMode val="edge"/>
          <c:yMode val="edge"/>
          <c:x val="0.2500213879643050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'[Gráfico en Microsoft PowerPoint]PIB'!$U$83</c:f>
              <c:strCache>
                <c:ptCount val="1"/>
                <c:pt idx="0">
                  <c:v>Crecimiento promedio</c:v>
                </c:pt>
              </c:strCache>
            </c:strRef>
          </c:tx>
          <c:spPr>
            <a:solidFill>
              <a:srgbClr val="A4091F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C307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15-4E64-98B0-E8D2298A0A5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'[Gráfico en Microsoft PowerPoint]PIB'!$T$84:$T$90</c:f>
              <c:strCache>
                <c:ptCount val="6"/>
                <c:pt idx="0">
                  <c:v>Perú</c:v>
                </c:pt>
                <c:pt idx="1">
                  <c:v>Colombia</c:v>
                </c:pt>
                <c:pt idx="2">
                  <c:v>Chile</c:v>
                </c:pt>
                <c:pt idx="3">
                  <c:v>México</c:v>
                </c:pt>
                <c:pt idx="4">
                  <c:v>Argentina</c:v>
                </c:pt>
                <c:pt idx="5">
                  <c:v>Brasil</c:v>
                </c:pt>
              </c:strCache>
              <c:extLst/>
            </c:strRef>
          </c:cat>
          <c:val>
            <c:numRef>
              <c:f>'[Gráfico en Microsoft PowerPoint]PIB'!$U$84:$U$90</c:f>
              <c:numCache>
                <c:formatCode>0.0</c:formatCode>
                <c:ptCount val="6"/>
                <c:pt idx="0">
                  <c:v>4.9000000000000004</c:v>
                </c:pt>
                <c:pt idx="1">
                  <c:v>3.8</c:v>
                </c:pt>
                <c:pt idx="2">
                  <c:v>3.6</c:v>
                </c:pt>
                <c:pt idx="3">
                  <c:v>2.9</c:v>
                </c:pt>
                <c:pt idx="4">
                  <c:v>2.2999999999999998</c:v>
                </c:pt>
                <c:pt idx="5">
                  <c:v>1.3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3D15-4E64-98B0-E8D2298A0A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947360016"/>
        <c:axId val="949213504"/>
      </c:barChart>
      <c:catAx>
        <c:axId val="94736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49213504"/>
        <c:crosses val="autoZero"/>
        <c:auto val="1"/>
        <c:lblAlgn val="ctr"/>
        <c:lblOffset val="100"/>
        <c:noMultiLvlLbl val="0"/>
      </c:catAx>
      <c:valAx>
        <c:axId val="949213504"/>
        <c:scaling>
          <c:orientation val="minMax"/>
          <c:max val="5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4736001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aseline="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Calidad de la cartera (cartera vencida/cartera bruta)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226007744863386E-2"/>
          <c:y val="2.927478376580173E-2"/>
          <c:w val="0.89180006841155224"/>
          <c:h val="0.58111841009206033"/>
        </c:manualLayout>
      </c:layout>
      <c:lineChart>
        <c:grouping val="standard"/>
        <c:varyColors val="0"/>
        <c:ser>
          <c:idx val="1"/>
          <c:order val="0"/>
          <c:tx>
            <c:strRef>
              <c:f>Hoja1!$C$1</c:f>
              <c:strCache>
                <c:ptCount val="1"/>
                <c:pt idx="0">
                  <c:v>Cartera total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9366850614601316E-2"/>
                  <c:y val="-2.661343978709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1B-438B-AC7E-F108B0861289}"/>
                </c:ext>
              </c:extLst>
            </c:dLbl>
            <c:dLbl>
              <c:idx val="191"/>
              <c:layout>
                <c:manualLayout>
                  <c:x val="-1.1144462597340737E-3"/>
                  <c:y val="-5.9355971917932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1B-438B-AC7E-F108B08612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Hoja1!$A$3:$B$193</c:f>
              <c:multiLvlStrCache>
                <c:ptCount val="191"/>
                <c:lvl>
                  <c:pt idx="0">
                    <c:v>Enero</c:v>
                  </c:pt>
                  <c:pt idx="1">
                    <c:v>Febrero</c:v>
                  </c:pt>
                  <c:pt idx="2">
                    <c:v>Marzo</c:v>
                  </c:pt>
                  <c:pt idx="3">
                    <c:v>Abril</c:v>
                  </c:pt>
                  <c:pt idx="4">
                    <c:v>Mayo</c:v>
                  </c:pt>
                  <c:pt idx="5">
                    <c:v>Junio</c:v>
                  </c:pt>
                  <c:pt idx="6">
                    <c:v>Julio</c:v>
                  </c:pt>
                  <c:pt idx="7">
                    <c:v>Agosto</c:v>
                  </c:pt>
                  <c:pt idx="8">
                    <c:v>Septiembre</c:v>
                  </c:pt>
                  <c:pt idx="9">
                    <c:v>Octubre</c:v>
                  </c:pt>
                  <c:pt idx="10">
                    <c:v>Noviembre</c:v>
                  </c:pt>
                  <c:pt idx="11">
                    <c:v>Diciembre</c:v>
                  </c:pt>
                  <c:pt idx="12">
                    <c:v>Enero</c:v>
                  </c:pt>
                  <c:pt idx="13">
                    <c:v>Febrero</c:v>
                  </c:pt>
                  <c:pt idx="14">
                    <c:v>Marzo</c:v>
                  </c:pt>
                  <c:pt idx="15">
                    <c:v>Abril</c:v>
                  </c:pt>
                  <c:pt idx="16">
                    <c:v>Mayo</c:v>
                  </c:pt>
                  <c:pt idx="17">
                    <c:v>Junio</c:v>
                  </c:pt>
                  <c:pt idx="18">
                    <c:v>Julio</c:v>
                  </c:pt>
                  <c:pt idx="19">
                    <c:v>Agosto</c:v>
                  </c:pt>
                  <c:pt idx="20">
                    <c:v>Septiembre</c:v>
                  </c:pt>
                  <c:pt idx="21">
                    <c:v>Octubre</c:v>
                  </c:pt>
                  <c:pt idx="22">
                    <c:v>Noviembre</c:v>
                  </c:pt>
                  <c:pt idx="23">
                    <c:v>Diciembre</c:v>
                  </c:pt>
                  <c:pt idx="24">
                    <c:v>Enero</c:v>
                  </c:pt>
                  <c:pt idx="25">
                    <c:v>Febrero</c:v>
                  </c:pt>
                  <c:pt idx="26">
                    <c:v>Marzo</c:v>
                  </c:pt>
                  <c:pt idx="27">
                    <c:v>Abril</c:v>
                  </c:pt>
                  <c:pt idx="28">
                    <c:v>Mayo</c:v>
                  </c:pt>
                  <c:pt idx="29">
                    <c:v>Junio</c:v>
                  </c:pt>
                  <c:pt idx="30">
                    <c:v>Julio</c:v>
                  </c:pt>
                  <c:pt idx="31">
                    <c:v>Agosto</c:v>
                  </c:pt>
                  <c:pt idx="32">
                    <c:v>Septiembre</c:v>
                  </c:pt>
                  <c:pt idx="33">
                    <c:v>Octubre</c:v>
                  </c:pt>
                  <c:pt idx="34">
                    <c:v>Noviembre</c:v>
                  </c:pt>
                  <c:pt idx="35">
                    <c:v>Diciembre</c:v>
                  </c:pt>
                  <c:pt idx="36">
                    <c:v>Enero</c:v>
                  </c:pt>
                  <c:pt idx="37">
                    <c:v>Febrero</c:v>
                  </c:pt>
                  <c:pt idx="38">
                    <c:v>Marzo</c:v>
                  </c:pt>
                  <c:pt idx="39">
                    <c:v>Abril</c:v>
                  </c:pt>
                  <c:pt idx="40">
                    <c:v>Mayo</c:v>
                  </c:pt>
                  <c:pt idx="41">
                    <c:v>Junio</c:v>
                  </c:pt>
                  <c:pt idx="42">
                    <c:v>Julio</c:v>
                  </c:pt>
                  <c:pt idx="43">
                    <c:v>Agosto</c:v>
                  </c:pt>
                  <c:pt idx="44">
                    <c:v>Septiembre</c:v>
                  </c:pt>
                  <c:pt idx="45">
                    <c:v>Octubre</c:v>
                  </c:pt>
                  <c:pt idx="46">
                    <c:v>Noviembre</c:v>
                  </c:pt>
                  <c:pt idx="47">
                    <c:v>Diciembre</c:v>
                  </c:pt>
                  <c:pt idx="48">
                    <c:v>Enero</c:v>
                  </c:pt>
                  <c:pt idx="49">
                    <c:v>Febrero</c:v>
                  </c:pt>
                  <c:pt idx="50">
                    <c:v>Marzo</c:v>
                  </c:pt>
                  <c:pt idx="51">
                    <c:v>Abril</c:v>
                  </c:pt>
                  <c:pt idx="52">
                    <c:v>Mayo</c:v>
                  </c:pt>
                  <c:pt idx="53">
                    <c:v>Junio</c:v>
                  </c:pt>
                  <c:pt idx="54">
                    <c:v>Julio</c:v>
                  </c:pt>
                  <c:pt idx="55">
                    <c:v>Agosto</c:v>
                  </c:pt>
                  <c:pt idx="56">
                    <c:v>Septiembre</c:v>
                  </c:pt>
                  <c:pt idx="57">
                    <c:v>Octubre</c:v>
                  </c:pt>
                  <c:pt idx="58">
                    <c:v>Noviembre</c:v>
                  </c:pt>
                  <c:pt idx="59">
                    <c:v>Diciembre</c:v>
                  </c:pt>
                  <c:pt idx="60">
                    <c:v>Enero</c:v>
                  </c:pt>
                  <c:pt idx="61">
                    <c:v>Febrero</c:v>
                  </c:pt>
                  <c:pt idx="62">
                    <c:v>Marzo</c:v>
                  </c:pt>
                  <c:pt idx="63">
                    <c:v>Abril</c:v>
                  </c:pt>
                  <c:pt idx="64">
                    <c:v>Mayo</c:v>
                  </c:pt>
                  <c:pt idx="65">
                    <c:v>Junio</c:v>
                  </c:pt>
                  <c:pt idx="66">
                    <c:v>Julio</c:v>
                  </c:pt>
                  <c:pt idx="67">
                    <c:v>Agosto</c:v>
                  </c:pt>
                  <c:pt idx="68">
                    <c:v>Septiembre</c:v>
                  </c:pt>
                  <c:pt idx="69">
                    <c:v>Octubre</c:v>
                  </c:pt>
                  <c:pt idx="70">
                    <c:v>Noviembre</c:v>
                  </c:pt>
                  <c:pt idx="71">
                    <c:v>Diciembre</c:v>
                  </c:pt>
                  <c:pt idx="72">
                    <c:v>Enero</c:v>
                  </c:pt>
                  <c:pt idx="73">
                    <c:v>Febrero</c:v>
                  </c:pt>
                  <c:pt idx="74">
                    <c:v>Marzo</c:v>
                  </c:pt>
                  <c:pt idx="75">
                    <c:v>Abril</c:v>
                  </c:pt>
                  <c:pt idx="76">
                    <c:v>Mayo</c:v>
                  </c:pt>
                  <c:pt idx="77">
                    <c:v>Junio</c:v>
                  </c:pt>
                  <c:pt idx="78">
                    <c:v>Julio</c:v>
                  </c:pt>
                  <c:pt idx="79">
                    <c:v>Agosto</c:v>
                  </c:pt>
                  <c:pt idx="80">
                    <c:v>Septiembre</c:v>
                  </c:pt>
                  <c:pt idx="81">
                    <c:v>Octubre</c:v>
                  </c:pt>
                  <c:pt idx="82">
                    <c:v>Noviembre</c:v>
                  </c:pt>
                  <c:pt idx="83">
                    <c:v>Diciembre</c:v>
                  </c:pt>
                  <c:pt idx="84">
                    <c:v>Enero</c:v>
                  </c:pt>
                  <c:pt idx="85">
                    <c:v>Febrero</c:v>
                  </c:pt>
                  <c:pt idx="86">
                    <c:v>Marzo</c:v>
                  </c:pt>
                  <c:pt idx="87">
                    <c:v>Abril</c:v>
                  </c:pt>
                  <c:pt idx="88">
                    <c:v>Mayo</c:v>
                  </c:pt>
                  <c:pt idx="89">
                    <c:v>Junio</c:v>
                  </c:pt>
                  <c:pt idx="90">
                    <c:v>Julio</c:v>
                  </c:pt>
                  <c:pt idx="91">
                    <c:v>Agosto</c:v>
                  </c:pt>
                  <c:pt idx="92">
                    <c:v>Septiembre</c:v>
                  </c:pt>
                  <c:pt idx="93">
                    <c:v>Octubre</c:v>
                  </c:pt>
                  <c:pt idx="94">
                    <c:v>Noviembre</c:v>
                  </c:pt>
                  <c:pt idx="95">
                    <c:v>Diciembre</c:v>
                  </c:pt>
                  <c:pt idx="96">
                    <c:v>Enero</c:v>
                  </c:pt>
                  <c:pt idx="97">
                    <c:v>Febrero</c:v>
                  </c:pt>
                  <c:pt idx="98">
                    <c:v>Marzo</c:v>
                  </c:pt>
                  <c:pt idx="99">
                    <c:v>Abril</c:v>
                  </c:pt>
                  <c:pt idx="100">
                    <c:v>Mayo</c:v>
                  </c:pt>
                  <c:pt idx="101">
                    <c:v>Junio</c:v>
                  </c:pt>
                  <c:pt idx="102">
                    <c:v>Julio</c:v>
                  </c:pt>
                  <c:pt idx="103">
                    <c:v>Agosto</c:v>
                  </c:pt>
                  <c:pt idx="104">
                    <c:v>Septiembre</c:v>
                  </c:pt>
                  <c:pt idx="105">
                    <c:v>Octubre</c:v>
                  </c:pt>
                  <c:pt idx="106">
                    <c:v>Noviembre</c:v>
                  </c:pt>
                  <c:pt idx="107">
                    <c:v>Diciembre</c:v>
                  </c:pt>
                  <c:pt idx="108">
                    <c:v>Enero</c:v>
                  </c:pt>
                  <c:pt idx="109">
                    <c:v>Febrero</c:v>
                  </c:pt>
                  <c:pt idx="110">
                    <c:v>Marzo</c:v>
                  </c:pt>
                  <c:pt idx="111">
                    <c:v>Abril</c:v>
                  </c:pt>
                  <c:pt idx="112">
                    <c:v>Mayo</c:v>
                  </c:pt>
                  <c:pt idx="113">
                    <c:v>Junio</c:v>
                  </c:pt>
                  <c:pt idx="114">
                    <c:v>Julio</c:v>
                  </c:pt>
                  <c:pt idx="115">
                    <c:v>Agosto</c:v>
                  </c:pt>
                  <c:pt idx="116">
                    <c:v>Septiembre</c:v>
                  </c:pt>
                  <c:pt idx="117">
                    <c:v>Octubre</c:v>
                  </c:pt>
                  <c:pt idx="118">
                    <c:v>Noviembre</c:v>
                  </c:pt>
                  <c:pt idx="119">
                    <c:v>Diciembre</c:v>
                  </c:pt>
                  <c:pt idx="120">
                    <c:v>Enero</c:v>
                  </c:pt>
                  <c:pt idx="121">
                    <c:v>Febrero</c:v>
                  </c:pt>
                  <c:pt idx="122">
                    <c:v>Marzo</c:v>
                  </c:pt>
                  <c:pt idx="123">
                    <c:v>Abril</c:v>
                  </c:pt>
                  <c:pt idx="124">
                    <c:v>Mayo</c:v>
                  </c:pt>
                  <c:pt idx="125">
                    <c:v>Junio</c:v>
                  </c:pt>
                  <c:pt idx="126">
                    <c:v>Julio</c:v>
                  </c:pt>
                  <c:pt idx="127">
                    <c:v>Agosto</c:v>
                  </c:pt>
                  <c:pt idx="128">
                    <c:v>Septiembre</c:v>
                  </c:pt>
                  <c:pt idx="129">
                    <c:v>Octubre</c:v>
                  </c:pt>
                  <c:pt idx="130">
                    <c:v>Noviembre</c:v>
                  </c:pt>
                  <c:pt idx="131">
                    <c:v>Diciembre</c:v>
                  </c:pt>
                  <c:pt idx="132">
                    <c:v>Enero</c:v>
                  </c:pt>
                  <c:pt idx="133">
                    <c:v>Febrero</c:v>
                  </c:pt>
                  <c:pt idx="134">
                    <c:v>Marzo</c:v>
                  </c:pt>
                  <c:pt idx="135">
                    <c:v>Abril</c:v>
                  </c:pt>
                  <c:pt idx="136">
                    <c:v>Mayo</c:v>
                  </c:pt>
                  <c:pt idx="137">
                    <c:v>Junio</c:v>
                  </c:pt>
                  <c:pt idx="138">
                    <c:v>Julio</c:v>
                  </c:pt>
                  <c:pt idx="139">
                    <c:v>Agosto</c:v>
                  </c:pt>
                  <c:pt idx="140">
                    <c:v>Septiembre</c:v>
                  </c:pt>
                  <c:pt idx="141">
                    <c:v>Octubre</c:v>
                  </c:pt>
                  <c:pt idx="142">
                    <c:v>Noviembre</c:v>
                  </c:pt>
                  <c:pt idx="143">
                    <c:v>Diciembre</c:v>
                  </c:pt>
                  <c:pt idx="144">
                    <c:v>Enero</c:v>
                  </c:pt>
                  <c:pt idx="145">
                    <c:v>Febrero</c:v>
                  </c:pt>
                  <c:pt idx="146">
                    <c:v>Marzo</c:v>
                  </c:pt>
                  <c:pt idx="147">
                    <c:v>Abril</c:v>
                  </c:pt>
                  <c:pt idx="148">
                    <c:v>Mayo</c:v>
                  </c:pt>
                  <c:pt idx="149">
                    <c:v>Junio</c:v>
                  </c:pt>
                  <c:pt idx="150">
                    <c:v>Julio</c:v>
                  </c:pt>
                  <c:pt idx="151">
                    <c:v>Agosto</c:v>
                  </c:pt>
                  <c:pt idx="152">
                    <c:v>Septiembre</c:v>
                  </c:pt>
                  <c:pt idx="153">
                    <c:v>Octubre</c:v>
                  </c:pt>
                  <c:pt idx="154">
                    <c:v>Noviembre</c:v>
                  </c:pt>
                  <c:pt idx="155">
                    <c:v>Diciembre</c:v>
                  </c:pt>
                  <c:pt idx="156">
                    <c:v>Enero</c:v>
                  </c:pt>
                  <c:pt idx="157">
                    <c:v>Febrero</c:v>
                  </c:pt>
                  <c:pt idx="158">
                    <c:v>Marzo</c:v>
                  </c:pt>
                  <c:pt idx="159">
                    <c:v>Abril</c:v>
                  </c:pt>
                  <c:pt idx="160">
                    <c:v>Mayo</c:v>
                  </c:pt>
                  <c:pt idx="161">
                    <c:v>Junio</c:v>
                  </c:pt>
                  <c:pt idx="162">
                    <c:v>Julio</c:v>
                  </c:pt>
                  <c:pt idx="163">
                    <c:v>Agosto</c:v>
                  </c:pt>
                  <c:pt idx="164">
                    <c:v>Septiembre</c:v>
                  </c:pt>
                  <c:pt idx="165">
                    <c:v>Octubre</c:v>
                  </c:pt>
                  <c:pt idx="166">
                    <c:v>Noviembre</c:v>
                  </c:pt>
                  <c:pt idx="167">
                    <c:v>Diciembre</c:v>
                  </c:pt>
                  <c:pt idx="168">
                    <c:v>Enero</c:v>
                  </c:pt>
                  <c:pt idx="169">
                    <c:v>Febrero</c:v>
                  </c:pt>
                  <c:pt idx="170">
                    <c:v>Marzo</c:v>
                  </c:pt>
                  <c:pt idx="171">
                    <c:v>Abril</c:v>
                  </c:pt>
                  <c:pt idx="172">
                    <c:v>Mayo</c:v>
                  </c:pt>
                  <c:pt idx="173">
                    <c:v>Junio</c:v>
                  </c:pt>
                  <c:pt idx="174">
                    <c:v>Julio</c:v>
                  </c:pt>
                  <c:pt idx="175">
                    <c:v>Agosto</c:v>
                  </c:pt>
                  <c:pt idx="176">
                    <c:v>Septiembre</c:v>
                  </c:pt>
                  <c:pt idx="177">
                    <c:v>Octubre</c:v>
                  </c:pt>
                  <c:pt idx="178">
                    <c:v>Noviembre</c:v>
                  </c:pt>
                  <c:pt idx="179">
                    <c:v>Diciembre</c:v>
                  </c:pt>
                  <c:pt idx="180">
                    <c:v>Enero</c:v>
                  </c:pt>
                  <c:pt idx="181">
                    <c:v>Febrero</c:v>
                  </c:pt>
                  <c:pt idx="182">
                    <c:v>Marzo</c:v>
                  </c:pt>
                  <c:pt idx="183">
                    <c:v>Abril</c:v>
                  </c:pt>
                  <c:pt idx="184">
                    <c:v>Mayo</c:v>
                  </c:pt>
                  <c:pt idx="185">
                    <c:v>Junio</c:v>
                  </c:pt>
                  <c:pt idx="186">
                    <c:v>Julio</c:v>
                  </c:pt>
                  <c:pt idx="187">
                    <c:v>Agosto</c:v>
                  </c:pt>
                  <c:pt idx="188">
                    <c:v>Septiembre</c:v>
                  </c:pt>
                  <c:pt idx="189">
                    <c:v>Octubre</c:v>
                  </c:pt>
                  <c:pt idx="190">
                    <c:v>Noviembre</c:v>
                  </c:pt>
                </c:lvl>
                <c:lvl>
                  <c:pt idx="0">
                    <c:v>2002</c:v>
                  </c:pt>
                  <c:pt idx="12">
                    <c:v>2003</c:v>
                  </c:pt>
                  <c:pt idx="24">
                    <c:v>2004</c:v>
                  </c:pt>
                  <c:pt idx="36">
                    <c:v>2005</c:v>
                  </c:pt>
                  <c:pt idx="48">
                    <c:v>2006</c:v>
                  </c:pt>
                  <c:pt idx="60">
                    <c:v>2007</c:v>
                  </c:pt>
                  <c:pt idx="72">
                    <c:v>2008</c:v>
                  </c:pt>
                  <c:pt idx="84">
                    <c:v>2009</c:v>
                  </c:pt>
                  <c:pt idx="96">
                    <c:v>2010</c:v>
                  </c:pt>
                  <c:pt idx="108">
                    <c:v>2011</c:v>
                  </c:pt>
                  <c:pt idx="120">
                    <c:v>2012</c:v>
                  </c:pt>
                  <c:pt idx="132">
                    <c:v>2013 </c:v>
                  </c:pt>
                  <c:pt idx="144">
                    <c:v>2014 </c:v>
                  </c:pt>
                  <c:pt idx="156">
                    <c:v>2015</c:v>
                  </c:pt>
                  <c:pt idx="168">
                    <c:v>2016</c:v>
                  </c:pt>
                  <c:pt idx="180">
                    <c:v>2017</c:v>
                  </c:pt>
                </c:lvl>
              </c:multiLvlStrCache>
            </c:multiLvlStrRef>
          </c:cat>
          <c:val>
            <c:numRef>
              <c:f>Hoja1!$C$3:$C$194</c:f>
              <c:numCache>
                <c:formatCode>0.00%</c:formatCode>
                <c:ptCount val="192"/>
                <c:pt idx="0" formatCode="0.0%">
                  <c:v>0.11018609094438132</c:v>
                </c:pt>
                <c:pt idx="1">
                  <c:v>0.10802709768601829</c:v>
                </c:pt>
                <c:pt idx="2">
                  <c:v>0.1075420584914642</c:v>
                </c:pt>
                <c:pt idx="3">
                  <c:v>0.10612416584526847</c:v>
                </c:pt>
                <c:pt idx="4">
                  <c:v>0.10646762675582901</c:v>
                </c:pt>
                <c:pt idx="5">
                  <c:v>0.10348904791696746</c:v>
                </c:pt>
                <c:pt idx="6">
                  <c:v>0.10075357678695344</c:v>
                </c:pt>
                <c:pt idx="7">
                  <c:v>9.9658773102566364E-2</c:v>
                </c:pt>
                <c:pt idx="8">
                  <c:v>9.7817251064839975E-2</c:v>
                </c:pt>
                <c:pt idx="9">
                  <c:v>9.6985732900004146E-2</c:v>
                </c:pt>
                <c:pt idx="10">
                  <c:v>9.7671202114390301E-2</c:v>
                </c:pt>
                <c:pt idx="11">
                  <c:v>9.1307290914706546E-2</c:v>
                </c:pt>
                <c:pt idx="12">
                  <c:v>9.2242051575173373E-2</c:v>
                </c:pt>
                <c:pt idx="13">
                  <c:v>8.984107924457134E-2</c:v>
                </c:pt>
                <c:pt idx="14">
                  <c:v>8.846600195891359E-2</c:v>
                </c:pt>
                <c:pt idx="15">
                  <c:v>8.658812500842096E-2</c:v>
                </c:pt>
                <c:pt idx="16">
                  <c:v>8.6785483008414877E-2</c:v>
                </c:pt>
                <c:pt idx="17">
                  <c:v>8.5050978374495947E-2</c:v>
                </c:pt>
                <c:pt idx="18">
                  <c:v>8.3375993658630354E-2</c:v>
                </c:pt>
                <c:pt idx="19">
                  <c:v>8.3746110848107846E-2</c:v>
                </c:pt>
                <c:pt idx="20">
                  <c:v>8.1875505030360771E-2</c:v>
                </c:pt>
                <c:pt idx="21">
                  <c:v>7.996353136968018E-2</c:v>
                </c:pt>
                <c:pt idx="22">
                  <c:v>7.8937862374494405E-2</c:v>
                </c:pt>
                <c:pt idx="23">
                  <c:v>7.3222123540510095E-2</c:v>
                </c:pt>
                <c:pt idx="24">
                  <c:v>7.4190835991633522E-2</c:v>
                </c:pt>
                <c:pt idx="25">
                  <c:v>7.0659839254289036E-2</c:v>
                </c:pt>
                <c:pt idx="26">
                  <c:v>6.9781239910962536E-2</c:v>
                </c:pt>
                <c:pt idx="27">
                  <c:v>6.9429229976076368E-2</c:v>
                </c:pt>
                <c:pt idx="28">
                  <c:v>6.578062551286791E-2</c:v>
                </c:pt>
                <c:pt idx="29">
                  <c:v>5.7833084861033071E-2</c:v>
                </c:pt>
                <c:pt idx="30">
                  <c:v>5.8098057312452087E-2</c:v>
                </c:pt>
                <c:pt idx="31">
                  <c:v>5.3580844052691569E-2</c:v>
                </c:pt>
                <c:pt idx="32">
                  <c:v>4.8379061005391882E-2</c:v>
                </c:pt>
                <c:pt idx="33">
                  <c:v>4.7210676094767132E-2</c:v>
                </c:pt>
                <c:pt idx="34">
                  <c:v>4.5414213773226998E-2</c:v>
                </c:pt>
                <c:pt idx="35">
                  <c:v>3.6623513966150836E-2</c:v>
                </c:pt>
                <c:pt idx="36">
                  <c:v>3.8575598234315417E-2</c:v>
                </c:pt>
                <c:pt idx="37">
                  <c:v>3.7743044675849172E-2</c:v>
                </c:pt>
                <c:pt idx="38">
                  <c:v>3.6637475650181939E-2</c:v>
                </c:pt>
                <c:pt idx="39">
                  <c:v>3.6191097397958102E-2</c:v>
                </c:pt>
                <c:pt idx="40">
                  <c:v>3.6609648821449924E-2</c:v>
                </c:pt>
                <c:pt idx="41">
                  <c:v>3.4070828466855912E-2</c:v>
                </c:pt>
                <c:pt idx="42">
                  <c:v>3.5500817065476531E-2</c:v>
                </c:pt>
                <c:pt idx="43">
                  <c:v>3.5119355301435742E-2</c:v>
                </c:pt>
                <c:pt idx="44">
                  <c:v>3.4219707283261805E-2</c:v>
                </c:pt>
                <c:pt idx="45">
                  <c:v>3.5007439290234164E-2</c:v>
                </c:pt>
                <c:pt idx="46">
                  <c:v>3.4019907467325319E-2</c:v>
                </c:pt>
                <c:pt idx="47">
                  <c:v>2.9304579126461026E-2</c:v>
                </c:pt>
                <c:pt idx="48">
                  <c:v>3.1791894667913441E-2</c:v>
                </c:pt>
                <c:pt idx="49">
                  <c:v>3.1340747920859453E-2</c:v>
                </c:pt>
                <c:pt idx="50">
                  <c:v>3.2001098567814537E-2</c:v>
                </c:pt>
                <c:pt idx="51">
                  <c:v>3.2971829776912202E-2</c:v>
                </c:pt>
                <c:pt idx="52">
                  <c:v>3.2174335623992689E-2</c:v>
                </c:pt>
                <c:pt idx="53">
                  <c:v>2.9992232796584944E-2</c:v>
                </c:pt>
                <c:pt idx="54">
                  <c:v>3.1207049154379305E-2</c:v>
                </c:pt>
                <c:pt idx="55">
                  <c:v>2.8935492080313985E-2</c:v>
                </c:pt>
                <c:pt idx="56">
                  <c:v>2.9332014864544839E-2</c:v>
                </c:pt>
                <c:pt idx="57">
                  <c:v>2.965376411764839E-2</c:v>
                </c:pt>
                <c:pt idx="58">
                  <c:v>2.9178458163818848E-2</c:v>
                </c:pt>
                <c:pt idx="59">
                  <c:v>2.8015699834247888E-2</c:v>
                </c:pt>
                <c:pt idx="60">
                  <c:v>2.9775574126580724E-2</c:v>
                </c:pt>
                <c:pt idx="61">
                  <c:v>2.9840719357660427E-2</c:v>
                </c:pt>
                <c:pt idx="62">
                  <c:v>2.962882106734304E-2</c:v>
                </c:pt>
                <c:pt idx="63">
                  <c:v>3.1396097894044052E-2</c:v>
                </c:pt>
                <c:pt idx="64">
                  <c:v>3.0474964411829831E-2</c:v>
                </c:pt>
                <c:pt idx="65">
                  <c:v>3.1298152497603933E-2</c:v>
                </c:pt>
                <c:pt idx="66">
                  <c:v>3.2725505503490362E-2</c:v>
                </c:pt>
                <c:pt idx="67">
                  <c:v>3.2393355635560492E-2</c:v>
                </c:pt>
                <c:pt idx="68">
                  <c:v>3.3105433547366739E-2</c:v>
                </c:pt>
                <c:pt idx="69">
                  <c:v>3.4161340638533912E-2</c:v>
                </c:pt>
                <c:pt idx="70">
                  <c:v>3.5614953604263998E-2</c:v>
                </c:pt>
                <c:pt idx="71">
                  <c:v>3.4180232717466563E-2</c:v>
                </c:pt>
                <c:pt idx="72">
                  <c:v>3.6934884919531077E-2</c:v>
                </c:pt>
                <c:pt idx="73">
                  <c:v>3.7828979159633271E-2</c:v>
                </c:pt>
                <c:pt idx="74">
                  <c:v>4.0619638141451156E-2</c:v>
                </c:pt>
                <c:pt idx="75">
                  <c:v>4.0382604066247725E-2</c:v>
                </c:pt>
                <c:pt idx="76">
                  <c:v>4.2235349051111509E-2</c:v>
                </c:pt>
                <c:pt idx="77">
                  <c:v>4.0521099588520258E-2</c:v>
                </c:pt>
                <c:pt idx="78">
                  <c:v>4.0704852105863908E-2</c:v>
                </c:pt>
                <c:pt idx="79">
                  <c:v>4.2988018849430057E-2</c:v>
                </c:pt>
                <c:pt idx="80">
                  <c:v>4.2352453986208578E-2</c:v>
                </c:pt>
                <c:pt idx="81">
                  <c:v>4.2111427043212531E-2</c:v>
                </c:pt>
                <c:pt idx="82">
                  <c:v>4.4974164380161594E-2</c:v>
                </c:pt>
                <c:pt idx="83">
                  <c:v>4.1992910588435579E-2</c:v>
                </c:pt>
                <c:pt idx="84">
                  <c:v>4.557709318212616E-2</c:v>
                </c:pt>
                <c:pt idx="85">
                  <c:v>4.6699234236043219E-2</c:v>
                </c:pt>
                <c:pt idx="86">
                  <c:v>4.7065736732514921E-2</c:v>
                </c:pt>
                <c:pt idx="87">
                  <c:v>4.8429735391108085E-2</c:v>
                </c:pt>
                <c:pt idx="88">
                  <c:v>4.856179071465714E-2</c:v>
                </c:pt>
                <c:pt idx="89">
                  <c:v>4.7471999408493816E-2</c:v>
                </c:pt>
                <c:pt idx="90">
                  <c:v>4.6469936880231232E-2</c:v>
                </c:pt>
                <c:pt idx="91">
                  <c:v>4.8579104908671601E-2</c:v>
                </c:pt>
                <c:pt idx="92">
                  <c:v>4.653592104726742E-2</c:v>
                </c:pt>
                <c:pt idx="93">
                  <c:v>4.6822321316336089E-2</c:v>
                </c:pt>
                <c:pt idx="94">
                  <c:v>4.7554713120166701E-2</c:v>
                </c:pt>
                <c:pt idx="95">
                  <c:v>4.2303398878832714E-2</c:v>
                </c:pt>
                <c:pt idx="96">
                  <c:v>4.4771405268518326E-2</c:v>
                </c:pt>
                <c:pt idx="97">
                  <c:v>4.5465758238517624E-2</c:v>
                </c:pt>
                <c:pt idx="98">
                  <c:v>4.4911003872139754E-2</c:v>
                </c:pt>
                <c:pt idx="99">
                  <c:v>4.5157704756389319E-2</c:v>
                </c:pt>
                <c:pt idx="100">
                  <c:v>4.3176720002450562E-2</c:v>
                </c:pt>
                <c:pt idx="101">
                  <c:v>4.0149371140330355E-2</c:v>
                </c:pt>
                <c:pt idx="102">
                  <c:v>4.0414273913444099E-2</c:v>
                </c:pt>
                <c:pt idx="103">
                  <c:v>3.8767260541105915E-2</c:v>
                </c:pt>
                <c:pt idx="104">
                  <c:v>3.5421338719512148E-2</c:v>
                </c:pt>
                <c:pt idx="105">
                  <c:v>3.5174508698641929E-2</c:v>
                </c:pt>
                <c:pt idx="106">
                  <c:v>3.3521331063877682E-2</c:v>
                </c:pt>
                <c:pt idx="107">
                  <c:v>2.948768327432191E-2</c:v>
                </c:pt>
                <c:pt idx="108">
                  <c:v>3.1474451175820643E-2</c:v>
                </c:pt>
                <c:pt idx="109">
                  <c:v>3.1594571698178142E-2</c:v>
                </c:pt>
                <c:pt idx="110">
                  <c:v>3.1102171243799118E-2</c:v>
                </c:pt>
                <c:pt idx="111">
                  <c:v>3.1227607634381208E-2</c:v>
                </c:pt>
                <c:pt idx="112">
                  <c:v>2.933090665196509E-2</c:v>
                </c:pt>
                <c:pt idx="113">
                  <c:v>2.8476543442001772E-2</c:v>
                </c:pt>
                <c:pt idx="114">
                  <c:v>2.9532538400813508E-2</c:v>
                </c:pt>
                <c:pt idx="115">
                  <c:v>2.8883915826459123E-2</c:v>
                </c:pt>
                <c:pt idx="116">
                  <c:v>2.8857724175275073E-2</c:v>
                </c:pt>
                <c:pt idx="117">
                  <c:v>2.9774825933291435E-2</c:v>
                </c:pt>
                <c:pt idx="118">
                  <c:v>2.8510460326248547E-2</c:v>
                </c:pt>
                <c:pt idx="119">
                  <c:v>2.5539123288103611E-2</c:v>
                </c:pt>
                <c:pt idx="120">
                  <c:v>2.7820176295741409E-2</c:v>
                </c:pt>
                <c:pt idx="121">
                  <c:v>2.8713732045307166E-2</c:v>
                </c:pt>
                <c:pt idx="122">
                  <c:v>2.8608832220178581E-2</c:v>
                </c:pt>
                <c:pt idx="123">
                  <c:v>3.0200000000000001E-2</c:v>
                </c:pt>
                <c:pt idx="124">
                  <c:v>2.9700000000000001E-2</c:v>
                </c:pt>
                <c:pt idx="125">
                  <c:v>2.9395791617226268E-2</c:v>
                </c:pt>
                <c:pt idx="126">
                  <c:v>3.0499999999999999E-2</c:v>
                </c:pt>
                <c:pt idx="127">
                  <c:v>2.9899999999999999E-2</c:v>
                </c:pt>
                <c:pt idx="128">
                  <c:v>3.0099999999999998E-2</c:v>
                </c:pt>
                <c:pt idx="129">
                  <c:v>2.9900000000000003E-2</c:v>
                </c:pt>
                <c:pt idx="130">
                  <c:v>3.04E-2</c:v>
                </c:pt>
                <c:pt idx="131">
                  <c:v>2.8900000000000002E-2</c:v>
                </c:pt>
                <c:pt idx="132">
                  <c:v>3.0683909504188204E-2</c:v>
                </c:pt>
                <c:pt idx="133">
                  <c:v>3.1034270984600352E-2</c:v>
                </c:pt>
                <c:pt idx="134">
                  <c:v>3.2766352229505614E-2</c:v>
                </c:pt>
                <c:pt idx="135">
                  <c:v>3.2859890187316124E-2</c:v>
                </c:pt>
                <c:pt idx="136">
                  <c:v>3.1293313082934246E-2</c:v>
                </c:pt>
                <c:pt idx="137">
                  <c:v>3.0679764951462123E-2</c:v>
                </c:pt>
                <c:pt idx="138">
                  <c:v>3.0009650749389563E-2</c:v>
                </c:pt>
                <c:pt idx="139">
                  <c:v>3.0700000000000002E-2</c:v>
                </c:pt>
                <c:pt idx="140">
                  <c:v>3.0654513449682001E-2</c:v>
                </c:pt>
                <c:pt idx="141">
                  <c:v>3.0298861290076154E-2</c:v>
                </c:pt>
                <c:pt idx="142">
                  <c:v>3.1022083910287261E-2</c:v>
                </c:pt>
                <c:pt idx="143">
                  <c:v>2.8857349364212751E-2</c:v>
                </c:pt>
                <c:pt idx="144">
                  <c:v>3.0118579283026366E-2</c:v>
                </c:pt>
                <c:pt idx="145">
                  <c:v>3.0578180370083145E-2</c:v>
                </c:pt>
                <c:pt idx="146">
                  <c:v>3.1300000000000001E-2</c:v>
                </c:pt>
                <c:pt idx="147">
                  <c:v>3.1752854035951766E-2</c:v>
                </c:pt>
                <c:pt idx="148">
                  <c:v>3.1333754018193424E-2</c:v>
                </c:pt>
                <c:pt idx="149">
                  <c:v>3.150359191638491E-2</c:v>
                </c:pt>
                <c:pt idx="150">
                  <c:v>3.0667332174722298E-2</c:v>
                </c:pt>
                <c:pt idx="151">
                  <c:v>3.1579705664714929E-2</c:v>
                </c:pt>
                <c:pt idx="152">
                  <c:v>3.1600690353558669E-2</c:v>
                </c:pt>
                <c:pt idx="153">
                  <c:v>3.124914915081926E-2</c:v>
                </c:pt>
                <c:pt idx="154">
                  <c:v>3.1598471595722724E-2</c:v>
                </c:pt>
                <c:pt idx="155">
                  <c:v>2.999668194512118E-2</c:v>
                </c:pt>
                <c:pt idx="156">
                  <c:v>2.7748459095263401E-2</c:v>
                </c:pt>
                <c:pt idx="157">
                  <c:v>2.78500357175544E-2</c:v>
                </c:pt>
                <c:pt idx="158">
                  <c:v>2.75918563859959E-2</c:v>
                </c:pt>
                <c:pt idx="159">
                  <c:v>2.81681337475457E-2</c:v>
                </c:pt>
                <c:pt idx="160">
                  <c:v>3.1199999999999999E-2</c:v>
                </c:pt>
                <c:pt idx="161">
                  <c:v>3.1355211733306097E-2</c:v>
                </c:pt>
                <c:pt idx="162">
                  <c:v>3.0692621863487798E-2</c:v>
                </c:pt>
                <c:pt idx="163">
                  <c:v>3.0835517867276001E-2</c:v>
                </c:pt>
                <c:pt idx="164">
                  <c:v>3.0642019430458901E-2</c:v>
                </c:pt>
                <c:pt idx="165">
                  <c:v>3.0250014988546101E-2</c:v>
                </c:pt>
                <c:pt idx="166">
                  <c:v>3.0978993686593698E-2</c:v>
                </c:pt>
                <c:pt idx="167">
                  <c:v>2.9115214750757502E-2</c:v>
                </c:pt>
                <c:pt idx="168">
                  <c:v>3.0502266600001899E-2</c:v>
                </c:pt>
                <c:pt idx="169">
                  <c:v>3.1357560173138399E-2</c:v>
                </c:pt>
                <c:pt idx="170">
                  <c:v>3.2106755309404197E-2</c:v>
                </c:pt>
                <c:pt idx="171">
                  <c:v>3.2491430885406403E-2</c:v>
                </c:pt>
                <c:pt idx="172">
                  <c:v>3.2568972701748702E-2</c:v>
                </c:pt>
                <c:pt idx="173">
                  <c:v>3.1069809685023399E-2</c:v>
                </c:pt>
                <c:pt idx="174">
                  <c:v>3.29877929985972E-2</c:v>
                </c:pt>
                <c:pt idx="175">
                  <c:v>3.2944466334124602E-2</c:v>
                </c:pt>
                <c:pt idx="176">
                  <c:v>3.29219249596664E-2</c:v>
                </c:pt>
                <c:pt idx="177">
                  <c:v>3.4439685728720797E-2</c:v>
                </c:pt>
                <c:pt idx="178">
                  <c:v>3.4808557454019701E-2</c:v>
                </c:pt>
                <c:pt idx="179">
                  <c:v>3.2272178913995003E-2</c:v>
                </c:pt>
                <c:pt idx="180">
                  <c:v>3.7756576602914198E-2</c:v>
                </c:pt>
                <c:pt idx="181">
                  <c:v>3.8181634748289797E-2</c:v>
                </c:pt>
                <c:pt idx="182">
                  <c:v>3.9762044144458303E-2</c:v>
                </c:pt>
                <c:pt idx="183">
                  <c:v>4.1886008545957802E-2</c:v>
                </c:pt>
                <c:pt idx="184">
                  <c:v>4.2517820346203702E-2</c:v>
                </c:pt>
                <c:pt idx="185">
                  <c:v>4.2622564840240601E-2</c:v>
                </c:pt>
                <c:pt idx="186">
                  <c:v>4.3938943003187597E-2</c:v>
                </c:pt>
                <c:pt idx="187">
                  <c:v>4.4235079820546197E-2</c:v>
                </c:pt>
                <c:pt idx="188">
                  <c:v>4.4694251162257399E-2</c:v>
                </c:pt>
                <c:pt idx="189">
                  <c:v>4.4782751233210003E-2</c:v>
                </c:pt>
                <c:pt idx="190">
                  <c:v>4.5236609883484602E-2</c:v>
                </c:pt>
                <c:pt idx="191" formatCode="0.0%">
                  <c:v>4.3318494337135263E-2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1B-438B-AC7E-F108B0861289}"/>
            </c:ext>
          </c:extLst>
        </c:ser>
        <c:ser>
          <c:idx val="0"/>
          <c:order val="1"/>
          <c:tx>
            <c:strRef>
              <c:f>Hoja1!$E$1</c:f>
              <c:strCache>
                <c:ptCount val="1"/>
                <c:pt idx="0">
                  <c:v>Cartera comercial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7877092875016598E-2"/>
                  <c:y val="5.056553559547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1B-438B-AC7E-F108B0861289}"/>
                </c:ext>
              </c:extLst>
            </c:dLbl>
            <c:dLbl>
              <c:idx val="191"/>
              <c:layout>
                <c:manualLayout>
                  <c:x val="-1.0924763886483258E-16"/>
                  <c:y val="2.66134397870915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1B-438B-AC7E-F108B08612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Hoja1!$E$3:$E$194</c:f>
              <c:numCache>
                <c:formatCode>0.00%</c:formatCode>
                <c:ptCount val="192"/>
                <c:pt idx="0" formatCode="0.0%">
                  <c:v>6.4277862062823668E-2</c:v>
                </c:pt>
                <c:pt idx="1">
                  <c:v>6.2800767710807975E-2</c:v>
                </c:pt>
                <c:pt idx="2">
                  <c:v>5.9662451430233E-2</c:v>
                </c:pt>
                <c:pt idx="3">
                  <c:v>5.8673202303071187E-2</c:v>
                </c:pt>
                <c:pt idx="4">
                  <c:v>5.6583653663174416E-2</c:v>
                </c:pt>
                <c:pt idx="5">
                  <c:v>5.1783875752197242E-2</c:v>
                </c:pt>
                <c:pt idx="6">
                  <c:v>4.9647047283657729E-2</c:v>
                </c:pt>
                <c:pt idx="7">
                  <c:v>4.8376233336832691E-2</c:v>
                </c:pt>
                <c:pt idx="8">
                  <c:v>4.544616608134882E-2</c:v>
                </c:pt>
                <c:pt idx="9">
                  <c:v>4.4440072009244026E-2</c:v>
                </c:pt>
                <c:pt idx="10">
                  <c:v>4.3740171256722957E-2</c:v>
                </c:pt>
                <c:pt idx="11">
                  <c:v>3.9012788244439739E-2</c:v>
                </c:pt>
                <c:pt idx="12">
                  <c:v>3.8515149922147725E-2</c:v>
                </c:pt>
                <c:pt idx="13">
                  <c:v>3.948961993914666E-2</c:v>
                </c:pt>
                <c:pt idx="14">
                  <c:v>3.7478438165482665E-2</c:v>
                </c:pt>
                <c:pt idx="15">
                  <c:v>3.5804295887912764E-2</c:v>
                </c:pt>
                <c:pt idx="16">
                  <c:v>3.6583454280919754E-2</c:v>
                </c:pt>
                <c:pt idx="17">
                  <c:v>3.3432284326485415E-2</c:v>
                </c:pt>
                <c:pt idx="18">
                  <c:v>3.2649232842959029E-2</c:v>
                </c:pt>
                <c:pt idx="19">
                  <c:v>3.2531745858344861E-2</c:v>
                </c:pt>
                <c:pt idx="20">
                  <c:v>3.0650157464859228E-2</c:v>
                </c:pt>
                <c:pt idx="21">
                  <c:v>2.9246153365869585E-2</c:v>
                </c:pt>
                <c:pt idx="22">
                  <c:v>2.6834863037123183E-2</c:v>
                </c:pt>
                <c:pt idx="23">
                  <c:v>2.4499004407915911E-2</c:v>
                </c:pt>
                <c:pt idx="24">
                  <c:v>2.8147236272751047E-2</c:v>
                </c:pt>
                <c:pt idx="25">
                  <c:v>2.7230879354977804E-2</c:v>
                </c:pt>
                <c:pt idx="26">
                  <c:v>2.6487082379224921E-2</c:v>
                </c:pt>
                <c:pt idx="27">
                  <c:v>2.701424705473263E-2</c:v>
                </c:pt>
                <c:pt idx="28">
                  <c:v>2.5472971661464391E-2</c:v>
                </c:pt>
                <c:pt idx="29">
                  <c:v>2.4359777344875676E-2</c:v>
                </c:pt>
                <c:pt idx="30">
                  <c:v>2.5416815037505019E-2</c:v>
                </c:pt>
                <c:pt idx="31">
                  <c:v>2.4800243830884972E-2</c:v>
                </c:pt>
                <c:pt idx="32">
                  <c:v>2.2489101511505107E-2</c:v>
                </c:pt>
                <c:pt idx="33">
                  <c:v>2.1867740057784711E-2</c:v>
                </c:pt>
                <c:pt idx="34">
                  <c:v>2.1395627435132809E-2</c:v>
                </c:pt>
                <c:pt idx="35">
                  <c:v>1.8563412244607117E-2</c:v>
                </c:pt>
                <c:pt idx="36">
                  <c:v>2.0361144600577891E-2</c:v>
                </c:pt>
                <c:pt idx="37">
                  <c:v>2.0074817753445797E-2</c:v>
                </c:pt>
                <c:pt idx="38">
                  <c:v>2.0030942148934947E-2</c:v>
                </c:pt>
                <c:pt idx="39">
                  <c:v>1.9967447723522731E-2</c:v>
                </c:pt>
                <c:pt idx="40">
                  <c:v>2.03365268424428E-2</c:v>
                </c:pt>
                <c:pt idx="41">
                  <c:v>1.8464812247760604E-2</c:v>
                </c:pt>
                <c:pt idx="42">
                  <c:v>2.0271225294662302E-2</c:v>
                </c:pt>
                <c:pt idx="43">
                  <c:v>1.9874706736206112E-2</c:v>
                </c:pt>
                <c:pt idx="44">
                  <c:v>1.9302160425721856E-2</c:v>
                </c:pt>
                <c:pt idx="45">
                  <c:v>1.9460653386862498E-2</c:v>
                </c:pt>
                <c:pt idx="46">
                  <c:v>1.8854735053283105E-2</c:v>
                </c:pt>
                <c:pt idx="47">
                  <c:v>1.607393772706258E-2</c:v>
                </c:pt>
                <c:pt idx="48">
                  <c:v>1.8428735001477386E-2</c:v>
                </c:pt>
                <c:pt idx="49">
                  <c:v>1.8816598555430126E-2</c:v>
                </c:pt>
                <c:pt idx="50">
                  <c:v>1.9520528549132516E-2</c:v>
                </c:pt>
                <c:pt idx="51">
                  <c:v>2.1023814109563617E-2</c:v>
                </c:pt>
                <c:pt idx="52">
                  <c:v>1.9416654063972721E-2</c:v>
                </c:pt>
                <c:pt idx="53">
                  <c:v>1.7663046757653206E-2</c:v>
                </c:pt>
                <c:pt idx="54">
                  <c:v>1.9396136066954381E-2</c:v>
                </c:pt>
                <c:pt idx="55">
                  <c:v>1.6526374512223767E-2</c:v>
                </c:pt>
                <c:pt idx="56">
                  <c:v>1.7498900228396699E-2</c:v>
                </c:pt>
                <c:pt idx="57">
                  <c:v>1.6975316718286993E-2</c:v>
                </c:pt>
                <c:pt idx="58">
                  <c:v>1.5835552340696359E-2</c:v>
                </c:pt>
                <c:pt idx="59">
                  <c:v>1.4990660390292024E-2</c:v>
                </c:pt>
                <c:pt idx="60">
                  <c:v>1.6508807439767251E-2</c:v>
                </c:pt>
                <c:pt idx="61">
                  <c:v>1.7061159726912151E-2</c:v>
                </c:pt>
                <c:pt idx="62">
                  <c:v>1.6734557082093086E-2</c:v>
                </c:pt>
                <c:pt idx="63">
                  <c:v>1.8984924947797389E-2</c:v>
                </c:pt>
                <c:pt idx="64">
                  <c:v>1.7773440203809759E-2</c:v>
                </c:pt>
                <c:pt idx="65">
                  <c:v>1.7947639430286374E-2</c:v>
                </c:pt>
                <c:pt idx="66">
                  <c:v>1.9199307071927612E-2</c:v>
                </c:pt>
                <c:pt idx="67">
                  <c:v>1.9195866080728898E-2</c:v>
                </c:pt>
                <c:pt idx="68">
                  <c:v>1.9117511922984051E-2</c:v>
                </c:pt>
                <c:pt idx="69">
                  <c:v>1.9946548570684473E-2</c:v>
                </c:pt>
                <c:pt idx="70">
                  <c:v>2.1084737883436067E-2</c:v>
                </c:pt>
                <c:pt idx="71">
                  <c:v>2.0235428255896644E-2</c:v>
                </c:pt>
                <c:pt idx="72">
                  <c:v>2.2445520076489898E-2</c:v>
                </c:pt>
                <c:pt idx="73">
                  <c:v>2.3455570128611981E-2</c:v>
                </c:pt>
                <c:pt idx="74">
                  <c:v>2.5129753889196704E-2</c:v>
                </c:pt>
                <c:pt idx="75">
                  <c:v>2.5219671380832073E-2</c:v>
                </c:pt>
                <c:pt idx="76">
                  <c:v>2.7163210570055982E-2</c:v>
                </c:pt>
                <c:pt idx="77">
                  <c:v>2.6460856716112702E-2</c:v>
                </c:pt>
                <c:pt idx="78">
                  <c:v>2.6917963470255844E-2</c:v>
                </c:pt>
                <c:pt idx="79">
                  <c:v>2.779284089586662E-2</c:v>
                </c:pt>
                <c:pt idx="80">
                  <c:v>2.7159548201146688E-2</c:v>
                </c:pt>
                <c:pt idx="81">
                  <c:v>2.7363733020821707E-2</c:v>
                </c:pt>
                <c:pt idx="82">
                  <c:v>2.9116661121865832E-2</c:v>
                </c:pt>
                <c:pt idx="83">
                  <c:v>2.7087783493996445E-2</c:v>
                </c:pt>
                <c:pt idx="84">
                  <c:v>3.0220348522959455E-2</c:v>
                </c:pt>
                <c:pt idx="85">
                  <c:v>3.1106472324298848E-2</c:v>
                </c:pt>
                <c:pt idx="86">
                  <c:v>3.1603758756306423E-2</c:v>
                </c:pt>
                <c:pt idx="87">
                  <c:v>3.2778150276540241E-2</c:v>
                </c:pt>
                <c:pt idx="88">
                  <c:v>3.287834130572332E-2</c:v>
                </c:pt>
                <c:pt idx="89">
                  <c:v>3.2608404865652633E-2</c:v>
                </c:pt>
                <c:pt idx="90">
                  <c:v>3.2965392637028128E-2</c:v>
                </c:pt>
                <c:pt idx="91">
                  <c:v>3.4777319004269357E-2</c:v>
                </c:pt>
                <c:pt idx="92">
                  <c:v>3.3303054958007727E-2</c:v>
                </c:pt>
                <c:pt idx="93">
                  <c:v>3.3572907602875041E-2</c:v>
                </c:pt>
                <c:pt idx="94">
                  <c:v>3.4833586038899404E-2</c:v>
                </c:pt>
                <c:pt idx="95">
                  <c:v>3.09435757141059E-2</c:v>
                </c:pt>
                <c:pt idx="96">
                  <c:v>3.3523507671856433E-2</c:v>
                </c:pt>
                <c:pt idx="97">
                  <c:v>3.4125162495239836E-2</c:v>
                </c:pt>
                <c:pt idx="98">
                  <c:v>3.4632862380869267E-2</c:v>
                </c:pt>
                <c:pt idx="99">
                  <c:v>3.5226701798567468E-2</c:v>
                </c:pt>
                <c:pt idx="100">
                  <c:v>3.318749928906764E-2</c:v>
                </c:pt>
                <c:pt idx="101">
                  <c:v>3.0168801641348941E-2</c:v>
                </c:pt>
                <c:pt idx="102">
                  <c:v>3.0905532276263619E-2</c:v>
                </c:pt>
                <c:pt idx="103">
                  <c:v>2.9778346046616357E-2</c:v>
                </c:pt>
                <c:pt idx="104">
                  <c:v>2.5996282362728704E-2</c:v>
                </c:pt>
                <c:pt idx="105">
                  <c:v>2.5756560406650322E-2</c:v>
                </c:pt>
                <c:pt idx="106">
                  <c:v>2.428423674973551E-2</c:v>
                </c:pt>
                <c:pt idx="107">
                  <c:v>2.0529539024305397E-2</c:v>
                </c:pt>
                <c:pt idx="108">
                  <c:v>2.276599289421874E-2</c:v>
                </c:pt>
                <c:pt idx="109">
                  <c:v>2.2424201622231611E-2</c:v>
                </c:pt>
                <c:pt idx="110">
                  <c:v>2.2507054239913289E-2</c:v>
                </c:pt>
                <c:pt idx="111">
                  <c:v>2.206651815060098E-2</c:v>
                </c:pt>
                <c:pt idx="112">
                  <c:v>2.0282387673068489E-2</c:v>
                </c:pt>
                <c:pt idx="113">
                  <c:v>1.948130779190985E-2</c:v>
                </c:pt>
                <c:pt idx="114">
                  <c:v>2.0765655277119641E-2</c:v>
                </c:pt>
                <c:pt idx="115">
                  <c:v>2.0117023295945141E-2</c:v>
                </c:pt>
                <c:pt idx="116">
                  <c:v>2.0132283633641695E-2</c:v>
                </c:pt>
                <c:pt idx="117">
                  <c:v>2.0787245775239247E-2</c:v>
                </c:pt>
                <c:pt idx="118">
                  <c:v>1.9134966076288017E-2</c:v>
                </c:pt>
                <c:pt idx="119">
                  <c:v>1.648340532155624E-2</c:v>
                </c:pt>
                <c:pt idx="120">
                  <c:v>1.8571037992573938E-2</c:v>
                </c:pt>
                <c:pt idx="121">
                  <c:v>1.9128132878548462E-2</c:v>
                </c:pt>
                <c:pt idx="122">
                  <c:v>1.8835500450849946E-2</c:v>
                </c:pt>
                <c:pt idx="123">
                  <c:v>2.0400000000000001E-2</c:v>
                </c:pt>
                <c:pt idx="124">
                  <c:v>1.9599999999999999E-2</c:v>
                </c:pt>
                <c:pt idx="125">
                  <c:v>1.9021887834328396E-2</c:v>
                </c:pt>
                <c:pt idx="126">
                  <c:v>2.0899999999999998E-2</c:v>
                </c:pt>
                <c:pt idx="127">
                  <c:v>1.9799999999999998E-2</c:v>
                </c:pt>
                <c:pt idx="128">
                  <c:v>1.9599999999999999E-2</c:v>
                </c:pt>
                <c:pt idx="129">
                  <c:v>1.9299999999999998E-2</c:v>
                </c:pt>
                <c:pt idx="130">
                  <c:v>1.9900000000000001E-2</c:v>
                </c:pt>
                <c:pt idx="131">
                  <c:v>1.8700000000000001E-2</c:v>
                </c:pt>
                <c:pt idx="132">
                  <c:v>2.0611060764521856E-2</c:v>
                </c:pt>
                <c:pt idx="133">
                  <c:v>2.034251515828165E-2</c:v>
                </c:pt>
                <c:pt idx="134">
                  <c:v>2.1637310361350956E-2</c:v>
                </c:pt>
                <c:pt idx="135">
                  <c:v>2.2447394019520641E-2</c:v>
                </c:pt>
                <c:pt idx="136">
                  <c:v>2.0432240558787829E-2</c:v>
                </c:pt>
                <c:pt idx="137">
                  <c:v>1.9768463403210527E-2</c:v>
                </c:pt>
                <c:pt idx="138">
                  <c:v>2.0070467792465529E-2</c:v>
                </c:pt>
                <c:pt idx="139">
                  <c:v>2.1100000000000001E-2</c:v>
                </c:pt>
                <c:pt idx="140">
                  <c:v>2.1226615838051133E-2</c:v>
                </c:pt>
                <c:pt idx="141">
                  <c:v>2.1006320741259056E-2</c:v>
                </c:pt>
                <c:pt idx="142">
                  <c:v>2.1794837179541081E-2</c:v>
                </c:pt>
                <c:pt idx="143">
                  <c:v>2.0185200245790094E-2</c:v>
                </c:pt>
                <c:pt idx="144">
                  <c:v>2.1613954913939075E-2</c:v>
                </c:pt>
                <c:pt idx="145">
                  <c:v>2.1914406385569313E-2</c:v>
                </c:pt>
                <c:pt idx="146">
                  <c:v>2.2700000000000001E-2</c:v>
                </c:pt>
                <c:pt idx="147">
                  <c:v>2.3479428793068115E-2</c:v>
                </c:pt>
                <c:pt idx="148">
                  <c:v>2.284004461824881E-2</c:v>
                </c:pt>
                <c:pt idx="149">
                  <c:v>2.286880465170929E-2</c:v>
                </c:pt>
                <c:pt idx="150">
                  <c:v>2.2934492702315189E-2</c:v>
                </c:pt>
                <c:pt idx="151">
                  <c:v>2.3662209808791794E-2</c:v>
                </c:pt>
                <c:pt idx="152">
                  <c:v>2.3846791656657453E-2</c:v>
                </c:pt>
                <c:pt idx="153">
                  <c:v>2.3459860969156726E-2</c:v>
                </c:pt>
                <c:pt idx="154">
                  <c:v>2.3331099725883878E-2</c:v>
                </c:pt>
                <c:pt idx="155">
                  <c:v>2.2188980070889111E-2</c:v>
                </c:pt>
                <c:pt idx="156">
                  <c:v>2.3206525199600599E-2</c:v>
                </c:pt>
                <c:pt idx="157">
                  <c:v>2.3272507715459301E-2</c:v>
                </c:pt>
                <c:pt idx="158">
                  <c:v>2.3205807712879299E-2</c:v>
                </c:pt>
                <c:pt idx="159">
                  <c:v>2.3657676997087301E-2</c:v>
                </c:pt>
                <c:pt idx="160">
                  <c:v>2.3300519066525398E-2</c:v>
                </c:pt>
                <c:pt idx="161">
                  <c:v>2.3386051520268E-2</c:v>
                </c:pt>
                <c:pt idx="162">
                  <c:v>2.3346747608317901E-2</c:v>
                </c:pt>
                <c:pt idx="163">
                  <c:v>2.35479311791622E-2</c:v>
                </c:pt>
                <c:pt idx="164">
                  <c:v>2.3673886744200699E-2</c:v>
                </c:pt>
                <c:pt idx="165">
                  <c:v>2.2891580300735001E-2</c:v>
                </c:pt>
                <c:pt idx="166">
                  <c:v>2.3521760912238201E-2</c:v>
                </c:pt>
                <c:pt idx="167">
                  <c:v>2.1683567913846201E-2</c:v>
                </c:pt>
                <c:pt idx="168">
                  <c:v>2.3172571510216899E-2</c:v>
                </c:pt>
                <c:pt idx="169">
                  <c:v>2.39763408451577E-2</c:v>
                </c:pt>
                <c:pt idx="170">
                  <c:v>2.45376782364887E-2</c:v>
                </c:pt>
                <c:pt idx="171">
                  <c:v>2.4990821825104901E-2</c:v>
                </c:pt>
                <c:pt idx="172">
                  <c:v>2.4465485603611E-2</c:v>
                </c:pt>
                <c:pt idx="173">
                  <c:v>2.2521214623464E-2</c:v>
                </c:pt>
                <c:pt idx="174">
                  <c:v>2.50108675795453E-2</c:v>
                </c:pt>
                <c:pt idx="175">
                  <c:v>2.5114145209553199E-2</c:v>
                </c:pt>
                <c:pt idx="176">
                  <c:v>2.4972135044798699E-2</c:v>
                </c:pt>
                <c:pt idx="177">
                  <c:v>2.66269004400717E-2</c:v>
                </c:pt>
                <c:pt idx="178">
                  <c:v>2.63600836598285E-2</c:v>
                </c:pt>
                <c:pt idx="179">
                  <c:v>2.32408291224361E-2</c:v>
                </c:pt>
                <c:pt idx="180">
                  <c:v>3.15724711355116E-2</c:v>
                </c:pt>
                <c:pt idx="181">
                  <c:v>3.1269102914906102E-2</c:v>
                </c:pt>
                <c:pt idx="182">
                  <c:v>3.3590737495151499E-2</c:v>
                </c:pt>
                <c:pt idx="183">
                  <c:v>3.5579004659163103E-2</c:v>
                </c:pt>
                <c:pt idx="184">
                  <c:v>3.6031159581003398E-2</c:v>
                </c:pt>
                <c:pt idx="185">
                  <c:v>3.5895944904217998E-2</c:v>
                </c:pt>
                <c:pt idx="186">
                  <c:v>3.7614034988751502E-2</c:v>
                </c:pt>
                <c:pt idx="187">
                  <c:v>3.8402792389404902E-2</c:v>
                </c:pt>
                <c:pt idx="188">
                  <c:v>3.8747386511188503E-2</c:v>
                </c:pt>
                <c:pt idx="189">
                  <c:v>3.8432755531195899E-2</c:v>
                </c:pt>
                <c:pt idx="190">
                  <c:v>3.8808947689368399E-2</c:v>
                </c:pt>
                <c:pt idx="191" formatCode="0.0%">
                  <c:v>3.7047887997656744E-2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F1B-438B-AC7E-F108B0861289}"/>
            </c:ext>
          </c:extLst>
        </c:ser>
        <c:ser>
          <c:idx val="2"/>
          <c:order val="2"/>
          <c:tx>
            <c:strRef>
              <c:f>Hoja1!$G$1</c:f>
              <c:strCache>
                <c:ptCount val="1"/>
                <c:pt idx="0">
                  <c:v>Cartera de consumo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7877092875016598E-2"/>
                  <c:y val="-2.927478376580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1B-438B-AC7E-F108B0861289}"/>
                </c:ext>
              </c:extLst>
            </c:dLbl>
            <c:dLbl>
              <c:idx val="191"/>
              <c:layout>
                <c:manualLayout>
                  <c:x val="-1.1144462597340737E-3"/>
                  <c:y val="-0.105040163304497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1B-438B-AC7E-F108B08612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Hoja1!$G$3:$G$194</c:f>
              <c:numCache>
                <c:formatCode>0.00%</c:formatCode>
                <c:ptCount val="192"/>
                <c:pt idx="0" formatCode="0.0%">
                  <c:v>7.9312690777091646E-2</c:v>
                </c:pt>
                <c:pt idx="1">
                  <c:v>8.2642788408646153E-2</c:v>
                </c:pt>
                <c:pt idx="2">
                  <c:v>8.6455516748674702E-2</c:v>
                </c:pt>
                <c:pt idx="3">
                  <c:v>7.8616738407229741E-2</c:v>
                </c:pt>
                <c:pt idx="4">
                  <c:v>7.5960024777451035E-2</c:v>
                </c:pt>
                <c:pt idx="5">
                  <c:v>7.1985422988768519E-2</c:v>
                </c:pt>
                <c:pt idx="6">
                  <c:v>6.6829525387610819E-2</c:v>
                </c:pt>
                <c:pt idx="7">
                  <c:v>6.4938102198109152E-2</c:v>
                </c:pt>
                <c:pt idx="8">
                  <c:v>6.6986727891532621E-2</c:v>
                </c:pt>
                <c:pt idx="9">
                  <c:v>6.5392413404941938E-2</c:v>
                </c:pt>
                <c:pt idx="10">
                  <c:v>6.7058371990178348E-2</c:v>
                </c:pt>
                <c:pt idx="11">
                  <c:v>5.879924897271608E-2</c:v>
                </c:pt>
                <c:pt idx="12">
                  <c:v>6.0949588963559474E-2</c:v>
                </c:pt>
                <c:pt idx="13">
                  <c:v>6.3619908913078241E-2</c:v>
                </c:pt>
                <c:pt idx="14">
                  <c:v>6.5487019503318797E-2</c:v>
                </c:pt>
                <c:pt idx="15">
                  <c:v>6.3122424835786076E-2</c:v>
                </c:pt>
                <c:pt idx="16">
                  <c:v>6.1033816291011081E-2</c:v>
                </c:pt>
                <c:pt idx="17">
                  <c:v>6.0488293881848579E-2</c:v>
                </c:pt>
                <c:pt idx="18">
                  <c:v>5.5131410837971843E-2</c:v>
                </c:pt>
                <c:pt idx="19">
                  <c:v>5.7730243724571896E-2</c:v>
                </c:pt>
                <c:pt idx="20">
                  <c:v>5.7211092656952463E-2</c:v>
                </c:pt>
                <c:pt idx="21">
                  <c:v>5.5749412537192664E-2</c:v>
                </c:pt>
                <c:pt idx="22">
                  <c:v>5.7705338737160702E-2</c:v>
                </c:pt>
                <c:pt idx="23">
                  <c:v>5.0462120671175587E-2</c:v>
                </c:pt>
                <c:pt idx="24">
                  <c:v>5.2763106672267954E-2</c:v>
                </c:pt>
                <c:pt idx="25">
                  <c:v>5.4814087932879577E-2</c:v>
                </c:pt>
                <c:pt idx="26">
                  <c:v>5.5076730518110593E-2</c:v>
                </c:pt>
                <c:pt idx="27">
                  <c:v>5.5760597169074458E-2</c:v>
                </c:pt>
                <c:pt idx="28">
                  <c:v>5.5250625282848222E-2</c:v>
                </c:pt>
                <c:pt idx="29">
                  <c:v>5.2639759135013196E-2</c:v>
                </c:pt>
                <c:pt idx="30">
                  <c:v>5.316608190304007E-2</c:v>
                </c:pt>
                <c:pt idx="31">
                  <c:v>5.0791279594469385E-2</c:v>
                </c:pt>
                <c:pt idx="32">
                  <c:v>5.1624382235302378E-2</c:v>
                </c:pt>
                <c:pt idx="33">
                  <c:v>5.0894769230929414E-2</c:v>
                </c:pt>
                <c:pt idx="34">
                  <c:v>4.9654184632351543E-2</c:v>
                </c:pt>
                <c:pt idx="35">
                  <c:v>4.1734078069807334E-2</c:v>
                </c:pt>
                <c:pt idx="36">
                  <c:v>4.4305331657335925E-2</c:v>
                </c:pt>
                <c:pt idx="37">
                  <c:v>4.7882069269496126E-2</c:v>
                </c:pt>
                <c:pt idx="38">
                  <c:v>4.9500738196213707E-2</c:v>
                </c:pt>
                <c:pt idx="39">
                  <c:v>4.8380442424289904E-2</c:v>
                </c:pt>
                <c:pt idx="40">
                  <c:v>4.8701611310493262E-2</c:v>
                </c:pt>
                <c:pt idx="41">
                  <c:v>4.407007067281344E-2</c:v>
                </c:pt>
                <c:pt idx="42">
                  <c:v>4.4790972159117426E-2</c:v>
                </c:pt>
                <c:pt idx="43">
                  <c:v>4.3273654907036822E-2</c:v>
                </c:pt>
                <c:pt idx="44">
                  <c:v>4.2128944503264203E-2</c:v>
                </c:pt>
                <c:pt idx="45">
                  <c:v>4.5694679452997981E-2</c:v>
                </c:pt>
                <c:pt idx="46">
                  <c:v>4.411670569666367E-2</c:v>
                </c:pt>
                <c:pt idx="47">
                  <c:v>3.87301984269545E-2</c:v>
                </c:pt>
                <c:pt idx="48">
                  <c:v>4.2307379016523865E-2</c:v>
                </c:pt>
                <c:pt idx="49">
                  <c:v>4.3779466921590994E-2</c:v>
                </c:pt>
                <c:pt idx="50">
                  <c:v>4.4543369692147339E-2</c:v>
                </c:pt>
                <c:pt idx="51">
                  <c:v>4.6048376614758905E-2</c:v>
                </c:pt>
                <c:pt idx="52">
                  <c:v>4.7692386575844369E-2</c:v>
                </c:pt>
                <c:pt idx="53">
                  <c:v>4.5773672516615418E-2</c:v>
                </c:pt>
                <c:pt idx="54">
                  <c:v>4.677208154065246E-2</c:v>
                </c:pt>
                <c:pt idx="55">
                  <c:v>4.5005773712043007E-2</c:v>
                </c:pt>
                <c:pt idx="56">
                  <c:v>4.447981558587899E-2</c:v>
                </c:pt>
                <c:pt idx="57">
                  <c:v>4.6503090029368074E-2</c:v>
                </c:pt>
                <c:pt idx="58">
                  <c:v>4.7385435002391528E-2</c:v>
                </c:pt>
                <c:pt idx="59">
                  <c:v>4.4671838615861548E-2</c:v>
                </c:pt>
                <c:pt idx="60">
                  <c:v>4.7201179767009806E-2</c:v>
                </c:pt>
                <c:pt idx="61">
                  <c:v>4.8961159993901139E-2</c:v>
                </c:pt>
                <c:pt idx="62">
                  <c:v>4.8995589569291335E-2</c:v>
                </c:pt>
                <c:pt idx="63">
                  <c:v>4.9968597002985442E-2</c:v>
                </c:pt>
                <c:pt idx="64">
                  <c:v>5.0035574564373249E-2</c:v>
                </c:pt>
                <c:pt idx="65">
                  <c:v>5.2517134340805051E-2</c:v>
                </c:pt>
                <c:pt idx="66">
                  <c:v>5.3497465199809996E-2</c:v>
                </c:pt>
                <c:pt idx="67">
                  <c:v>5.3097418939400745E-2</c:v>
                </c:pt>
                <c:pt idx="68">
                  <c:v>5.5602160385599328E-2</c:v>
                </c:pt>
                <c:pt idx="69">
                  <c:v>5.6723367866072599E-2</c:v>
                </c:pt>
                <c:pt idx="70">
                  <c:v>5.914353912717836E-2</c:v>
                </c:pt>
                <c:pt idx="71">
                  <c:v>5.5999962259313578E-2</c:v>
                </c:pt>
                <c:pt idx="72">
                  <c:v>6.0460689896915783E-2</c:v>
                </c:pt>
                <c:pt idx="73">
                  <c:v>6.3158694731486678E-2</c:v>
                </c:pt>
                <c:pt idx="74">
                  <c:v>6.9881441455246801E-2</c:v>
                </c:pt>
                <c:pt idx="75">
                  <c:v>6.888736210956703E-2</c:v>
                </c:pt>
                <c:pt idx="76">
                  <c:v>7.0953520118153701E-2</c:v>
                </c:pt>
                <c:pt idx="77">
                  <c:v>6.7468497513386433E-2</c:v>
                </c:pt>
                <c:pt idx="78">
                  <c:v>6.7294221168512733E-2</c:v>
                </c:pt>
                <c:pt idx="79">
                  <c:v>7.3446496462675356E-2</c:v>
                </c:pt>
                <c:pt idx="80">
                  <c:v>7.3141293163471802E-2</c:v>
                </c:pt>
                <c:pt idx="81">
                  <c:v>7.2690746963360933E-2</c:v>
                </c:pt>
                <c:pt idx="82">
                  <c:v>7.8385952800788611E-2</c:v>
                </c:pt>
                <c:pt idx="83">
                  <c:v>7.2062237067857624E-2</c:v>
                </c:pt>
                <c:pt idx="84">
                  <c:v>7.7210246830449469E-2</c:v>
                </c:pt>
                <c:pt idx="85">
                  <c:v>8.0330301604949125E-2</c:v>
                </c:pt>
                <c:pt idx="86">
                  <c:v>8.0779688631017074E-2</c:v>
                </c:pt>
                <c:pt idx="87">
                  <c:v>8.3285686722930255E-2</c:v>
                </c:pt>
                <c:pt idx="88">
                  <c:v>8.3590420482489602E-2</c:v>
                </c:pt>
                <c:pt idx="89">
                  <c:v>8.0941182781997745E-2</c:v>
                </c:pt>
                <c:pt idx="90">
                  <c:v>7.6400175515071847E-2</c:v>
                </c:pt>
                <c:pt idx="91">
                  <c:v>7.8486908435301428E-2</c:v>
                </c:pt>
                <c:pt idx="92">
                  <c:v>7.4458088918633258E-2</c:v>
                </c:pt>
                <c:pt idx="93">
                  <c:v>7.4699055358843178E-2</c:v>
                </c:pt>
                <c:pt idx="94">
                  <c:v>7.4098285303490635E-2</c:v>
                </c:pt>
                <c:pt idx="95">
                  <c:v>6.5050635389543657E-2</c:v>
                </c:pt>
                <c:pt idx="96">
                  <c:v>6.7637984634404721E-2</c:v>
                </c:pt>
                <c:pt idx="97">
                  <c:v>6.9648732372483951E-2</c:v>
                </c:pt>
                <c:pt idx="98">
                  <c:v>6.7122190868667581E-2</c:v>
                </c:pt>
                <c:pt idx="99">
                  <c:v>6.6272545256611165E-2</c:v>
                </c:pt>
                <c:pt idx="100">
                  <c:v>6.4131344493449913E-2</c:v>
                </c:pt>
                <c:pt idx="101">
                  <c:v>6.0395568565462569E-2</c:v>
                </c:pt>
                <c:pt idx="102">
                  <c:v>5.9526560278851698E-2</c:v>
                </c:pt>
                <c:pt idx="103">
                  <c:v>5.6534097059867873E-2</c:v>
                </c:pt>
                <c:pt idx="104">
                  <c:v>5.339768071408256E-2</c:v>
                </c:pt>
                <c:pt idx="105">
                  <c:v>5.3214275036692169E-2</c:v>
                </c:pt>
                <c:pt idx="106">
                  <c:v>5.1051850797404173E-2</c:v>
                </c:pt>
                <c:pt idx="107">
                  <c:v>4.4487017093866509E-2</c:v>
                </c:pt>
                <c:pt idx="108">
                  <c:v>4.6102823381624962E-2</c:v>
                </c:pt>
                <c:pt idx="109">
                  <c:v>4.8356766251589432E-2</c:v>
                </c:pt>
                <c:pt idx="110">
                  <c:v>4.7071352075762518E-2</c:v>
                </c:pt>
                <c:pt idx="111">
                  <c:v>4.8412668821233011E-2</c:v>
                </c:pt>
                <c:pt idx="112">
                  <c:v>4.5880601536161449E-2</c:v>
                </c:pt>
                <c:pt idx="113">
                  <c:v>4.4583021464790457E-2</c:v>
                </c:pt>
                <c:pt idx="114">
                  <c:v>4.5465857231463139E-2</c:v>
                </c:pt>
                <c:pt idx="115">
                  <c:v>4.5003257327171059E-2</c:v>
                </c:pt>
                <c:pt idx="116">
                  <c:v>4.5222765434909482E-2</c:v>
                </c:pt>
                <c:pt idx="117">
                  <c:v>4.6758064823400343E-2</c:v>
                </c:pt>
                <c:pt idx="118">
                  <c:v>4.6631801661905538E-2</c:v>
                </c:pt>
                <c:pt idx="119">
                  <c:v>4.2279713799725401E-2</c:v>
                </c:pt>
                <c:pt idx="120">
                  <c:v>4.52914180041614E-2</c:v>
                </c:pt>
                <c:pt idx="121">
                  <c:v>4.7504407310641948E-2</c:v>
                </c:pt>
                <c:pt idx="122">
                  <c:v>4.7732069405765187E-2</c:v>
                </c:pt>
                <c:pt idx="123">
                  <c:v>4.99E-2</c:v>
                </c:pt>
                <c:pt idx="124">
                  <c:v>4.9799999999999997E-2</c:v>
                </c:pt>
                <c:pt idx="125">
                  <c:v>4.9702181188092803E-2</c:v>
                </c:pt>
                <c:pt idx="126">
                  <c:v>4.9200000000000001E-2</c:v>
                </c:pt>
                <c:pt idx="127">
                  <c:v>4.9100000000000005E-2</c:v>
                </c:pt>
                <c:pt idx="128">
                  <c:v>0.05</c:v>
                </c:pt>
                <c:pt idx="129">
                  <c:v>0.05</c:v>
                </c:pt>
                <c:pt idx="130">
                  <c:v>5.0599999999999999E-2</c:v>
                </c:pt>
                <c:pt idx="131">
                  <c:v>4.8099999999999997E-2</c:v>
                </c:pt>
                <c:pt idx="132">
                  <c:v>4.9728557510245679E-2</c:v>
                </c:pt>
                <c:pt idx="133">
                  <c:v>5.1841330372975981E-2</c:v>
                </c:pt>
                <c:pt idx="134">
                  <c:v>5.4807051128978317E-2</c:v>
                </c:pt>
                <c:pt idx="135">
                  <c:v>5.3545703861557353E-2</c:v>
                </c:pt>
                <c:pt idx="136">
                  <c:v>5.2448093847548068E-2</c:v>
                </c:pt>
                <c:pt idx="137">
                  <c:v>5.1877684613850485E-2</c:v>
                </c:pt>
                <c:pt idx="138">
                  <c:v>4.8725992054164134E-2</c:v>
                </c:pt>
                <c:pt idx="139">
                  <c:v>4.8899999999999999E-2</c:v>
                </c:pt>
                <c:pt idx="140">
                  <c:v>4.8627489693157028E-2</c:v>
                </c:pt>
                <c:pt idx="141">
                  <c:v>4.8072696856453156E-2</c:v>
                </c:pt>
                <c:pt idx="142">
                  <c:v>4.8911440995761543E-2</c:v>
                </c:pt>
                <c:pt idx="143">
                  <c:v>4.4645905130363275E-2</c:v>
                </c:pt>
                <c:pt idx="144">
                  <c:v>4.5647876698518074E-2</c:v>
                </c:pt>
                <c:pt idx="145">
                  <c:v>4.7228419131348814E-2</c:v>
                </c:pt>
                <c:pt idx="146">
                  <c:v>4.82E-2</c:v>
                </c:pt>
                <c:pt idx="147">
                  <c:v>4.8377591701668811E-2</c:v>
                </c:pt>
                <c:pt idx="148">
                  <c:v>4.8434413283473692E-2</c:v>
                </c:pt>
                <c:pt idx="149">
                  <c:v>4.8771262274165381E-2</c:v>
                </c:pt>
                <c:pt idx="150">
                  <c:v>4.5652846238843685E-2</c:v>
                </c:pt>
                <c:pt idx="151">
                  <c:v>4.7123506375754118E-2</c:v>
                </c:pt>
                <c:pt idx="152">
                  <c:v>4.6500680334303032E-2</c:v>
                </c:pt>
                <c:pt idx="153">
                  <c:v>4.5770446722166472E-2</c:v>
                </c:pt>
                <c:pt idx="154">
                  <c:v>4.7138211490550544E-2</c:v>
                </c:pt>
                <c:pt idx="155">
                  <c:v>4.3834395503369573E-2</c:v>
                </c:pt>
                <c:pt idx="156">
                  <c:v>4.5537963775520898E-2</c:v>
                </c:pt>
                <c:pt idx="157">
                  <c:v>4.6750520713347503E-2</c:v>
                </c:pt>
                <c:pt idx="158">
                  <c:v>4.6590598083917301E-2</c:v>
                </c:pt>
                <c:pt idx="159">
                  <c:v>4.8301073406503102E-2</c:v>
                </c:pt>
                <c:pt idx="160">
                  <c:v>4.9094658022329998E-2</c:v>
                </c:pt>
                <c:pt idx="161">
                  <c:v>4.9002960101367302E-2</c:v>
                </c:pt>
                <c:pt idx="162">
                  <c:v>4.6683340077782402E-2</c:v>
                </c:pt>
                <c:pt idx="163">
                  <c:v>4.6990544726090301E-2</c:v>
                </c:pt>
                <c:pt idx="164">
                  <c:v>4.5970226984159299E-2</c:v>
                </c:pt>
                <c:pt idx="165">
                  <c:v>4.6025764603272602E-2</c:v>
                </c:pt>
                <c:pt idx="166">
                  <c:v>4.7174298661685501E-2</c:v>
                </c:pt>
                <c:pt idx="167">
                  <c:v>4.4582438935363899E-2</c:v>
                </c:pt>
                <c:pt idx="168">
                  <c:v>4.6130300212866099E-2</c:v>
                </c:pt>
                <c:pt idx="169">
                  <c:v>4.7769359398129603E-2</c:v>
                </c:pt>
                <c:pt idx="170">
                  <c:v>4.8983813464029601E-2</c:v>
                </c:pt>
                <c:pt idx="171">
                  <c:v>4.9254966253248503E-2</c:v>
                </c:pt>
                <c:pt idx="172">
                  <c:v>5.0272313217282601E-2</c:v>
                </c:pt>
                <c:pt idx="173">
                  <c:v>4.8930409056962998E-2</c:v>
                </c:pt>
                <c:pt idx="174">
                  <c:v>5.0459967150198598E-2</c:v>
                </c:pt>
                <c:pt idx="175">
                  <c:v>4.9779830147377101E-2</c:v>
                </c:pt>
                <c:pt idx="176">
                  <c:v>4.9766825297371697E-2</c:v>
                </c:pt>
                <c:pt idx="177">
                  <c:v>5.1376711138017499E-2</c:v>
                </c:pt>
                <c:pt idx="178">
                  <c:v>5.2751332903598402E-2</c:v>
                </c:pt>
                <c:pt idx="179">
                  <c:v>4.9889218438127297E-2</c:v>
                </c:pt>
                <c:pt idx="180">
                  <c:v>5.1715775158855497E-2</c:v>
                </c:pt>
                <c:pt idx="181">
                  <c:v>5.3949263859445998E-2</c:v>
                </c:pt>
                <c:pt idx="182">
                  <c:v>5.4802599601409797E-2</c:v>
                </c:pt>
                <c:pt idx="183">
                  <c:v>5.7892779270923997E-2</c:v>
                </c:pt>
                <c:pt idx="184">
                  <c:v>5.8980477383159903E-2</c:v>
                </c:pt>
                <c:pt idx="185">
                  <c:v>5.9272203022543699E-2</c:v>
                </c:pt>
                <c:pt idx="186">
                  <c:v>5.99569092110206E-2</c:v>
                </c:pt>
                <c:pt idx="187">
                  <c:v>5.9178181567197702E-2</c:v>
                </c:pt>
                <c:pt idx="188">
                  <c:v>5.9928854644336997E-2</c:v>
                </c:pt>
                <c:pt idx="189">
                  <c:v>6.0458618365244701E-2</c:v>
                </c:pt>
                <c:pt idx="190">
                  <c:v>6.1363110837002598E-2</c:v>
                </c:pt>
                <c:pt idx="191" formatCode="0.0%">
                  <c:v>5.812981203885266E-2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4F1B-438B-AC7E-F108B0861289}"/>
            </c:ext>
          </c:extLst>
        </c:ser>
        <c:ser>
          <c:idx val="3"/>
          <c:order val="3"/>
          <c:tx>
            <c:strRef>
              <c:f>Hoja1!$I$1</c:f>
              <c:strCache>
                <c:ptCount val="1"/>
                <c:pt idx="0">
                  <c:v>Cartera de vivienda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4897577395847166E-2"/>
                  <c:y val="3.4597471723220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F1B-438B-AC7E-F108B0861289}"/>
                </c:ext>
              </c:extLst>
            </c:dLbl>
            <c:dLbl>
              <c:idx val="191"/>
              <c:layout>
                <c:manualLayout>
                  <c:x val="0"/>
                  <c:y val="6.6427320004084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F1B-438B-AC7E-F108B08612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Hoja1!$I$3:$I$194</c:f>
              <c:numCache>
                <c:formatCode>0.00%</c:formatCode>
                <c:ptCount val="192"/>
                <c:pt idx="0" formatCode="0.0%">
                  <c:v>0.2225195975228447</c:v>
                </c:pt>
                <c:pt idx="1">
                  <c:v>0.21748084427447278</c:v>
                </c:pt>
                <c:pt idx="2">
                  <c:v>0.22039423273729708</c:v>
                </c:pt>
                <c:pt idx="3">
                  <c:v>0.22155442843762585</c:v>
                </c:pt>
                <c:pt idx="4">
                  <c:v>0.23142312101187468</c:v>
                </c:pt>
                <c:pt idx="5">
                  <c:v>0.23484305931478816</c:v>
                </c:pt>
                <c:pt idx="6">
                  <c:v>0.23579202320231682</c:v>
                </c:pt>
                <c:pt idx="7">
                  <c:v>0.23710334147635431</c:v>
                </c:pt>
                <c:pt idx="8">
                  <c:v>0.2389318607596575</c:v>
                </c:pt>
                <c:pt idx="9">
                  <c:v>0.24060366927129478</c:v>
                </c:pt>
                <c:pt idx="10">
                  <c:v>0.2542804499451084</c:v>
                </c:pt>
                <c:pt idx="11">
                  <c:v>0.24578971329161289</c:v>
                </c:pt>
                <c:pt idx="12">
                  <c:v>0.25036700956886687</c:v>
                </c:pt>
                <c:pt idx="13">
                  <c:v>0.23816208244979983</c:v>
                </c:pt>
                <c:pt idx="14">
                  <c:v>0.23685692047527793</c:v>
                </c:pt>
                <c:pt idx="15">
                  <c:v>0.23635921546685237</c:v>
                </c:pt>
                <c:pt idx="16">
                  <c:v>0.23804359439061731</c:v>
                </c:pt>
                <c:pt idx="17">
                  <c:v>0.2451642141732997</c:v>
                </c:pt>
                <c:pt idx="18">
                  <c:v>0.24537948470101964</c:v>
                </c:pt>
                <c:pt idx="19">
                  <c:v>0.24690856008089973</c:v>
                </c:pt>
                <c:pt idx="20">
                  <c:v>0.24645284169118423</c:v>
                </c:pt>
                <c:pt idx="21">
                  <c:v>0.24610807249123703</c:v>
                </c:pt>
                <c:pt idx="22">
                  <c:v>0.25350610860176714</c:v>
                </c:pt>
                <c:pt idx="23">
                  <c:v>0.24190500716151961</c:v>
                </c:pt>
                <c:pt idx="24">
                  <c:v>0.24438776262275105</c:v>
                </c:pt>
                <c:pt idx="25">
                  <c:v>0.22988141166998619</c:v>
                </c:pt>
                <c:pt idx="26">
                  <c:v>0.22580899942206009</c:v>
                </c:pt>
                <c:pt idx="27">
                  <c:v>0.22294678547279548</c:v>
                </c:pt>
                <c:pt idx="28">
                  <c:v>0.21430503150377619</c:v>
                </c:pt>
                <c:pt idx="29">
                  <c:v>0.18545284635797571</c:v>
                </c:pt>
                <c:pt idx="30">
                  <c:v>0.18508563478950496</c:v>
                </c:pt>
                <c:pt idx="31">
                  <c:v>0.16758489391830775</c:v>
                </c:pt>
                <c:pt idx="32">
                  <c:v>0.14815554019893518</c:v>
                </c:pt>
                <c:pt idx="33">
                  <c:v>0.14538884864786242</c:v>
                </c:pt>
                <c:pt idx="34">
                  <c:v>0.14402618648222706</c:v>
                </c:pt>
                <c:pt idx="35">
                  <c:v>0.11705967366306744</c:v>
                </c:pt>
                <c:pt idx="36">
                  <c:v>0.11771131263522584</c:v>
                </c:pt>
                <c:pt idx="37">
                  <c:v>0.10752322244001733</c:v>
                </c:pt>
                <c:pt idx="38">
                  <c:v>9.8522361606713904E-2</c:v>
                </c:pt>
                <c:pt idx="39">
                  <c:v>9.7022652824452826E-2</c:v>
                </c:pt>
                <c:pt idx="40">
                  <c:v>9.8168661778273339E-2</c:v>
                </c:pt>
                <c:pt idx="41">
                  <c:v>9.6796220674425767E-2</c:v>
                </c:pt>
                <c:pt idx="42">
                  <c:v>9.669979422115195E-2</c:v>
                </c:pt>
                <c:pt idx="43">
                  <c:v>9.72360195488053E-2</c:v>
                </c:pt>
                <c:pt idx="44">
                  <c:v>9.8655488261536736E-2</c:v>
                </c:pt>
                <c:pt idx="45">
                  <c:v>9.8127719602127392E-2</c:v>
                </c:pt>
                <c:pt idx="46">
                  <c:v>9.6085934129393452E-2</c:v>
                </c:pt>
                <c:pt idx="47">
                  <c:v>8.2500035319990117E-2</c:v>
                </c:pt>
                <c:pt idx="48">
                  <c:v>8.3707927726327888E-2</c:v>
                </c:pt>
                <c:pt idx="49">
                  <c:v>7.3911678954003884E-2</c:v>
                </c:pt>
                <c:pt idx="50">
                  <c:v>7.2157427128274304E-2</c:v>
                </c:pt>
                <c:pt idx="51">
                  <c:v>6.9325073539531351E-2</c:v>
                </c:pt>
                <c:pt idx="52">
                  <c:v>6.7289923440972135E-2</c:v>
                </c:pt>
                <c:pt idx="53">
                  <c:v>6.2319799146741725E-2</c:v>
                </c:pt>
                <c:pt idx="54">
                  <c:v>6.0807676254705963E-2</c:v>
                </c:pt>
                <c:pt idx="55">
                  <c:v>5.9611655894444997E-2</c:v>
                </c:pt>
                <c:pt idx="56">
                  <c:v>5.7670951327077877E-2</c:v>
                </c:pt>
                <c:pt idx="57">
                  <c:v>6.1201413021907694E-2</c:v>
                </c:pt>
                <c:pt idx="58">
                  <c:v>6.2167053029726402E-2</c:v>
                </c:pt>
                <c:pt idx="59">
                  <c:v>6.3112343715970465E-2</c:v>
                </c:pt>
                <c:pt idx="60">
                  <c:v>6.2790095209657226E-2</c:v>
                </c:pt>
                <c:pt idx="61">
                  <c:v>5.4221880952226943E-2</c:v>
                </c:pt>
                <c:pt idx="62">
                  <c:v>5.2397097119811296E-2</c:v>
                </c:pt>
                <c:pt idx="63">
                  <c:v>5.1861931327317472E-2</c:v>
                </c:pt>
                <c:pt idx="64">
                  <c:v>5.0182324879333252E-2</c:v>
                </c:pt>
                <c:pt idx="65">
                  <c:v>5.0288575271270286E-2</c:v>
                </c:pt>
                <c:pt idx="66">
                  <c:v>5.4729797592993762E-2</c:v>
                </c:pt>
                <c:pt idx="67">
                  <c:v>5.2495224921673411E-2</c:v>
                </c:pt>
                <c:pt idx="68">
                  <c:v>5.2562380746028058E-2</c:v>
                </c:pt>
                <c:pt idx="69">
                  <c:v>5.2343243058161321E-2</c:v>
                </c:pt>
                <c:pt idx="70">
                  <c:v>5.4660378828853259E-2</c:v>
                </c:pt>
                <c:pt idx="71">
                  <c:v>5.3949248734698842E-2</c:v>
                </c:pt>
                <c:pt idx="72">
                  <c:v>5.369088796565457E-2</c:v>
                </c:pt>
                <c:pt idx="73">
                  <c:v>4.8267893924806002E-2</c:v>
                </c:pt>
                <c:pt idx="74">
                  <c:v>4.5682572851854841E-2</c:v>
                </c:pt>
                <c:pt idx="75">
                  <c:v>4.4864585768606274E-2</c:v>
                </c:pt>
                <c:pt idx="76">
                  <c:v>4.6056248633533775E-2</c:v>
                </c:pt>
                <c:pt idx="77">
                  <c:v>4.5777285609464514E-2</c:v>
                </c:pt>
                <c:pt idx="78">
                  <c:v>4.5367373301597146E-2</c:v>
                </c:pt>
                <c:pt idx="79">
                  <c:v>4.5854225005871142E-2</c:v>
                </c:pt>
                <c:pt idx="80">
                  <c:v>4.5639335722170632E-2</c:v>
                </c:pt>
                <c:pt idx="81">
                  <c:v>4.6242832941725161E-2</c:v>
                </c:pt>
                <c:pt idx="82">
                  <c:v>4.8943590332063525E-2</c:v>
                </c:pt>
                <c:pt idx="83">
                  <c:v>5.0367213435953788E-2</c:v>
                </c:pt>
                <c:pt idx="84">
                  <c:v>5.245357821966487E-2</c:v>
                </c:pt>
                <c:pt idx="85">
                  <c:v>4.9348639323217154E-2</c:v>
                </c:pt>
                <c:pt idx="86">
                  <c:v>4.9792868297774455E-2</c:v>
                </c:pt>
                <c:pt idx="87">
                  <c:v>4.9409403286675584E-2</c:v>
                </c:pt>
                <c:pt idx="88">
                  <c:v>5.2118393406279613E-2</c:v>
                </c:pt>
                <c:pt idx="89">
                  <c:v>4.9976328946411172E-2</c:v>
                </c:pt>
                <c:pt idx="90">
                  <c:v>4.9672567547698991E-2</c:v>
                </c:pt>
                <c:pt idx="91">
                  <c:v>5.1790455495215902E-2</c:v>
                </c:pt>
                <c:pt idx="92">
                  <c:v>5.0887408256899018E-2</c:v>
                </c:pt>
                <c:pt idx="93">
                  <c:v>5.0734101920449477E-2</c:v>
                </c:pt>
                <c:pt idx="94">
                  <c:v>5.0664419239723556E-2</c:v>
                </c:pt>
                <c:pt idx="95">
                  <c:v>4.7450953420029932E-2</c:v>
                </c:pt>
                <c:pt idx="96">
                  <c:v>4.8170848412100446E-2</c:v>
                </c:pt>
                <c:pt idx="97">
                  <c:v>4.5045953400618767E-2</c:v>
                </c:pt>
                <c:pt idx="98">
                  <c:v>4.3417916922577848E-2</c:v>
                </c:pt>
                <c:pt idx="99">
                  <c:v>4.4629328155193833E-2</c:v>
                </c:pt>
                <c:pt idx="100">
                  <c:v>4.3543355804957405E-2</c:v>
                </c:pt>
                <c:pt idx="101">
                  <c:v>4.236681979883105E-2</c:v>
                </c:pt>
                <c:pt idx="102">
                  <c:v>4.2857215195717023E-2</c:v>
                </c:pt>
                <c:pt idx="103">
                  <c:v>4.1673243359226092E-2</c:v>
                </c:pt>
                <c:pt idx="104">
                  <c:v>4.0679217063094568E-2</c:v>
                </c:pt>
                <c:pt idx="105">
                  <c:v>4.0884841789843474E-2</c:v>
                </c:pt>
                <c:pt idx="106">
                  <c:v>4.0574746057058388E-2</c:v>
                </c:pt>
                <c:pt idx="107">
                  <c:v>4.5174647013432802E-2</c:v>
                </c:pt>
                <c:pt idx="108">
                  <c:v>4.5057884468234027E-2</c:v>
                </c:pt>
                <c:pt idx="109">
                  <c:v>4.1063096041178179E-2</c:v>
                </c:pt>
                <c:pt idx="110">
                  <c:v>3.873294641650267E-2</c:v>
                </c:pt>
                <c:pt idx="111">
                  <c:v>3.7941995587990794E-2</c:v>
                </c:pt>
                <c:pt idx="112">
                  <c:v>3.6466379276424793E-2</c:v>
                </c:pt>
                <c:pt idx="113">
                  <c:v>3.5848296991671691E-2</c:v>
                </c:pt>
                <c:pt idx="114">
                  <c:v>3.5330759879185616E-2</c:v>
                </c:pt>
                <c:pt idx="115">
                  <c:v>3.3967817380728675E-2</c:v>
                </c:pt>
                <c:pt idx="116">
                  <c:v>3.3907550095919253E-2</c:v>
                </c:pt>
                <c:pt idx="117">
                  <c:v>3.4281364745207946E-2</c:v>
                </c:pt>
                <c:pt idx="118">
                  <c:v>3.2858561508568036E-2</c:v>
                </c:pt>
                <c:pt idx="119">
                  <c:v>3.1616509344364635E-2</c:v>
                </c:pt>
                <c:pt idx="120">
                  <c:v>3.2046588317975723E-2</c:v>
                </c:pt>
                <c:pt idx="121">
                  <c:v>2.993263603545732E-2</c:v>
                </c:pt>
                <c:pt idx="122">
                  <c:v>2.9151115438372566E-2</c:v>
                </c:pt>
                <c:pt idx="123">
                  <c:v>2.9399999999999999E-2</c:v>
                </c:pt>
                <c:pt idx="124">
                  <c:v>2.98E-2</c:v>
                </c:pt>
                <c:pt idx="125">
                  <c:v>2.9815229504545078E-2</c:v>
                </c:pt>
                <c:pt idx="126">
                  <c:v>3.0099999999999998E-2</c:v>
                </c:pt>
                <c:pt idx="127">
                  <c:v>3.0200000000000001E-2</c:v>
                </c:pt>
                <c:pt idx="128">
                  <c:v>3.0200000000000001E-2</c:v>
                </c:pt>
                <c:pt idx="129">
                  <c:v>2.9900000000000003E-2</c:v>
                </c:pt>
                <c:pt idx="130">
                  <c:v>3.0499999999999999E-2</c:v>
                </c:pt>
                <c:pt idx="131">
                  <c:v>2.9600000000000001E-2</c:v>
                </c:pt>
                <c:pt idx="132">
                  <c:v>3.0409378362748225E-2</c:v>
                </c:pt>
                <c:pt idx="133">
                  <c:v>2.8800441340121042E-2</c:v>
                </c:pt>
                <c:pt idx="134">
                  <c:v>2.8988544141337867E-2</c:v>
                </c:pt>
                <c:pt idx="135">
                  <c:v>2.9023730640067597E-2</c:v>
                </c:pt>
                <c:pt idx="136">
                  <c:v>2.9150277784021569E-2</c:v>
                </c:pt>
                <c:pt idx="137">
                  <c:v>2.9139594062934447E-2</c:v>
                </c:pt>
                <c:pt idx="138">
                  <c:v>2.8584093120964448E-2</c:v>
                </c:pt>
                <c:pt idx="139">
                  <c:v>2.8500000000000001E-2</c:v>
                </c:pt>
                <c:pt idx="140">
                  <c:v>2.7891266431638796E-2</c:v>
                </c:pt>
                <c:pt idx="141">
                  <c:v>2.7147056044958415E-2</c:v>
                </c:pt>
                <c:pt idx="142">
                  <c:v>2.7188504619677503E-2</c:v>
                </c:pt>
                <c:pt idx="143">
                  <c:v>2.6500596930380108E-2</c:v>
                </c:pt>
                <c:pt idx="144">
                  <c:v>2.6752699355649969E-2</c:v>
                </c:pt>
                <c:pt idx="145">
                  <c:v>2.5323256061931851E-2</c:v>
                </c:pt>
                <c:pt idx="146">
                  <c:v>2.4799999999999999E-2</c:v>
                </c:pt>
                <c:pt idx="147">
                  <c:v>2.4867941026051183E-2</c:v>
                </c:pt>
                <c:pt idx="148">
                  <c:v>2.4538833508579331E-2</c:v>
                </c:pt>
                <c:pt idx="149">
                  <c:v>2.4870262112312618E-2</c:v>
                </c:pt>
                <c:pt idx="150">
                  <c:v>2.451022718324259E-2</c:v>
                </c:pt>
                <c:pt idx="151">
                  <c:v>2.4882200744266302E-2</c:v>
                </c:pt>
                <c:pt idx="152">
                  <c:v>2.5403480091023934E-2</c:v>
                </c:pt>
                <c:pt idx="153">
                  <c:v>2.5635534182820802E-2</c:v>
                </c:pt>
                <c:pt idx="154">
                  <c:v>2.6470483201598647E-2</c:v>
                </c:pt>
                <c:pt idx="155">
                  <c:v>2.6878214599092166E-2</c:v>
                </c:pt>
                <c:pt idx="156">
                  <c:v>2.5532954053063599E-2</c:v>
                </c:pt>
                <c:pt idx="157">
                  <c:v>2.4602382953700899E-2</c:v>
                </c:pt>
                <c:pt idx="158">
                  <c:v>2.253705932507E-2</c:v>
                </c:pt>
                <c:pt idx="159">
                  <c:v>2.2722663698592101E-2</c:v>
                </c:pt>
                <c:pt idx="160">
                  <c:v>2.3299332161538601E-2</c:v>
                </c:pt>
                <c:pt idx="161">
                  <c:v>2.3680520729080098E-2</c:v>
                </c:pt>
                <c:pt idx="162">
                  <c:v>2.3828557967414801E-2</c:v>
                </c:pt>
                <c:pt idx="163">
                  <c:v>2.4252157641021701E-2</c:v>
                </c:pt>
                <c:pt idx="164">
                  <c:v>2.40055463331382E-2</c:v>
                </c:pt>
                <c:pt idx="165">
                  <c:v>2.4146917977402101E-2</c:v>
                </c:pt>
                <c:pt idx="166">
                  <c:v>2.44604319629954E-2</c:v>
                </c:pt>
                <c:pt idx="167">
                  <c:v>2.3643463387288899E-2</c:v>
                </c:pt>
                <c:pt idx="168">
                  <c:v>2.4214865334441799E-2</c:v>
                </c:pt>
                <c:pt idx="169">
                  <c:v>2.40745553064689E-2</c:v>
                </c:pt>
                <c:pt idx="170">
                  <c:v>2.4192258286316E-2</c:v>
                </c:pt>
                <c:pt idx="171">
                  <c:v>2.4381370286651501E-2</c:v>
                </c:pt>
                <c:pt idx="172">
                  <c:v>2.4506349976811601E-2</c:v>
                </c:pt>
                <c:pt idx="173">
                  <c:v>2.4370979212133301E-2</c:v>
                </c:pt>
                <c:pt idx="174">
                  <c:v>2.4873172857562301E-2</c:v>
                </c:pt>
                <c:pt idx="175">
                  <c:v>2.5089496754278798E-2</c:v>
                </c:pt>
                <c:pt idx="176">
                  <c:v>2.5453076113039499E-2</c:v>
                </c:pt>
                <c:pt idx="177">
                  <c:v>2.5772243015391699E-2</c:v>
                </c:pt>
                <c:pt idx="178">
                  <c:v>2.62476810821697E-2</c:v>
                </c:pt>
                <c:pt idx="179">
                  <c:v>2.59709871382745E-2</c:v>
                </c:pt>
                <c:pt idx="180">
                  <c:v>2.7182402706465499E-2</c:v>
                </c:pt>
                <c:pt idx="181">
                  <c:v>2.69260186407509E-2</c:v>
                </c:pt>
                <c:pt idx="182">
                  <c:v>2.72640058478959E-2</c:v>
                </c:pt>
                <c:pt idx="183">
                  <c:v>2.7918214883426301E-2</c:v>
                </c:pt>
                <c:pt idx="184">
                  <c:v>2.83285745940395E-2</c:v>
                </c:pt>
                <c:pt idx="185">
                  <c:v>2.92726812897308E-2</c:v>
                </c:pt>
                <c:pt idx="186">
                  <c:v>3.0269311714298398E-2</c:v>
                </c:pt>
                <c:pt idx="187">
                  <c:v>3.0616437259067299E-2</c:v>
                </c:pt>
                <c:pt idx="188">
                  <c:v>3.11291220288357E-2</c:v>
                </c:pt>
                <c:pt idx="189">
                  <c:v>3.20807276238642E-2</c:v>
                </c:pt>
                <c:pt idx="190">
                  <c:v>3.14196072928105E-2</c:v>
                </c:pt>
                <c:pt idx="191" formatCode="0.0%">
                  <c:v>2.9876453114430032E-2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4F1B-438B-AC7E-F108B08612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8114095"/>
        <c:axId val="532689983"/>
      </c:lineChart>
      <c:catAx>
        <c:axId val="758114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32689983"/>
        <c:crosses val="autoZero"/>
        <c:auto val="1"/>
        <c:lblAlgn val="ctr"/>
        <c:lblOffset val="100"/>
        <c:tickMarkSkip val="3"/>
        <c:noMultiLvlLbl val="0"/>
      </c:catAx>
      <c:valAx>
        <c:axId val="532689983"/>
        <c:scaling>
          <c:orientation val="minMax"/>
          <c:max val="0.25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58114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CO" sz="1800" b="0" dirty="0" smtClean="0"/>
            </a:pPr>
            <a:r>
              <a:rPr lang="es-CO" sz="1800" b="0" dirty="0"/>
              <a:t>Tasa de Cambio e Índice de Tipo de Cambio Real</a:t>
            </a:r>
          </a:p>
        </c:rich>
      </c:tx>
      <c:layout>
        <c:manualLayout>
          <c:xMode val="edge"/>
          <c:yMode val="edge"/>
          <c:x val="0.2628956577838526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031227375286749"/>
          <c:y val="0.16705967704156105"/>
          <c:w val="0.80326676733935154"/>
          <c:h val="0.57139276032365849"/>
        </c:manualLayout>
      </c:layout>
      <c:lineChart>
        <c:grouping val="standard"/>
        <c:varyColors val="0"/>
        <c:ser>
          <c:idx val="0"/>
          <c:order val="1"/>
          <c:tx>
            <c:strRef>
              <c:f>TCambio!$C$6</c:f>
              <c:strCache>
                <c:ptCount val="1"/>
                <c:pt idx="0">
                  <c:v> TRM promedio mes </c:v>
                </c:pt>
              </c:strCache>
            </c:strRef>
          </c:tx>
          <c:spPr>
            <a:ln w="57150">
              <a:solidFill>
                <a:srgbClr val="A4091F"/>
              </a:solidFill>
            </a:ln>
          </c:spPr>
          <c:marker>
            <c:symbol val="none"/>
          </c:marker>
          <c:dLbls>
            <c:dLbl>
              <c:idx val="84"/>
              <c:layout>
                <c:manualLayout>
                  <c:x val="-7.5509087205357914E-2"/>
                  <c:y val="8.0559882963804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89-4E2F-8CDB-D334E13DCFD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TCambio!$A$298:$A$382</c:f>
              <c:strCache>
                <c:ptCount val="85"/>
                <c:pt idx="0">
                  <c:v>11 E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Jl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  <c:pt idx="12">
                  <c:v>12 E</c:v>
                </c:pt>
                <c:pt idx="13">
                  <c:v>F</c:v>
                </c:pt>
                <c:pt idx="14">
                  <c:v>M</c:v>
                </c:pt>
                <c:pt idx="15">
                  <c:v>A</c:v>
                </c:pt>
                <c:pt idx="16">
                  <c:v>M</c:v>
                </c:pt>
                <c:pt idx="17">
                  <c:v>J</c:v>
                </c:pt>
                <c:pt idx="18">
                  <c:v>Jl</c:v>
                </c:pt>
                <c:pt idx="19">
                  <c:v>A</c:v>
                </c:pt>
                <c:pt idx="20">
                  <c:v>S</c:v>
                </c:pt>
                <c:pt idx="21">
                  <c:v>O</c:v>
                </c:pt>
                <c:pt idx="22">
                  <c:v>N</c:v>
                </c:pt>
                <c:pt idx="23">
                  <c:v>D</c:v>
                </c:pt>
                <c:pt idx="24">
                  <c:v>13 E</c:v>
                </c:pt>
                <c:pt idx="25">
                  <c:v>F</c:v>
                </c:pt>
                <c:pt idx="26">
                  <c:v>M</c:v>
                </c:pt>
                <c:pt idx="27">
                  <c:v>A</c:v>
                </c:pt>
                <c:pt idx="28">
                  <c:v>M</c:v>
                </c:pt>
                <c:pt idx="29">
                  <c:v>J</c:v>
                </c:pt>
                <c:pt idx="30">
                  <c:v>Jl</c:v>
                </c:pt>
                <c:pt idx="31">
                  <c:v>A</c:v>
                </c:pt>
                <c:pt idx="32">
                  <c:v>S</c:v>
                </c:pt>
                <c:pt idx="33">
                  <c:v>O</c:v>
                </c:pt>
                <c:pt idx="34">
                  <c:v>N</c:v>
                </c:pt>
                <c:pt idx="35">
                  <c:v>D</c:v>
                </c:pt>
                <c:pt idx="36">
                  <c:v>14 E</c:v>
                </c:pt>
                <c:pt idx="37">
                  <c:v>F</c:v>
                </c:pt>
                <c:pt idx="38">
                  <c:v>M</c:v>
                </c:pt>
                <c:pt idx="39">
                  <c:v>A</c:v>
                </c:pt>
                <c:pt idx="40">
                  <c:v>M</c:v>
                </c:pt>
                <c:pt idx="41">
                  <c:v>J</c:v>
                </c:pt>
                <c:pt idx="42">
                  <c:v>Jl</c:v>
                </c:pt>
                <c:pt idx="43">
                  <c:v>A</c:v>
                </c:pt>
                <c:pt idx="44">
                  <c:v>S</c:v>
                </c:pt>
                <c:pt idx="45">
                  <c:v>O</c:v>
                </c:pt>
                <c:pt idx="46">
                  <c:v>N</c:v>
                </c:pt>
                <c:pt idx="47">
                  <c:v>D</c:v>
                </c:pt>
                <c:pt idx="48">
                  <c:v>15 E</c:v>
                </c:pt>
                <c:pt idx="49">
                  <c:v>F</c:v>
                </c:pt>
                <c:pt idx="50">
                  <c:v>M</c:v>
                </c:pt>
                <c:pt idx="51">
                  <c:v>A</c:v>
                </c:pt>
                <c:pt idx="52">
                  <c:v>M</c:v>
                </c:pt>
                <c:pt idx="53">
                  <c:v>J</c:v>
                </c:pt>
                <c:pt idx="54">
                  <c:v>Jl</c:v>
                </c:pt>
                <c:pt idx="55">
                  <c:v>A</c:v>
                </c:pt>
                <c:pt idx="56">
                  <c:v>S</c:v>
                </c:pt>
                <c:pt idx="57">
                  <c:v>O</c:v>
                </c:pt>
                <c:pt idx="58">
                  <c:v>N</c:v>
                </c:pt>
                <c:pt idx="59">
                  <c:v>D</c:v>
                </c:pt>
                <c:pt idx="60">
                  <c:v>16 E</c:v>
                </c:pt>
                <c:pt idx="61">
                  <c:v>F</c:v>
                </c:pt>
                <c:pt idx="62">
                  <c:v>M</c:v>
                </c:pt>
                <c:pt idx="63">
                  <c:v>A</c:v>
                </c:pt>
                <c:pt idx="64">
                  <c:v>M</c:v>
                </c:pt>
                <c:pt idx="65">
                  <c:v>J</c:v>
                </c:pt>
                <c:pt idx="66">
                  <c:v>Jl</c:v>
                </c:pt>
                <c:pt idx="67">
                  <c:v>A</c:v>
                </c:pt>
                <c:pt idx="68">
                  <c:v>S</c:v>
                </c:pt>
                <c:pt idx="69">
                  <c:v>O</c:v>
                </c:pt>
                <c:pt idx="70">
                  <c:v>N</c:v>
                </c:pt>
                <c:pt idx="71">
                  <c:v>D</c:v>
                </c:pt>
                <c:pt idx="72">
                  <c:v>17 E</c:v>
                </c:pt>
                <c:pt idx="73">
                  <c:v>F</c:v>
                </c:pt>
                <c:pt idx="74">
                  <c:v>M</c:v>
                </c:pt>
                <c:pt idx="75">
                  <c:v>A</c:v>
                </c:pt>
                <c:pt idx="76">
                  <c:v>M</c:v>
                </c:pt>
                <c:pt idx="77">
                  <c:v>J</c:v>
                </c:pt>
                <c:pt idx="78">
                  <c:v>Jl</c:v>
                </c:pt>
                <c:pt idx="79">
                  <c:v>A</c:v>
                </c:pt>
                <c:pt idx="80">
                  <c:v>S</c:v>
                </c:pt>
                <c:pt idx="81">
                  <c:v>O</c:v>
                </c:pt>
                <c:pt idx="82">
                  <c:v>N</c:v>
                </c:pt>
                <c:pt idx="83">
                  <c:v>D</c:v>
                </c:pt>
                <c:pt idx="84">
                  <c:v>18 E</c:v>
                </c:pt>
              </c:strCache>
            </c:strRef>
          </c:cat>
          <c:val>
            <c:numRef>
              <c:f>TCambio!$C$298:$C$382</c:f>
              <c:numCache>
                <c:formatCode>_ * #.##00_ ;_ * \-#.##00_ ;_ * "-"??_ ;_ @_ </c:formatCode>
                <c:ptCount val="85"/>
                <c:pt idx="0">
                  <c:v>1868.2525806451611</c:v>
                </c:pt>
                <c:pt idx="1">
                  <c:v>1883.5778571428568</c:v>
                </c:pt>
                <c:pt idx="2">
                  <c:v>1882.9112903225807</c:v>
                </c:pt>
                <c:pt idx="3">
                  <c:v>1812.8629999999998</c:v>
                </c:pt>
                <c:pt idx="4">
                  <c:v>1801.4793548387095</c:v>
                </c:pt>
                <c:pt idx="5">
                  <c:v>1783.3486666666672</c:v>
                </c:pt>
                <c:pt idx="6">
                  <c:v>1761.9283870967736</c:v>
                </c:pt>
                <c:pt idx="7">
                  <c:v>1785.4083870967745</c:v>
                </c:pt>
                <c:pt idx="8">
                  <c:v>1833.5836666666664</c:v>
                </c:pt>
                <c:pt idx="9">
                  <c:v>1909.2970967741928</c:v>
                </c:pt>
                <c:pt idx="10">
                  <c:v>1915.9442857142858</c:v>
                </c:pt>
                <c:pt idx="11">
                  <c:v>1933.9065217391301</c:v>
                </c:pt>
                <c:pt idx="12">
                  <c:v>1854.9273913043485</c:v>
                </c:pt>
                <c:pt idx="13">
                  <c:v>1783.5576190476193</c:v>
                </c:pt>
                <c:pt idx="14">
                  <c:v>1766.9073913043483</c:v>
                </c:pt>
                <c:pt idx="15">
                  <c:v>1773.9313636363631</c:v>
                </c:pt>
                <c:pt idx="16">
                  <c:v>1791.7981818181818</c:v>
                </c:pt>
                <c:pt idx="17">
                  <c:v>1791.17</c:v>
                </c:pt>
                <c:pt idx="18">
                  <c:v>1785.4031818181816</c:v>
                </c:pt>
                <c:pt idx="19">
                  <c:v>1806.2930434782611</c:v>
                </c:pt>
                <c:pt idx="20">
                  <c:v>1802.939523809524</c:v>
                </c:pt>
                <c:pt idx="21">
                  <c:v>1804.6552173913044</c:v>
                </c:pt>
                <c:pt idx="22">
                  <c:v>1820.5250000000001</c:v>
                </c:pt>
                <c:pt idx="23">
                  <c:v>1792.0531818181817</c:v>
                </c:pt>
                <c:pt idx="24">
                  <c:v>1769.8273913043479</c:v>
                </c:pt>
                <c:pt idx="25">
                  <c:v>1791.4749999999999</c:v>
                </c:pt>
                <c:pt idx="26">
                  <c:v>1811.1504999999997</c:v>
                </c:pt>
                <c:pt idx="27">
                  <c:v>1831.12</c:v>
                </c:pt>
                <c:pt idx="28">
                  <c:v>1848.3252173913038</c:v>
                </c:pt>
                <c:pt idx="29">
                  <c:v>1908.5139999999997</c:v>
                </c:pt>
                <c:pt idx="30">
                  <c:v>1899.1895454545456</c:v>
                </c:pt>
                <c:pt idx="31">
                  <c:v>1905.9572727272725</c:v>
                </c:pt>
                <c:pt idx="32">
                  <c:v>1919.0327586206899</c:v>
                </c:pt>
                <c:pt idx="33">
                  <c:v>1885.5070967741935</c:v>
                </c:pt>
                <c:pt idx="34">
                  <c:v>1920.4786666666664</c:v>
                </c:pt>
                <c:pt idx="35">
                  <c:v>1933.8819354838706</c:v>
                </c:pt>
                <c:pt idx="36">
                  <c:v>1956.7187096774203</c:v>
                </c:pt>
                <c:pt idx="37">
                  <c:v>2038.0689285714288</c:v>
                </c:pt>
                <c:pt idx="38">
                  <c:v>2019.7132258064514</c:v>
                </c:pt>
                <c:pt idx="39">
                  <c:v>1938.360333333334</c:v>
                </c:pt>
                <c:pt idx="40">
                  <c:v>1915.3609677419356</c:v>
                </c:pt>
                <c:pt idx="41">
                  <c:v>1887.0393333333332</c:v>
                </c:pt>
                <c:pt idx="42">
                  <c:v>1857.6441935483874</c:v>
                </c:pt>
                <c:pt idx="43">
                  <c:v>1898.1251612903227</c:v>
                </c:pt>
                <c:pt idx="44">
                  <c:v>1973.7166666666672</c:v>
                </c:pt>
                <c:pt idx="45">
                  <c:v>2048.5674193548384</c:v>
                </c:pt>
                <c:pt idx="46">
                  <c:v>2128.6836666666668</c:v>
                </c:pt>
                <c:pt idx="47">
                  <c:v>2342.2535483870975</c:v>
                </c:pt>
                <c:pt idx="48">
                  <c:v>2397.2580645161297</c:v>
                </c:pt>
                <c:pt idx="49">
                  <c:v>2420.672500000001</c:v>
                </c:pt>
                <c:pt idx="50">
                  <c:v>2585.3622580645165</c:v>
                </c:pt>
                <c:pt idx="51">
                  <c:v>2505.248</c:v>
                </c:pt>
                <c:pt idx="52">
                  <c:v>2437.5351612903223</c:v>
                </c:pt>
                <c:pt idx="53">
                  <c:v>2562.4776666666667</c:v>
                </c:pt>
                <c:pt idx="54">
                  <c:v>2732.0358064516136</c:v>
                </c:pt>
                <c:pt idx="55">
                  <c:v>3012.5874193548398</c:v>
                </c:pt>
                <c:pt idx="56">
                  <c:v>3066.4080000000004</c:v>
                </c:pt>
                <c:pt idx="57">
                  <c:v>2929.4722580645166</c:v>
                </c:pt>
                <c:pt idx="58">
                  <c:v>3001.3763333333345</c:v>
                </c:pt>
                <c:pt idx="59">
                  <c:v>3244.2016129032259</c:v>
                </c:pt>
                <c:pt idx="60">
                  <c:v>3270.1951612903235</c:v>
                </c:pt>
                <c:pt idx="61">
                  <c:v>3354.9568965517242</c:v>
                </c:pt>
                <c:pt idx="62">
                  <c:v>3128.7890322580652</c:v>
                </c:pt>
                <c:pt idx="63">
                  <c:v>2997.726999999999</c:v>
                </c:pt>
                <c:pt idx="64">
                  <c:v>2993.5083870967737</c:v>
                </c:pt>
                <c:pt idx="65">
                  <c:v>2992.8586666666661</c:v>
                </c:pt>
                <c:pt idx="66">
                  <c:v>2960.9996774193542</c:v>
                </c:pt>
                <c:pt idx="67">
                  <c:v>2952.7667741935488</c:v>
                </c:pt>
                <c:pt idx="68">
                  <c:v>2924.2653333333337</c:v>
                </c:pt>
                <c:pt idx="69">
                  <c:v>2923.7577777777769</c:v>
                </c:pt>
                <c:pt idx="70">
                  <c:v>3114.1106896551723</c:v>
                </c:pt>
                <c:pt idx="71">
                  <c:v>3009.863870967743</c:v>
                </c:pt>
                <c:pt idx="72">
                  <c:v>2941.3993548387098</c:v>
                </c:pt>
                <c:pt idx="73">
                  <c:v>2879.5667857142862</c:v>
                </c:pt>
                <c:pt idx="74">
                  <c:v>2942.2861290322589</c:v>
                </c:pt>
                <c:pt idx="75">
                  <c:v>2877.921666666668</c:v>
                </c:pt>
                <c:pt idx="76">
                  <c:v>2923.6129032258059</c:v>
                </c:pt>
                <c:pt idx="77">
                  <c:v>2958.36</c:v>
                </c:pt>
                <c:pt idx="78">
                  <c:v>3038.76</c:v>
                </c:pt>
                <c:pt idx="79">
                  <c:v>2973.2048387096775</c:v>
                </c:pt>
                <c:pt idx="80">
                  <c:v>2917.085</c:v>
                </c:pt>
                <c:pt idx="81">
                  <c:v>2953.7558064516143</c:v>
                </c:pt>
                <c:pt idx="82">
                  <c:v>3013.4666666666662</c:v>
                </c:pt>
                <c:pt idx="83">
                  <c:v>2992.0206666666663</c:v>
                </c:pt>
                <c:pt idx="84">
                  <c:v>2868.57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77C-4BD2-9147-8A826A5A75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8651456"/>
        <c:axId val="1"/>
      </c:lineChart>
      <c:lineChart>
        <c:grouping val="standard"/>
        <c:varyColors val="0"/>
        <c:ser>
          <c:idx val="1"/>
          <c:order val="0"/>
          <c:tx>
            <c:strRef>
              <c:f>TCambio!$B$6</c:f>
              <c:strCache>
                <c:ptCount val="1"/>
                <c:pt idx="0">
                  <c:v> ITCR Total promedio </c:v>
                </c:pt>
              </c:strCache>
            </c:strRef>
          </c:tx>
          <c:spPr>
            <a:ln w="57150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84"/>
              <c:layout>
                <c:manualLayout>
                  <c:x val="-8.7125869852336058E-2"/>
                  <c:y val="-0.146201269082460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89-4E2F-8CDB-D334E13DCFD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TCambio!$A$286:$A$382</c:f>
              <c:strCache>
                <c:ptCount val="97"/>
                <c:pt idx="0">
                  <c:v>10 E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Jl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  <c:pt idx="12">
                  <c:v>11 E</c:v>
                </c:pt>
                <c:pt idx="13">
                  <c:v>F</c:v>
                </c:pt>
                <c:pt idx="14">
                  <c:v>M</c:v>
                </c:pt>
                <c:pt idx="15">
                  <c:v>A</c:v>
                </c:pt>
                <c:pt idx="16">
                  <c:v>M</c:v>
                </c:pt>
                <c:pt idx="17">
                  <c:v>J</c:v>
                </c:pt>
                <c:pt idx="18">
                  <c:v>Jl</c:v>
                </c:pt>
                <c:pt idx="19">
                  <c:v>A</c:v>
                </c:pt>
                <c:pt idx="20">
                  <c:v>S</c:v>
                </c:pt>
                <c:pt idx="21">
                  <c:v>O</c:v>
                </c:pt>
                <c:pt idx="22">
                  <c:v>N</c:v>
                </c:pt>
                <c:pt idx="23">
                  <c:v>D</c:v>
                </c:pt>
                <c:pt idx="24">
                  <c:v>12 E</c:v>
                </c:pt>
                <c:pt idx="25">
                  <c:v>F</c:v>
                </c:pt>
                <c:pt idx="26">
                  <c:v>M</c:v>
                </c:pt>
                <c:pt idx="27">
                  <c:v>A</c:v>
                </c:pt>
                <c:pt idx="28">
                  <c:v>M</c:v>
                </c:pt>
                <c:pt idx="29">
                  <c:v>J</c:v>
                </c:pt>
                <c:pt idx="30">
                  <c:v>Jl</c:v>
                </c:pt>
                <c:pt idx="31">
                  <c:v>A</c:v>
                </c:pt>
                <c:pt idx="32">
                  <c:v>S</c:v>
                </c:pt>
                <c:pt idx="33">
                  <c:v>O</c:v>
                </c:pt>
                <c:pt idx="34">
                  <c:v>N</c:v>
                </c:pt>
                <c:pt idx="35">
                  <c:v>D</c:v>
                </c:pt>
                <c:pt idx="36">
                  <c:v>13 E</c:v>
                </c:pt>
                <c:pt idx="37">
                  <c:v>F</c:v>
                </c:pt>
                <c:pt idx="38">
                  <c:v>M</c:v>
                </c:pt>
                <c:pt idx="39">
                  <c:v>A</c:v>
                </c:pt>
                <c:pt idx="40">
                  <c:v>M</c:v>
                </c:pt>
                <c:pt idx="41">
                  <c:v>J</c:v>
                </c:pt>
                <c:pt idx="42">
                  <c:v>Jl</c:v>
                </c:pt>
                <c:pt idx="43">
                  <c:v>A</c:v>
                </c:pt>
                <c:pt idx="44">
                  <c:v>S</c:v>
                </c:pt>
                <c:pt idx="45">
                  <c:v>O</c:v>
                </c:pt>
                <c:pt idx="46">
                  <c:v>N</c:v>
                </c:pt>
                <c:pt idx="47">
                  <c:v>D</c:v>
                </c:pt>
                <c:pt idx="48">
                  <c:v>14 E</c:v>
                </c:pt>
                <c:pt idx="49">
                  <c:v>F</c:v>
                </c:pt>
                <c:pt idx="50">
                  <c:v>M</c:v>
                </c:pt>
                <c:pt idx="51">
                  <c:v>A</c:v>
                </c:pt>
                <c:pt idx="52">
                  <c:v>M</c:v>
                </c:pt>
                <c:pt idx="53">
                  <c:v>J</c:v>
                </c:pt>
                <c:pt idx="54">
                  <c:v>Jl</c:v>
                </c:pt>
                <c:pt idx="55">
                  <c:v>A</c:v>
                </c:pt>
                <c:pt idx="56">
                  <c:v>S</c:v>
                </c:pt>
                <c:pt idx="57">
                  <c:v>O</c:v>
                </c:pt>
                <c:pt idx="58">
                  <c:v>N</c:v>
                </c:pt>
                <c:pt idx="59">
                  <c:v>D</c:v>
                </c:pt>
                <c:pt idx="60">
                  <c:v>15 E</c:v>
                </c:pt>
                <c:pt idx="61">
                  <c:v>F</c:v>
                </c:pt>
                <c:pt idx="62">
                  <c:v>M</c:v>
                </c:pt>
                <c:pt idx="63">
                  <c:v>A</c:v>
                </c:pt>
                <c:pt idx="64">
                  <c:v>M</c:v>
                </c:pt>
                <c:pt idx="65">
                  <c:v>J</c:v>
                </c:pt>
                <c:pt idx="66">
                  <c:v>Jl</c:v>
                </c:pt>
                <c:pt idx="67">
                  <c:v>A</c:v>
                </c:pt>
                <c:pt idx="68">
                  <c:v>S</c:v>
                </c:pt>
                <c:pt idx="69">
                  <c:v>O</c:v>
                </c:pt>
                <c:pt idx="70">
                  <c:v>N</c:v>
                </c:pt>
                <c:pt idx="71">
                  <c:v>D</c:v>
                </c:pt>
                <c:pt idx="72">
                  <c:v>16 E</c:v>
                </c:pt>
                <c:pt idx="73">
                  <c:v>F</c:v>
                </c:pt>
                <c:pt idx="74">
                  <c:v>M</c:v>
                </c:pt>
                <c:pt idx="75">
                  <c:v>A</c:v>
                </c:pt>
                <c:pt idx="76">
                  <c:v>M</c:v>
                </c:pt>
                <c:pt idx="77">
                  <c:v>J</c:v>
                </c:pt>
                <c:pt idx="78">
                  <c:v>Jl</c:v>
                </c:pt>
                <c:pt idx="79">
                  <c:v>A</c:v>
                </c:pt>
                <c:pt idx="80">
                  <c:v>S</c:v>
                </c:pt>
                <c:pt idx="81">
                  <c:v>O</c:v>
                </c:pt>
                <c:pt idx="82">
                  <c:v>N</c:v>
                </c:pt>
                <c:pt idx="83">
                  <c:v>D</c:v>
                </c:pt>
                <c:pt idx="84">
                  <c:v>17 E</c:v>
                </c:pt>
                <c:pt idx="85">
                  <c:v>F</c:v>
                </c:pt>
                <c:pt idx="86">
                  <c:v>M</c:v>
                </c:pt>
                <c:pt idx="87">
                  <c:v>A</c:v>
                </c:pt>
                <c:pt idx="88">
                  <c:v>M</c:v>
                </c:pt>
                <c:pt idx="89">
                  <c:v>J</c:v>
                </c:pt>
                <c:pt idx="90">
                  <c:v>Jl</c:v>
                </c:pt>
                <c:pt idx="91">
                  <c:v>A</c:v>
                </c:pt>
                <c:pt idx="92">
                  <c:v>S</c:v>
                </c:pt>
                <c:pt idx="93">
                  <c:v>O</c:v>
                </c:pt>
                <c:pt idx="94">
                  <c:v>N</c:v>
                </c:pt>
                <c:pt idx="95">
                  <c:v>D</c:v>
                </c:pt>
                <c:pt idx="96">
                  <c:v>18 E</c:v>
                </c:pt>
              </c:strCache>
            </c:strRef>
          </c:cat>
          <c:val>
            <c:numRef>
              <c:f>TCambio!$B$298:$B$382</c:f>
              <c:numCache>
                <c:formatCode>0.00</c:formatCode>
                <c:ptCount val="85"/>
                <c:pt idx="0">
                  <c:v>101.92426383109299</c:v>
                </c:pt>
                <c:pt idx="1">
                  <c:v>102.90258083965089</c:v>
                </c:pt>
                <c:pt idx="2">
                  <c:v>103.78944721709911</c:v>
                </c:pt>
                <c:pt idx="3">
                  <c:v>101.83989514120006</c:v>
                </c:pt>
                <c:pt idx="4">
                  <c:v>100.61649297745315</c:v>
                </c:pt>
                <c:pt idx="5">
                  <c:v>99.683155340427177</c:v>
                </c:pt>
                <c:pt idx="6">
                  <c:v>99.771978434030785</c:v>
                </c:pt>
                <c:pt idx="7">
                  <c:v>100.36142824714975</c:v>
                </c:pt>
                <c:pt idx="8">
                  <c:v>101.04219957214514</c:v>
                </c:pt>
                <c:pt idx="9">
                  <c:v>102.94421750918006</c:v>
                </c:pt>
                <c:pt idx="10">
                  <c:v>103.14146784664221</c:v>
                </c:pt>
                <c:pt idx="11">
                  <c:v>102.78176320727151</c:v>
                </c:pt>
                <c:pt idx="12">
                  <c:v>100.65774133061849</c:v>
                </c:pt>
                <c:pt idx="13">
                  <c:v>98.337102412293873</c:v>
                </c:pt>
                <c:pt idx="14">
                  <c:v>97.813967887702617</c:v>
                </c:pt>
                <c:pt idx="15">
                  <c:v>97.745689632243611</c:v>
                </c:pt>
                <c:pt idx="16">
                  <c:v>97.061666370524478</c:v>
                </c:pt>
                <c:pt idx="17">
                  <c:v>96.898967128785671</c:v>
                </c:pt>
                <c:pt idx="18">
                  <c:v>97.102801636697137</c:v>
                </c:pt>
                <c:pt idx="19">
                  <c:v>98.769835271421968</c:v>
                </c:pt>
                <c:pt idx="20">
                  <c:v>99.332488575538648</c:v>
                </c:pt>
                <c:pt idx="21">
                  <c:v>99.435584510371328</c:v>
                </c:pt>
                <c:pt idx="22">
                  <c:v>100.09863153252651</c:v>
                </c:pt>
                <c:pt idx="23">
                  <c:v>100.05944634654466</c:v>
                </c:pt>
                <c:pt idx="24">
                  <c:v>100.7429979800901</c:v>
                </c:pt>
                <c:pt idx="25">
                  <c:v>101.36186467756423</c:v>
                </c:pt>
                <c:pt idx="26">
                  <c:v>100.77475882879752</c:v>
                </c:pt>
                <c:pt idx="27">
                  <c:v>101.96169623957046</c:v>
                </c:pt>
                <c:pt idx="28">
                  <c:v>102.52841847093359</c:v>
                </c:pt>
                <c:pt idx="29">
                  <c:v>104.94700899673657</c:v>
                </c:pt>
                <c:pt idx="30">
                  <c:v>104.47256603447646</c:v>
                </c:pt>
                <c:pt idx="31">
                  <c:v>104.56795154795448</c:v>
                </c:pt>
                <c:pt idx="32">
                  <c:v>105.83120571697613</c:v>
                </c:pt>
                <c:pt idx="33">
                  <c:v>104.73002236405684</c:v>
                </c:pt>
                <c:pt idx="34">
                  <c:v>105.54173258221633</c:v>
                </c:pt>
                <c:pt idx="35">
                  <c:v>106.95608486934505</c:v>
                </c:pt>
                <c:pt idx="36">
                  <c:v>109.14205388088325</c:v>
                </c:pt>
                <c:pt idx="37">
                  <c:v>112.3040552464831</c:v>
                </c:pt>
                <c:pt idx="38">
                  <c:v>109.42506304638474</c:v>
                </c:pt>
                <c:pt idx="39">
                  <c:v>104.72405590070402</c:v>
                </c:pt>
                <c:pt idx="40">
                  <c:v>103.52770051168589</c:v>
                </c:pt>
                <c:pt idx="41">
                  <c:v>102.0385149850719</c:v>
                </c:pt>
                <c:pt idx="42">
                  <c:v>100.72221946920774</c:v>
                </c:pt>
                <c:pt idx="43">
                  <c:v>101.39547135199136</c:v>
                </c:pt>
                <c:pt idx="44">
                  <c:v>103.72040092852247</c:v>
                </c:pt>
                <c:pt idx="45">
                  <c:v>105.40689809446387</c:v>
                </c:pt>
                <c:pt idx="46">
                  <c:v>107.93946105582594</c:v>
                </c:pt>
                <c:pt idx="47">
                  <c:v>115.11240787098862</c:v>
                </c:pt>
                <c:pt idx="48">
                  <c:v>115.7789579353087</c:v>
                </c:pt>
                <c:pt idx="49">
                  <c:v>113.64781968361457</c:v>
                </c:pt>
                <c:pt idx="50">
                  <c:v>116.76252379897949</c:v>
                </c:pt>
                <c:pt idx="51">
                  <c:v>113.58809733715805</c:v>
                </c:pt>
                <c:pt idx="52">
                  <c:v>113.07190287455664</c:v>
                </c:pt>
                <c:pt idx="53">
                  <c:v>117.40848521036486</c:v>
                </c:pt>
                <c:pt idx="54">
                  <c:v>123.00457658988539</c:v>
                </c:pt>
                <c:pt idx="55">
                  <c:v>130.80419286316786</c:v>
                </c:pt>
                <c:pt idx="56">
                  <c:v>130.3529246661484</c:v>
                </c:pt>
                <c:pt idx="57">
                  <c:v>124.3787990037977</c:v>
                </c:pt>
                <c:pt idx="58">
                  <c:v>123.99056437806499</c:v>
                </c:pt>
                <c:pt idx="59">
                  <c:v>130.78190540311846</c:v>
                </c:pt>
                <c:pt idx="60">
                  <c:v>131.16191210379088</c:v>
                </c:pt>
                <c:pt idx="61">
                  <c:v>132.86453219853206</c:v>
                </c:pt>
                <c:pt idx="62">
                  <c:v>126.47177897053943</c:v>
                </c:pt>
                <c:pt idx="63">
                  <c:v>121.96458891779749</c:v>
                </c:pt>
                <c:pt idx="64">
                  <c:v>120.59172610848046</c:v>
                </c:pt>
                <c:pt idx="65">
                  <c:v>120.1632070789143</c:v>
                </c:pt>
                <c:pt idx="66">
                  <c:v>119.2676215357037</c:v>
                </c:pt>
                <c:pt idx="67">
                  <c:v>120.9353084445046</c:v>
                </c:pt>
                <c:pt idx="68">
                  <c:v>119.51024894313814</c:v>
                </c:pt>
                <c:pt idx="69">
                  <c:v>119.56163189424332</c:v>
                </c:pt>
                <c:pt idx="70">
                  <c:v>124.05744043516718</c:v>
                </c:pt>
                <c:pt idx="71">
                  <c:v>121.37109620284295</c:v>
                </c:pt>
                <c:pt idx="72">
                  <c:v>120.74447493525642</c:v>
                </c:pt>
                <c:pt idx="73">
                  <c:v>120.00705332415262</c:v>
                </c:pt>
                <c:pt idx="74">
                  <c:v>122.52216463083386</c:v>
                </c:pt>
                <c:pt idx="75">
                  <c:v>120.23953329235782</c:v>
                </c:pt>
                <c:pt idx="76">
                  <c:v>122.53614795581855</c:v>
                </c:pt>
                <c:pt idx="77">
                  <c:v>124.25156497422662</c:v>
                </c:pt>
                <c:pt idx="78">
                  <c:v>126.37472482300723</c:v>
                </c:pt>
                <c:pt idx="79">
                  <c:v>125.70037389683897</c:v>
                </c:pt>
                <c:pt idx="80">
                  <c:v>124.41834408603904</c:v>
                </c:pt>
                <c:pt idx="81">
                  <c:v>125.59165954107469</c:v>
                </c:pt>
                <c:pt idx="82">
                  <c:v>127.03117865707358</c:v>
                </c:pt>
                <c:pt idx="83">
                  <c:v>127.08827943995367</c:v>
                </c:pt>
                <c:pt idx="84">
                  <c:v>121.84462153438822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E77C-4BD2-9147-8A826A5A75E5}"/>
            </c:ext>
          </c:extLst>
        </c:ser>
        <c:ser>
          <c:idx val="2"/>
          <c:order val="2"/>
          <c:marker>
            <c:symbol val="none"/>
          </c:marker>
          <c:cat>
            <c:strRef>
              <c:f>TCambio!$A$286:$A$382</c:f>
              <c:strCache>
                <c:ptCount val="97"/>
                <c:pt idx="0">
                  <c:v>10 E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Jl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  <c:pt idx="12">
                  <c:v>11 E</c:v>
                </c:pt>
                <c:pt idx="13">
                  <c:v>F</c:v>
                </c:pt>
                <c:pt idx="14">
                  <c:v>M</c:v>
                </c:pt>
                <c:pt idx="15">
                  <c:v>A</c:v>
                </c:pt>
                <c:pt idx="16">
                  <c:v>M</c:v>
                </c:pt>
                <c:pt idx="17">
                  <c:v>J</c:v>
                </c:pt>
                <c:pt idx="18">
                  <c:v>Jl</c:v>
                </c:pt>
                <c:pt idx="19">
                  <c:v>A</c:v>
                </c:pt>
                <c:pt idx="20">
                  <c:v>S</c:v>
                </c:pt>
                <c:pt idx="21">
                  <c:v>O</c:v>
                </c:pt>
                <c:pt idx="22">
                  <c:v>N</c:v>
                </c:pt>
                <c:pt idx="23">
                  <c:v>D</c:v>
                </c:pt>
                <c:pt idx="24">
                  <c:v>12 E</c:v>
                </c:pt>
                <c:pt idx="25">
                  <c:v>F</c:v>
                </c:pt>
                <c:pt idx="26">
                  <c:v>M</c:v>
                </c:pt>
                <c:pt idx="27">
                  <c:v>A</c:v>
                </c:pt>
                <c:pt idx="28">
                  <c:v>M</c:v>
                </c:pt>
                <c:pt idx="29">
                  <c:v>J</c:v>
                </c:pt>
                <c:pt idx="30">
                  <c:v>Jl</c:v>
                </c:pt>
                <c:pt idx="31">
                  <c:v>A</c:v>
                </c:pt>
                <c:pt idx="32">
                  <c:v>S</c:v>
                </c:pt>
                <c:pt idx="33">
                  <c:v>O</c:v>
                </c:pt>
                <c:pt idx="34">
                  <c:v>N</c:v>
                </c:pt>
                <c:pt idx="35">
                  <c:v>D</c:v>
                </c:pt>
                <c:pt idx="36">
                  <c:v>13 E</c:v>
                </c:pt>
                <c:pt idx="37">
                  <c:v>F</c:v>
                </c:pt>
                <c:pt idx="38">
                  <c:v>M</c:v>
                </c:pt>
                <c:pt idx="39">
                  <c:v>A</c:v>
                </c:pt>
                <c:pt idx="40">
                  <c:v>M</c:v>
                </c:pt>
                <c:pt idx="41">
                  <c:v>J</c:v>
                </c:pt>
                <c:pt idx="42">
                  <c:v>Jl</c:v>
                </c:pt>
                <c:pt idx="43">
                  <c:v>A</c:v>
                </c:pt>
                <c:pt idx="44">
                  <c:v>S</c:v>
                </c:pt>
                <c:pt idx="45">
                  <c:v>O</c:v>
                </c:pt>
                <c:pt idx="46">
                  <c:v>N</c:v>
                </c:pt>
                <c:pt idx="47">
                  <c:v>D</c:v>
                </c:pt>
                <c:pt idx="48">
                  <c:v>14 E</c:v>
                </c:pt>
                <c:pt idx="49">
                  <c:v>F</c:v>
                </c:pt>
                <c:pt idx="50">
                  <c:v>M</c:v>
                </c:pt>
                <c:pt idx="51">
                  <c:v>A</c:v>
                </c:pt>
                <c:pt idx="52">
                  <c:v>M</c:v>
                </c:pt>
                <c:pt idx="53">
                  <c:v>J</c:v>
                </c:pt>
                <c:pt idx="54">
                  <c:v>Jl</c:v>
                </c:pt>
                <c:pt idx="55">
                  <c:v>A</c:v>
                </c:pt>
                <c:pt idx="56">
                  <c:v>S</c:v>
                </c:pt>
                <c:pt idx="57">
                  <c:v>O</c:v>
                </c:pt>
                <c:pt idx="58">
                  <c:v>N</c:v>
                </c:pt>
                <c:pt idx="59">
                  <c:v>D</c:v>
                </c:pt>
                <c:pt idx="60">
                  <c:v>15 E</c:v>
                </c:pt>
                <c:pt idx="61">
                  <c:v>F</c:v>
                </c:pt>
                <c:pt idx="62">
                  <c:v>M</c:v>
                </c:pt>
                <c:pt idx="63">
                  <c:v>A</c:v>
                </c:pt>
                <c:pt idx="64">
                  <c:v>M</c:v>
                </c:pt>
                <c:pt idx="65">
                  <c:v>J</c:v>
                </c:pt>
                <c:pt idx="66">
                  <c:v>Jl</c:v>
                </c:pt>
                <c:pt idx="67">
                  <c:v>A</c:v>
                </c:pt>
                <c:pt idx="68">
                  <c:v>S</c:v>
                </c:pt>
                <c:pt idx="69">
                  <c:v>O</c:v>
                </c:pt>
                <c:pt idx="70">
                  <c:v>N</c:v>
                </c:pt>
                <c:pt idx="71">
                  <c:v>D</c:v>
                </c:pt>
                <c:pt idx="72">
                  <c:v>16 E</c:v>
                </c:pt>
                <c:pt idx="73">
                  <c:v>F</c:v>
                </c:pt>
                <c:pt idx="74">
                  <c:v>M</c:v>
                </c:pt>
                <c:pt idx="75">
                  <c:v>A</c:v>
                </c:pt>
                <c:pt idx="76">
                  <c:v>M</c:v>
                </c:pt>
                <c:pt idx="77">
                  <c:v>J</c:v>
                </c:pt>
                <c:pt idx="78">
                  <c:v>Jl</c:v>
                </c:pt>
                <c:pt idx="79">
                  <c:v>A</c:v>
                </c:pt>
                <c:pt idx="80">
                  <c:v>S</c:v>
                </c:pt>
                <c:pt idx="81">
                  <c:v>O</c:v>
                </c:pt>
                <c:pt idx="82">
                  <c:v>N</c:v>
                </c:pt>
                <c:pt idx="83">
                  <c:v>D</c:v>
                </c:pt>
                <c:pt idx="84">
                  <c:v>17 E</c:v>
                </c:pt>
                <c:pt idx="85">
                  <c:v>F</c:v>
                </c:pt>
                <c:pt idx="86">
                  <c:v>M</c:v>
                </c:pt>
                <c:pt idx="87">
                  <c:v>A</c:v>
                </c:pt>
                <c:pt idx="88">
                  <c:v>M</c:v>
                </c:pt>
                <c:pt idx="89">
                  <c:v>J</c:v>
                </c:pt>
                <c:pt idx="90">
                  <c:v>Jl</c:v>
                </c:pt>
                <c:pt idx="91">
                  <c:v>A</c:v>
                </c:pt>
                <c:pt idx="92">
                  <c:v>S</c:v>
                </c:pt>
                <c:pt idx="93">
                  <c:v>O</c:v>
                </c:pt>
                <c:pt idx="94">
                  <c:v>N</c:v>
                </c:pt>
                <c:pt idx="95">
                  <c:v>D</c:v>
                </c:pt>
                <c:pt idx="96">
                  <c:v>18 E</c:v>
                </c:pt>
              </c:strCache>
            </c:strRef>
          </c:cat>
          <c:val>
            <c:numRef>
              <c:f>TCambio!$C$382</c:f>
              <c:numCache>
                <c:formatCode>_ * #.##00_ ;_ * \-#.##00_ ;_ * "-"??_ ;_ @_ </c:formatCode>
                <c:ptCount val="1"/>
                <c:pt idx="0">
                  <c:v>2868.57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77C-4BD2-9147-8A826A5A75E5}"/>
            </c:ext>
          </c:extLst>
        </c:ser>
        <c:ser>
          <c:idx val="3"/>
          <c:order val="3"/>
          <c:marker>
            <c:symbol val="none"/>
          </c:marker>
          <c:cat>
            <c:strRef>
              <c:f>TCambio!$A$286:$A$382</c:f>
              <c:strCache>
                <c:ptCount val="97"/>
                <c:pt idx="0">
                  <c:v>10 E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Jl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  <c:pt idx="12">
                  <c:v>11 E</c:v>
                </c:pt>
                <c:pt idx="13">
                  <c:v>F</c:v>
                </c:pt>
                <c:pt idx="14">
                  <c:v>M</c:v>
                </c:pt>
                <c:pt idx="15">
                  <c:v>A</c:v>
                </c:pt>
                <c:pt idx="16">
                  <c:v>M</c:v>
                </c:pt>
                <c:pt idx="17">
                  <c:v>J</c:v>
                </c:pt>
                <c:pt idx="18">
                  <c:v>Jl</c:v>
                </c:pt>
                <c:pt idx="19">
                  <c:v>A</c:v>
                </c:pt>
                <c:pt idx="20">
                  <c:v>S</c:v>
                </c:pt>
                <c:pt idx="21">
                  <c:v>O</c:v>
                </c:pt>
                <c:pt idx="22">
                  <c:v>N</c:v>
                </c:pt>
                <c:pt idx="23">
                  <c:v>D</c:v>
                </c:pt>
                <c:pt idx="24">
                  <c:v>12 E</c:v>
                </c:pt>
                <c:pt idx="25">
                  <c:v>F</c:v>
                </c:pt>
                <c:pt idx="26">
                  <c:v>M</c:v>
                </c:pt>
                <c:pt idx="27">
                  <c:v>A</c:v>
                </c:pt>
                <c:pt idx="28">
                  <c:v>M</c:v>
                </c:pt>
                <c:pt idx="29">
                  <c:v>J</c:v>
                </c:pt>
                <c:pt idx="30">
                  <c:v>Jl</c:v>
                </c:pt>
                <c:pt idx="31">
                  <c:v>A</c:v>
                </c:pt>
                <c:pt idx="32">
                  <c:v>S</c:v>
                </c:pt>
                <c:pt idx="33">
                  <c:v>O</c:v>
                </c:pt>
                <c:pt idx="34">
                  <c:v>N</c:v>
                </c:pt>
                <c:pt idx="35">
                  <c:v>D</c:v>
                </c:pt>
                <c:pt idx="36">
                  <c:v>13 E</c:v>
                </c:pt>
                <c:pt idx="37">
                  <c:v>F</c:v>
                </c:pt>
                <c:pt idx="38">
                  <c:v>M</c:v>
                </c:pt>
                <c:pt idx="39">
                  <c:v>A</c:v>
                </c:pt>
                <c:pt idx="40">
                  <c:v>M</c:v>
                </c:pt>
                <c:pt idx="41">
                  <c:v>J</c:v>
                </c:pt>
                <c:pt idx="42">
                  <c:v>Jl</c:v>
                </c:pt>
                <c:pt idx="43">
                  <c:v>A</c:v>
                </c:pt>
                <c:pt idx="44">
                  <c:v>S</c:v>
                </c:pt>
                <c:pt idx="45">
                  <c:v>O</c:v>
                </c:pt>
                <c:pt idx="46">
                  <c:v>N</c:v>
                </c:pt>
                <c:pt idx="47">
                  <c:v>D</c:v>
                </c:pt>
                <c:pt idx="48">
                  <c:v>14 E</c:v>
                </c:pt>
                <c:pt idx="49">
                  <c:v>F</c:v>
                </c:pt>
                <c:pt idx="50">
                  <c:v>M</c:v>
                </c:pt>
                <c:pt idx="51">
                  <c:v>A</c:v>
                </c:pt>
                <c:pt idx="52">
                  <c:v>M</c:v>
                </c:pt>
                <c:pt idx="53">
                  <c:v>J</c:v>
                </c:pt>
                <c:pt idx="54">
                  <c:v>Jl</c:v>
                </c:pt>
                <c:pt idx="55">
                  <c:v>A</c:v>
                </c:pt>
                <c:pt idx="56">
                  <c:v>S</c:v>
                </c:pt>
                <c:pt idx="57">
                  <c:v>O</c:v>
                </c:pt>
                <c:pt idx="58">
                  <c:v>N</c:v>
                </c:pt>
                <c:pt idx="59">
                  <c:v>D</c:v>
                </c:pt>
                <c:pt idx="60">
                  <c:v>15 E</c:v>
                </c:pt>
                <c:pt idx="61">
                  <c:v>F</c:v>
                </c:pt>
                <c:pt idx="62">
                  <c:v>M</c:v>
                </c:pt>
                <c:pt idx="63">
                  <c:v>A</c:v>
                </c:pt>
                <c:pt idx="64">
                  <c:v>M</c:v>
                </c:pt>
                <c:pt idx="65">
                  <c:v>J</c:v>
                </c:pt>
                <c:pt idx="66">
                  <c:v>Jl</c:v>
                </c:pt>
                <c:pt idx="67">
                  <c:v>A</c:v>
                </c:pt>
                <c:pt idx="68">
                  <c:v>S</c:v>
                </c:pt>
                <c:pt idx="69">
                  <c:v>O</c:v>
                </c:pt>
                <c:pt idx="70">
                  <c:v>N</c:v>
                </c:pt>
                <c:pt idx="71">
                  <c:v>D</c:v>
                </c:pt>
                <c:pt idx="72">
                  <c:v>16 E</c:v>
                </c:pt>
                <c:pt idx="73">
                  <c:v>F</c:v>
                </c:pt>
                <c:pt idx="74">
                  <c:v>M</c:v>
                </c:pt>
                <c:pt idx="75">
                  <c:v>A</c:v>
                </c:pt>
                <c:pt idx="76">
                  <c:v>M</c:v>
                </c:pt>
                <c:pt idx="77">
                  <c:v>J</c:v>
                </c:pt>
                <c:pt idx="78">
                  <c:v>Jl</c:v>
                </c:pt>
                <c:pt idx="79">
                  <c:v>A</c:v>
                </c:pt>
                <c:pt idx="80">
                  <c:v>S</c:v>
                </c:pt>
                <c:pt idx="81">
                  <c:v>O</c:v>
                </c:pt>
                <c:pt idx="82">
                  <c:v>N</c:v>
                </c:pt>
                <c:pt idx="83">
                  <c:v>D</c:v>
                </c:pt>
                <c:pt idx="84">
                  <c:v>17 E</c:v>
                </c:pt>
                <c:pt idx="85">
                  <c:v>F</c:v>
                </c:pt>
                <c:pt idx="86">
                  <c:v>M</c:v>
                </c:pt>
                <c:pt idx="87">
                  <c:v>A</c:v>
                </c:pt>
                <c:pt idx="88">
                  <c:v>M</c:v>
                </c:pt>
                <c:pt idx="89">
                  <c:v>J</c:v>
                </c:pt>
                <c:pt idx="90">
                  <c:v>Jl</c:v>
                </c:pt>
                <c:pt idx="91">
                  <c:v>A</c:v>
                </c:pt>
                <c:pt idx="92">
                  <c:v>S</c:v>
                </c:pt>
                <c:pt idx="93">
                  <c:v>O</c:v>
                </c:pt>
                <c:pt idx="94">
                  <c:v>N</c:v>
                </c:pt>
                <c:pt idx="95">
                  <c:v>D</c:v>
                </c:pt>
                <c:pt idx="96">
                  <c:v>18 E</c:v>
                </c:pt>
              </c:strCache>
            </c:strRef>
          </c:cat>
          <c:val>
            <c:numRef>
              <c:f>TCambio!$C$382</c:f>
              <c:numCache>
                <c:formatCode>_ * #.##00_ ;_ * \-#.##00_ ;_ * "-"??_ ;_ @_ </c:formatCode>
                <c:ptCount val="1"/>
                <c:pt idx="0">
                  <c:v>2868.57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77C-4BD2-9147-8A826A5A75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dateAx>
        <c:axId val="898651456"/>
        <c:scaling>
          <c:orientation val="minMax"/>
        </c:scaling>
        <c:delete val="0"/>
        <c:axPos val="b"/>
        <c:numFmt formatCode="[$-C0A]mmm\-yy;@" sourceLinked="0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es-CO"/>
          </a:p>
        </c:txPr>
        <c:crossAx val="1"/>
        <c:crossesAt val="100"/>
        <c:auto val="0"/>
        <c:lblOffset val="100"/>
        <c:baseTimeUnit val="days"/>
        <c:majorUnit val="4"/>
      </c:dateAx>
      <c:valAx>
        <c:axId val="1"/>
        <c:scaling>
          <c:orientation val="minMax"/>
          <c:min val="1400"/>
        </c:scaling>
        <c:delete val="0"/>
        <c:axPos val="l"/>
        <c:title>
          <c:tx>
            <c:rich>
              <a:bodyPr/>
              <a:lstStyle/>
              <a:p>
                <a:pPr>
                  <a:defRPr b="0"/>
                </a:pPr>
                <a:r>
                  <a:rPr lang="es-ES" b="0"/>
                  <a:t>Pesos por dólar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2.1385856557980206E-3"/>
              <c:y val="0.2522463430169978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es-CO"/>
          </a:p>
        </c:txPr>
        <c:crossAx val="898651456"/>
        <c:crosses val="autoZero"/>
        <c:crossBetween val="between"/>
      </c:valAx>
      <c:date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0"/>
        <c:lblOffset val="100"/>
        <c:baseTimeUnit val="days"/>
      </c:dateAx>
      <c:valAx>
        <c:axId val="4"/>
        <c:scaling>
          <c:orientation val="minMax"/>
          <c:max val="137"/>
          <c:min val="92"/>
        </c:scaling>
        <c:delete val="0"/>
        <c:axPos val="r"/>
        <c:title>
          <c:tx>
            <c:rich>
              <a:bodyPr/>
              <a:lstStyle/>
              <a:p>
                <a:pPr>
                  <a:defRPr b="0"/>
                </a:pPr>
                <a:r>
                  <a:rPr lang="es-ES" b="0"/>
                  <a:t>Indice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0.97238892000418209"/>
              <c:y val="0.3665287174416053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es-CO"/>
          </a:p>
        </c:txPr>
        <c:crossAx val="3"/>
        <c:crosses val="max"/>
        <c:crossBetween val="between"/>
        <c:majorUnit val="5"/>
        <c:minorUnit val="1"/>
      </c:valAx>
      <c:spPr>
        <a:noFill/>
        <a:ln w="25400">
          <a:noFill/>
        </a:ln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Balanza comercial de bienes</a:t>
            </a:r>
          </a:p>
          <a:p>
            <a:pPr algn="ctr">
              <a:defRPr/>
            </a:pPr>
            <a:r>
              <a:rPr lang="en-US"/>
              <a:t>(millones de dólares FOB)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2528177957767023"/>
          <c:y val="0.18875234809273164"/>
          <c:w val="0.86175654541392377"/>
          <c:h val="0.48614293721985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[balanza_ccial__mensual_dic17.xls]Hoja1!$C$1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9CA-43C6-8921-5EBFA03E9A9E}"/>
              </c:ext>
            </c:extLst>
          </c:dPt>
          <c:dPt>
            <c:idx val="2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9CA-43C6-8921-5EBFA03E9A9E}"/>
              </c:ext>
            </c:extLst>
          </c:dPt>
          <c:dPt>
            <c:idx val="3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9CA-43C6-8921-5EBFA03E9A9E}"/>
              </c:ext>
            </c:extLst>
          </c:dPt>
          <c:dLbls>
            <c:dLbl>
              <c:idx val="11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40F8BCC-83FE-44F3-814A-D84B44EDE3DE}" type="VALUE">
                      <a:rPr lang="en-US" sz="18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800"/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9CA-43C6-8921-5EBFA03E9A9E}"/>
                </c:ext>
              </c:extLst>
            </c:dLbl>
            <c:dLbl>
              <c:idx val="23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0C0F926-6DE8-48CE-B27C-D98D6AF6AA06}" type="VALUE">
                      <a:rPr lang="en-US" sz="1800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800"/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9CA-43C6-8921-5EBFA03E9A9E}"/>
                </c:ext>
              </c:extLst>
            </c:dLbl>
            <c:dLbl>
              <c:idx val="3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CA-43C6-8921-5EBFA03E9A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[balanza_ccial__mensual_dic17.xls]Hoja1!$A$2:$B$37</c:f>
              <c:multiLvlStrCache>
                <c:ptCount val="36"/>
                <c:lvl>
                  <c:pt idx="0">
                    <c:v>Enero</c:v>
                  </c:pt>
                  <c:pt idx="1">
                    <c:v>Febrero</c:v>
                  </c:pt>
                  <c:pt idx="2">
                    <c:v>Marzo</c:v>
                  </c:pt>
                  <c:pt idx="3">
                    <c:v>Abril</c:v>
                  </c:pt>
                  <c:pt idx="4">
                    <c:v>Mayo</c:v>
                  </c:pt>
                  <c:pt idx="5">
                    <c:v>Junio</c:v>
                  </c:pt>
                  <c:pt idx="6">
                    <c:v>Julio</c:v>
                  </c:pt>
                  <c:pt idx="7">
                    <c:v>Agosto</c:v>
                  </c:pt>
                  <c:pt idx="8">
                    <c:v>Septiembre</c:v>
                  </c:pt>
                  <c:pt idx="9">
                    <c:v>Octubre</c:v>
                  </c:pt>
                  <c:pt idx="10">
                    <c:v>Noviembre</c:v>
                  </c:pt>
                  <c:pt idx="11">
                    <c:v>Diciembre</c:v>
                  </c:pt>
                  <c:pt idx="12">
                    <c:v>Enero</c:v>
                  </c:pt>
                  <c:pt idx="13">
                    <c:v>Febrero</c:v>
                  </c:pt>
                  <c:pt idx="14">
                    <c:v>Marzo</c:v>
                  </c:pt>
                  <c:pt idx="15">
                    <c:v>Abril</c:v>
                  </c:pt>
                  <c:pt idx="16">
                    <c:v>Mayo</c:v>
                  </c:pt>
                  <c:pt idx="17">
                    <c:v>Junio</c:v>
                  </c:pt>
                  <c:pt idx="18">
                    <c:v>Julio</c:v>
                  </c:pt>
                  <c:pt idx="19">
                    <c:v>Agosto</c:v>
                  </c:pt>
                  <c:pt idx="20">
                    <c:v>Septiembre</c:v>
                  </c:pt>
                  <c:pt idx="21">
                    <c:v>Octubre</c:v>
                  </c:pt>
                  <c:pt idx="22">
                    <c:v>Noviembre</c:v>
                  </c:pt>
                  <c:pt idx="23">
                    <c:v>Diciembre</c:v>
                  </c:pt>
                  <c:pt idx="24">
                    <c:v>Enero</c:v>
                  </c:pt>
                  <c:pt idx="25">
                    <c:v>Febrero</c:v>
                  </c:pt>
                  <c:pt idx="26">
                    <c:v>Marzo</c:v>
                  </c:pt>
                  <c:pt idx="27">
                    <c:v>Abril</c:v>
                  </c:pt>
                  <c:pt idx="28">
                    <c:v>Mayo</c:v>
                  </c:pt>
                  <c:pt idx="29">
                    <c:v>Junio</c:v>
                  </c:pt>
                  <c:pt idx="30">
                    <c:v>Julio</c:v>
                  </c:pt>
                  <c:pt idx="31">
                    <c:v>Agosto</c:v>
                  </c:pt>
                  <c:pt idx="32">
                    <c:v>Septiembre</c:v>
                  </c:pt>
                  <c:pt idx="33">
                    <c:v>Octubre</c:v>
                  </c:pt>
                  <c:pt idx="34">
                    <c:v>Noviembre</c:v>
                  </c:pt>
                  <c:pt idx="35">
                    <c:v>Diciembre</c:v>
                  </c:pt>
                </c:lvl>
                <c:lvl>
                  <c:pt idx="0">
                    <c:v>2015</c:v>
                  </c:pt>
                  <c:pt idx="12">
                    <c:v>2016</c:v>
                  </c:pt>
                  <c:pt idx="24">
                    <c:v>2017</c:v>
                  </c:pt>
                </c:lvl>
              </c:multiLvlStrCache>
            </c:multiLvlStrRef>
          </c:cat>
          <c:val>
            <c:numRef>
              <c:f>[balanza_ccial__mensual_dic17.xls]Hoja1!$C$2:$C$37</c:f>
              <c:numCache>
                <c:formatCode>#,##0</c:formatCode>
                <c:ptCount val="36"/>
                <c:pt idx="0">
                  <c:v>-1755.6982729799602</c:v>
                </c:pt>
                <c:pt idx="1">
                  <c:v>-2968.3701257999815</c:v>
                </c:pt>
                <c:pt idx="2">
                  <c:v>-3923.2984984299633</c:v>
                </c:pt>
                <c:pt idx="3">
                  <c:v>-4954.8026671499811</c:v>
                </c:pt>
                <c:pt idx="4">
                  <c:v>-5803.8624391499561</c:v>
                </c:pt>
                <c:pt idx="5">
                  <c:v>-6618.900464649967</c:v>
                </c:pt>
                <c:pt idx="6">
                  <c:v>-8334.6591591599845</c:v>
                </c:pt>
                <c:pt idx="7">
                  <c:v>-9708.8960884300141</c:v>
                </c:pt>
                <c:pt idx="8">
                  <c:v>-11097.099069990034</c:v>
                </c:pt>
                <c:pt idx="9">
                  <c:v>-12589.756493870014</c:v>
                </c:pt>
                <c:pt idx="10">
                  <c:v>-14196.626426830015</c:v>
                </c:pt>
                <c:pt idx="11">
                  <c:v>-15580.518317560021</c:v>
                </c:pt>
                <c:pt idx="12">
                  <c:v>-1442.6221559399739</c:v>
                </c:pt>
                <c:pt idx="13">
                  <c:v>-2413.2131901999828</c:v>
                </c:pt>
                <c:pt idx="14">
                  <c:v>-3495.9946092299906</c:v>
                </c:pt>
                <c:pt idx="15">
                  <c:v>-4568.3644340799638</c:v>
                </c:pt>
                <c:pt idx="16">
                  <c:v>-5244.2655834399538</c:v>
                </c:pt>
                <c:pt idx="17">
                  <c:v>-5989.3855150899581</c:v>
                </c:pt>
                <c:pt idx="18">
                  <c:v>-6917.6433782499635</c:v>
                </c:pt>
                <c:pt idx="19">
                  <c:v>-7891.0549884699731</c:v>
                </c:pt>
                <c:pt idx="20">
                  <c:v>-8867.3157881399675</c:v>
                </c:pt>
                <c:pt idx="21">
                  <c:v>-9543.5811467799995</c:v>
                </c:pt>
                <c:pt idx="22">
                  <c:v>-10708.43385185998</c:v>
                </c:pt>
                <c:pt idx="23">
                  <c:v>-11092.628889599955</c:v>
                </c:pt>
                <c:pt idx="24">
                  <c:v>-583.30333105001546</c:v>
                </c:pt>
                <c:pt idx="25">
                  <c:v>-1345.2009108600314</c:v>
                </c:pt>
                <c:pt idx="26">
                  <c:v>-1944.5188105400475</c:v>
                </c:pt>
                <c:pt idx="27">
                  <c:v>-3106.4902371000512</c:v>
                </c:pt>
                <c:pt idx="28">
                  <c:v>-3198.1501554700494</c:v>
                </c:pt>
                <c:pt idx="29">
                  <c:v>-3940.8274689600858</c:v>
                </c:pt>
                <c:pt idx="30">
                  <c:v>-4412.5767825500707</c:v>
                </c:pt>
                <c:pt idx="31">
                  <c:v>-5246.0097268600503</c:v>
                </c:pt>
                <c:pt idx="32">
                  <c:v>-5409.8476521700777</c:v>
                </c:pt>
                <c:pt idx="33">
                  <c:v>-5900.2588692100762</c:v>
                </c:pt>
                <c:pt idx="34">
                  <c:v>-6661.970596140075</c:v>
                </c:pt>
                <c:pt idx="35">
                  <c:v>-6176.5341255700814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CA-43C6-8921-5EBFA03E9A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69851312"/>
        <c:axId val="141656224"/>
      </c:barChart>
      <c:catAx>
        <c:axId val="16985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1656224"/>
        <c:crosses val="autoZero"/>
        <c:auto val="1"/>
        <c:lblAlgn val="ctr"/>
        <c:lblOffset val="100"/>
        <c:noMultiLvlLbl val="0"/>
      </c:catAx>
      <c:valAx>
        <c:axId val="1416562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Millones de dólares FOB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9851312"/>
        <c:crosses val="autoZero"/>
        <c:crossBetween val="between"/>
        <c:majorUnit val="4000"/>
      </c:valAx>
      <c:spPr>
        <a:noFill/>
        <a:ln w="76200">
          <a:noFill/>
        </a:ln>
        <a:effectLst>
          <a:softEdge rad="381000"/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sz="1800"/>
              <a:t>Déficit en cuenta corriente (dólares corrientes y % del PIB)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Sheet1!$A$13</c:f>
              <c:strCache>
                <c:ptCount val="1"/>
                <c:pt idx="0">
                  <c:v>Cuenta corriente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multiLvlStrRef>
              <c:f>'%PIB'!$AP$11:$BT$12</c:f>
              <c:multiLvlStrCache>
                <c:ptCount val="31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</c:lvl>
              </c:multiLvlStrCache>
            </c:multiLvlStrRef>
          </c:cat>
          <c:val>
            <c:numRef>
              <c:f>Sheet1!$AP$13:$BT$13</c:f>
              <c:numCache>
                <c:formatCode>#,##0.00</c:formatCode>
                <c:ptCount val="31"/>
                <c:pt idx="0">
                  <c:v>-1344.7959949999999</c:v>
                </c:pt>
                <c:pt idx="1">
                  <c:v>-1400.478658</c:v>
                </c:pt>
                <c:pt idx="2">
                  <c:v>-3314.9348599999998</c:v>
                </c:pt>
                <c:pt idx="3">
                  <c:v>-2675.8662169999998</c:v>
                </c:pt>
                <c:pt idx="4">
                  <c:v>-1999.949343</c:v>
                </c:pt>
                <c:pt idx="5">
                  <c:v>-1808.1236739999999</c:v>
                </c:pt>
                <c:pt idx="6">
                  <c:v>-3021.9497369999999</c:v>
                </c:pt>
                <c:pt idx="7">
                  <c:v>-2972.2887820000001</c:v>
                </c:pt>
                <c:pt idx="8">
                  <c:v>-1719.336145</c:v>
                </c:pt>
                <c:pt idx="9">
                  <c:v>-3183.1860879999999</c:v>
                </c:pt>
                <c:pt idx="10">
                  <c:v>-3539.4433119999999</c:v>
                </c:pt>
                <c:pt idx="11">
                  <c:v>-2923.5602079999999</c:v>
                </c:pt>
                <c:pt idx="12">
                  <c:v>-3454.8452379999999</c:v>
                </c:pt>
                <c:pt idx="13">
                  <c:v>-2224.2516409999998</c:v>
                </c:pt>
                <c:pt idx="14">
                  <c:v>-3650.8391750000001</c:v>
                </c:pt>
                <c:pt idx="15">
                  <c:v>-3173.0912079999998</c:v>
                </c:pt>
                <c:pt idx="16">
                  <c:v>-4084.1188820000002</c:v>
                </c:pt>
                <c:pt idx="17">
                  <c:v>-4199.6473500000002</c:v>
                </c:pt>
                <c:pt idx="18">
                  <c:v>-5026.2962900000002</c:v>
                </c:pt>
                <c:pt idx="19">
                  <c:v>-6454.6662290000004</c:v>
                </c:pt>
                <c:pt idx="20">
                  <c:v>-5382.4464500000004</c:v>
                </c:pt>
                <c:pt idx="21">
                  <c:v>-4280.5996690000002</c:v>
                </c:pt>
                <c:pt idx="22">
                  <c:v>-5111.3065269999997</c:v>
                </c:pt>
                <c:pt idx="23">
                  <c:v>-4000.9578489999999</c:v>
                </c:pt>
                <c:pt idx="24">
                  <c:v>-3428.0190010000001</c:v>
                </c:pt>
                <c:pt idx="25">
                  <c:v>-2695.8407470000002</c:v>
                </c:pt>
                <c:pt idx="26">
                  <c:v>-3553.3622329999998</c:v>
                </c:pt>
                <c:pt idx="27">
                  <c:v>-2715.7626</c:v>
                </c:pt>
                <c:pt idx="28">
                  <c:v>-3548.9127060000001</c:v>
                </c:pt>
                <c:pt idx="29">
                  <c:v>-2225.2476630000001</c:v>
                </c:pt>
                <c:pt idx="30">
                  <c:v>-2589.2682719999998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90-4984-9A5A-DB8CF9FB8C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533287824"/>
        <c:axId val="1970988640"/>
      </c:barChart>
      <c:lineChart>
        <c:grouping val="standard"/>
        <c:varyColors val="0"/>
        <c:ser>
          <c:idx val="1"/>
          <c:order val="1"/>
          <c:tx>
            <c:strRef>
              <c:f>'%PIB'!$A$13</c:f>
              <c:strCache>
                <c:ptCount val="1"/>
                <c:pt idx="0">
                  <c:v>% del PIB</c:v>
                </c:pt>
              </c:strCache>
            </c:strRef>
          </c:tx>
          <c:spPr>
            <a:ln w="57150" cap="rnd">
              <a:solidFill>
                <a:srgbClr val="A4091F"/>
              </a:solidFill>
              <a:round/>
            </a:ln>
            <a:effectLst/>
          </c:spPr>
          <c:marker>
            <c:symbol val="none"/>
          </c:marker>
          <c:dLbls>
            <c:dLbl>
              <c:idx val="22"/>
              <c:layout>
                <c:manualLayout>
                  <c:x val="6.7764444742852226E-3"/>
                  <c:y val="-9.735260992492527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90-4984-9A5A-DB8CF9FB8C65}"/>
                </c:ext>
              </c:extLst>
            </c:dLbl>
            <c:dLbl>
              <c:idx val="30"/>
              <c:layout>
                <c:manualLayout>
                  <c:x val="-4.0658666845711997E-2"/>
                  <c:y val="6.1067237029724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90-4984-9A5A-DB8CF9FB8C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'%PIB'!$AP$13:$BT$13</c:f>
              <c:numCache>
                <c:formatCode>#,##0.00</c:formatCode>
                <c:ptCount val="31"/>
                <c:pt idx="0">
                  <c:v>-1.9933051321435222</c:v>
                </c:pt>
                <c:pt idx="1">
                  <c:v>-2.0196869515501588</c:v>
                </c:pt>
                <c:pt idx="2">
                  <c:v>-4.4794882889396153</c:v>
                </c:pt>
                <c:pt idx="3">
                  <c:v>-3.4993766710640459</c:v>
                </c:pt>
                <c:pt idx="4">
                  <c:v>-2.5496193173823016</c:v>
                </c:pt>
                <c:pt idx="5">
                  <c:v>-2.1251515945241586</c:v>
                </c:pt>
                <c:pt idx="6">
                  <c:v>-3.4582106505115098</c:v>
                </c:pt>
                <c:pt idx="7">
                  <c:v>-3.50105659749372</c:v>
                </c:pt>
                <c:pt idx="8">
                  <c:v>-1.8838282389578187</c:v>
                </c:pt>
                <c:pt idx="9">
                  <c:v>-3.4442538552647144</c:v>
                </c:pt>
                <c:pt idx="10">
                  <c:v>-3.8512513046028629</c:v>
                </c:pt>
                <c:pt idx="11">
                  <c:v>-3.114000751898903</c:v>
                </c:pt>
                <c:pt idx="12">
                  <c:v>-3.6089226462497863</c:v>
                </c:pt>
                <c:pt idx="13">
                  <c:v>-2.3527129069455812</c:v>
                </c:pt>
                <c:pt idx="14">
                  <c:v>-3.8619379020157711</c:v>
                </c:pt>
                <c:pt idx="15">
                  <c:v>-3.324654928619633</c:v>
                </c:pt>
                <c:pt idx="16">
                  <c:v>-4.3853130122543869</c:v>
                </c:pt>
                <c:pt idx="17">
                  <c:v>-4.2814829469657445</c:v>
                </c:pt>
                <c:pt idx="18">
                  <c:v>-5.0354862347510192</c:v>
                </c:pt>
                <c:pt idx="19">
                  <c:v>-7.3014615594477057</c:v>
                </c:pt>
                <c:pt idx="20">
                  <c:v>-6.8994995910278796</c:v>
                </c:pt>
                <c:pt idx="21">
                  <c:v>-5.429659220511958</c:v>
                </c:pt>
                <c:pt idx="22">
                  <c:v>-7.4092148440490169</c:v>
                </c:pt>
                <c:pt idx="23">
                  <c:v>-5.9129529584725304</c:v>
                </c:pt>
                <c:pt idx="24">
                  <c:v>-5.3325911559807047</c:v>
                </c:pt>
                <c:pt idx="25">
                  <c:v>-3.7676611936505155</c:v>
                </c:pt>
                <c:pt idx="26">
                  <c:v>-4.838956627869444</c:v>
                </c:pt>
                <c:pt idx="27">
                  <c:v>-3.6692730751729443</c:v>
                </c:pt>
                <c:pt idx="28">
                  <c:v>-4.6192830373398417</c:v>
                </c:pt>
                <c:pt idx="29">
                  <c:v>-2.8600324287321106</c:v>
                </c:pt>
                <c:pt idx="30">
                  <c:v>-3.3529287191296291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90-4984-9A5A-DB8CF9FB8C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2307472"/>
        <c:axId val="201750736"/>
      </c:lineChart>
      <c:catAx>
        <c:axId val="153328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70988640"/>
        <c:crosses val="autoZero"/>
        <c:auto val="1"/>
        <c:lblAlgn val="ctr"/>
        <c:lblOffset val="100"/>
        <c:tickLblSkip val="1"/>
        <c:noMultiLvlLbl val="0"/>
      </c:catAx>
      <c:valAx>
        <c:axId val="19709886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Millones de dólares</a:t>
                </a:r>
              </a:p>
            </c:rich>
          </c:tx>
          <c:layout>
            <c:manualLayout>
              <c:xMode val="edge"/>
              <c:yMode val="edge"/>
              <c:x val="1.1294074123808842E-3"/>
              <c:y val="0.207790994385832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33287824"/>
        <c:crosses val="autoZero"/>
        <c:crossBetween val="midCat"/>
      </c:valAx>
      <c:valAx>
        <c:axId val="20175073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0.97583068137504902"/>
              <c:y val="0.397837599187090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72307472"/>
        <c:crosses val="max"/>
        <c:crossBetween val="between"/>
      </c:valAx>
      <c:catAx>
        <c:axId val="2072307472"/>
        <c:scaling>
          <c:orientation val="minMax"/>
        </c:scaling>
        <c:delete val="1"/>
        <c:axPos val="b"/>
        <c:majorTickMark val="out"/>
        <c:minorTickMark val="none"/>
        <c:tickLblPos val="nextTo"/>
        <c:crossAx val="2017507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550598119047544"/>
          <c:y val="0.92035429718342787"/>
          <c:w val="0.40898803761904912"/>
          <c:h val="7.9645702816572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n-lt"/>
        </a:defRPr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Exportaciones colombianas</a:t>
            </a:r>
            <a:r>
              <a:rPr lang="es-CO" baseline="0"/>
              <a:t> por tipo de producto</a:t>
            </a:r>
            <a:endParaRPr lang="es-CO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8107261860810783"/>
          <c:y val="0.19251724750819268"/>
          <c:w val="0.76918858530822631"/>
          <c:h val="0.39527127332303119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'Exportaciones por tipo'!$A$3</c:f>
              <c:strCache>
                <c:ptCount val="1"/>
                <c:pt idx="0">
                  <c:v>Agropecuarios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'Exportaciones por tipo'!$B$1:$M$1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'Exportaciones por tipo'!$B$3:$M$3</c:f>
              <c:numCache>
                <c:formatCode>_(* #,##0_);_(* \(#,##0\);_(* "-"??_);_(@_)</c:formatCode>
                <c:ptCount val="12"/>
                <c:pt idx="0">
                  <c:v>4960.2050951500023</c:v>
                </c:pt>
                <c:pt idx="1">
                  <c:v>5914.5662290600158</c:v>
                </c:pt>
                <c:pt idx="2">
                  <c:v>6582.6283979499831</c:v>
                </c:pt>
                <c:pt idx="3">
                  <c:v>5970.5716089700027</c:v>
                </c:pt>
                <c:pt idx="4">
                  <c:v>5756.7249788400022</c:v>
                </c:pt>
                <c:pt idx="5">
                  <c:v>7059.3110834899999</c:v>
                </c:pt>
                <c:pt idx="6">
                  <c:v>6628.8113737000031</c:v>
                </c:pt>
                <c:pt idx="7">
                  <c:v>6680.3338365</c:v>
                </c:pt>
                <c:pt idx="8">
                  <c:v>7343.0421463999974</c:v>
                </c:pt>
                <c:pt idx="9">
                  <c:v>6934.6380067300124</c:v>
                </c:pt>
                <c:pt idx="10">
                  <c:v>6864.748680790015</c:v>
                </c:pt>
                <c:pt idx="11">
                  <c:v>7355.6480000000001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C9-47F0-A901-A850CB3D4827}"/>
            </c:ext>
          </c:extLst>
        </c:ser>
        <c:ser>
          <c:idx val="3"/>
          <c:order val="2"/>
          <c:tx>
            <c:strRef>
              <c:f>'Exportaciones por tipo'!$A$5</c:f>
              <c:strCache>
                <c:ptCount val="1"/>
                <c:pt idx="0">
                  <c:v>Manufacturas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'Exportaciones por tipo'!$B$1:$M$1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'Exportaciones por tipo'!$B$5:$M$5</c:f>
              <c:numCache>
                <c:formatCode>_(* #,##0_);_(* \(#,##0\);_(* "-"??_);_(@_)</c:formatCode>
                <c:ptCount val="12"/>
                <c:pt idx="0">
                  <c:v>8715.6788377600005</c:v>
                </c:pt>
                <c:pt idx="1">
                  <c:v>11860.50316192</c:v>
                </c:pt>
                <c:pt idx="2">
                  <c:v>11670.276727129998</c:v>
                </c:pt>
                <c:pt idx="3">
                  <c:v>9009.1016909699974</c:v>
                </c:pt>
                <c:pt idx="4">
                  <c:v>8628.4180266500116</c:v>
                </c:pt>
                <c:pt idx="5">
                  <c:v>9432.6347896400021</c:v>
                </c:pt>
                <c:pt idx="6">
                  <c:v>9953.9255355599926</c:v>
                </c:pt>
                <c:pt idx="7">
                  <c:v>9945.4471914900005</c:v>
                </c:pt>
                <c:pt idx="8">
                  <c:v>9390.8165655299963</c:v>
                </c:pt>
                <c:pt idx="9">
                  <c:v>8361.070999970003</c:v>
                </c:pt>
                <c:pt idx="10">
                  <c:v>7526.108131240002</c:v>
                </c:pt>
                <c:pt idx="11">
                  <c:v>7709.9908046099963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C9-47F0-A901-A850CB3D4827}"/>
            </c:ext>
          </c:extLst>
        </c:ser>
        <c:ser>
          <c:idx val="4"/>
          <c:order val="3"/>
          <c:tx>
            <c:strRef>
              <c:f>'Exportaciones por tipo'!$A$6</c:f>
              <c:strCache>
                <c:ptCount val="1"/>
                <c:pt idx="0">
                  <c:v>Otros sectores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'Exportaciones por tipo'!$B$1:$M$1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'Exportaciones por tipo'!$B$6:$M$6</c:f>
              <c:numCache>
                <c:formatCode>_(* #,##0_);_(* \(#,##0\);_(* "-"??_);_(@_)</c:formatCode>
                <c:ptCount val="12"/>
                <c:pt idx="0">
                  <c:v>847.04256011999996</c:v>
                </c:pt>
                <c:pt idx="1">
                  <c:v>810.27821134999965</c:v>
                </c:pt>
                <c:pt idx="2">
                  <c:v>1030.4157238299999</c:v>
                </c:pt>
                <c:pt idx="3">
                  <c:v>1571.0039689100001</c:v>
                </c:pt>
                <c:pt idx="4">
                  <c:v>2133.2357967899998</c:v>
                </c:pt>
                <c:pt idx="5">
                  <c:v>2808.14684906</c:v>
                </c:pt>
                <c:pt idx="6">
                  <c:v>3425.9914807100008</c:v>
                </c:pt>
                <c:pt idx="7">
                  <c:v>2275.104895129999</c:v>
                </c:pt>
                <c:pt idx="8">
                  <c:v>1599.7477949499998</c:v>
                </c:pt>
                <c:pt idx="9">
                  <c:v>1104.0214456200003</c:v>
                </c:pt>
                <c:pt idx="10">
                  <c:v>1575.9177484699994</c:v>
                </c:pt>
                <c:pt idx="11">
                  <c:v>1823.8125206099971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C9-47F0-A901-A850CB3D4827}"/>
            </c:ext>
          </c:extLst>
        </c:ser>
        <c:ser>
          <c:idx val="2"/>
          <c:order val="4"/>
          <c:tx>
            <c:strRef>
              <c:f>'Exportaciones por tipo'!$A$4</c:f>
              <c:strCache>
                <c:ptCount val="1"/>
                <c:pt idx="0">
                  <c:v>Combustibles y productos de las industrias extractivas </c:v>
                </c:pt>
              </c:strCache>
            </c:strRef>
          </c:tx>
          <c:spPr>
            <a:solidFill>
              <a:srgbClr val="0C3076"/>
            </a:solidFill>
            <a:ln>
              <a:noFill/>
            </a:ln>
            <a:effectLst/>
          </c:spPr>
          <c:invertIfNegative val="0"/>
          <c:cat>
            <c:numRef>
              <c:f>'Exportaciones por tipo'!$B$1:$M$1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'Exportaciones por tipo'!$B$4:$M$4</c:f>
              <c:numCache>
                <c:formatCode>_(* #,##0_);_(* \(#,##0\);_(* "-"??_);_(@_)</c:formatCode>
                <c:ptCount val="12"/>
                <c:pt idx="0">
                  <c:v>9989.043624740003</c:v>
                </c:pt>
                <c:pt idx="1">
                  <c:v>11693.891315209999</c:v>
                </c:pt>
                <c:pt idx="2">
                  <c:v>17503.054438480005</c:v>
                </c:pt>
                <c:pt idx="3">
                  <c:v>16295.649441340005</c:v>
                </c:pt>
                <c:pt idx="4">
                  <c:v>23194.957598159999</c:v>
                </c:pt>
                <c:pt idx="5">
                  <c:v>37614.846388149985</c:v>
                </c:pt>
                <c:pt idx="6">
                  <c:v>40116.437527959977</c:v>
                </c:pt>
                <c:pt idx="7">
                  <c:v>39925.485085460023</c:v>
                </c:pt>
                <c:pt idx="8">
                  <c:v>36523.148059729996</c:v>
                </c:pt>
                <c:pt idx="9">
                  <c:v>19617.791213110006</c:v>
                </c:pt>
                <c:pt idx="10">
                  <c:v>15790.032691969998</c:v>
                </c:pt>
                <c:pt idx="11">
                  <c:v>20910.651463420007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C9-47F0-A901-A850CB3D48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90862527"/>
        <c:axId val="590468911"/>
      </c:barChart>
      <c:lineChart>
        <c:grouping val="standard"/>
        <c:varyColors val="0"/>
        <c:ser>
          <c:idx val="0"/>
          <c:order val="0"/>
          <c:tx>
            <c:strRef>
              <c:f>'Exportaciones por tipo'!$A$2</c:f>
              <c:strCache>
                <c:ptCount val="1"/>
                <c:pt idx="0">
                  <c:v>Total general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'Exportaciones por tipo'!$B$1:$M$1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'Exportaciones por tipo'!$B$2:$M$2</c:f>
              <c:numCache>
                <c:formatCode>_(* #,##0_);_(* \(#,##0\);_(* "-"??_);_(@_)</c:formatCode>
                <c:ptCount val="12"/>
                <c:pt idx="0">
                  <c:v>24511.970117769979</c:v>
                </c:pt>
                <c:pt idx="1">
                  <c:v>30279.238917540009</c:v>
                </c:pt>
                <c:pt idx="2">
                  <c:v>36786.375287390103</c:v>
                </c:pt>
                <c:pt idx="3">
                  <c:v>32846.326710190006</c:v>
                </c:pt>
                <c:pt idx="4">
                  <c:v>39713.336400440006</c:v>
                </c:pt>
                <c:pt idx="5">
                  <c:v>56914.939110339983</c:v>
                </c:pt>
                <c:pt idx="6">
                  <c:v>60125.165917929975</c:v>
                </c:pt>
                <c:pt idx="7">
                  <c:v>58826.371008579932</c:v>
                </c:pt>
                <c:pt idx="8">
                  <c:v>54856.754566609918</c:v>
                </c:pt>
                <c:pt idx="9">
                  <c:v>36017.521665430169</c:v>
                </c:pt>
                <c:pt idx="10">
                  <c:v>31756.807252469891</c:v>
                </c:pt>
                <c:pt idx="11">
                  <c:v>37800.102929640008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FC9-47F0-A901-A850CB3D48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0862527"/>
        <c:axId val="590468911"/>
      </c:lineChart>
      <c:catAx>
        <c:axId val="590862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90468911"/>
        <c:crosses val="autoZero"/>
        <c:auto val="1"/>
        <c:lblAlgn val="ctr"/>
        <c:lblOffset val="100"/>
        <c:noMultiLvlLbl val="0"/>
      </c:catAx>
      <c:valAx>
        <c:axId val="59046891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Millones de 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90862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8.8214456733256952E-2"/>
          <c:y val="0.68969683176952967"/>
          <c:w val="0.86441349497493669"/>
          <c:h val="0.294186423779008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CO"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sz="1800"/>
              <a:t>Evolución de los precios del petróleo Brent vs. Estimado del Marco Fiscal de Mediano Plazo (2017)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CO"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8.9538783665851815E-2"/>
          <c:y val="9.5712969486748692E-2"/>
          <c:w val="0.87696148812397412"/>
          <c:h val="0.60046465412895411"/>
        </c:manualLayout>
      </c:layout>
      <c:lineChart>
        <c:grouping val="standard"/>
        <c:varyColors val="0"/>
        <c:ser>
          <c:idx val="0"/>
          <c:order val="0"/>
          <c:tx>
            <c:v>Precio Petróleo Brent</c:v>
          </c:tx>
          <c:spPr>
            <a:ln w="50800" cap="rnd">
              <a:solidFill>
                <a:srgbClr val="A4091F"/>
              </a:solidFill>
              <a:round/>
            </a:ln>
            <a:effectLst/>
          </c:spPr>
          <c:marker>
            <c:symbol val="none"/>
          </c:marker>
          <c:cat>
            <c:numRef>
              <c:f>'Precios del Petróleo'!$F$2:$F$3099</c:f>
              <c:numCache>
                <c:formatCode>m/d/yyyy</c:formatCode>
                <c:ptCount val="3098"/>
                <c:pt idx="0">
                  <c:v>38748</c:v>
                </c:pt>
                <c:pt idx="1">
                  <c:v>38749</c:v>
                </c:pt>
                <c:pt idx="2">
                  <c:v>38750</c:v>
                </c:pt>
                <c:pt idx="3">
                  <c:v>38751</c:v>
                </c:pt>
                <c:pt idx="4">
                  <c:v>38754</c:v>
                </c:pt>
                <c:pt idx="5">
                  <c:v>38755</c:v>
                </c:pt>
                <c:pt idx="6">
                  <c:v>38756</c:v>
                </c:pt>
                <c:pt idx="7">
                  <c:v>38757</c:v>
                </c:pt>
                <c:pt idx="8">
                  <c:v>38758</c:v>
                </c:pt>
                <c:pt idx="9">
                  <c:v>38761</c:v>
                </c:pt>
                <c:pt idx="10">
                  <c:v>38762</c:v>
                </c:pt>
                <c:pt idx="11">
                  <c:v>38763</c:v>
                </c:pt>
                <c:pt idx="12">
                  <c:v>38764</c:v>
                </c:pt>
                <c:pt idx="13">
                  <c:v>38765</c:v>
                </c:pt>
                <c:pt idx="14">
                  <c:v>38768</c:v>
                </c:pt>
                <c:pt idx="15">
                  <c:v>38769</c:v>
                </c:pt>
                <c:pt idx="16">
                  <c:v>38770</c:v>
                </c:pt>
                <c:pt idx="17">
                  <c:v>38771</c:v>
                </c:pt>
                <c:pt idx="18">
                  <c:v>38772</c:v>
                </c:pt>
                <c:pt idx="19">
                  <c:v>38775</c:v>
                </c:pt>
                <c:pt idx="20">
                  <c:v>38776</c:v>
                </c:pt>
                <c:pt idx="21">
                  <c:v>38777</c:v>
                </c:pt>
                <c:pt idx="22">
                  <c:v>38778</c:v>
                </c:pt>
                <c:pt idx="23">
                  <c:v>38779</c:v>
                </c:pt>
                <c:pt idx="24">
                  <c:v>38782</c:v>
                </c:pt>
                <c:pt idx="25">
                  <c:v>38783</c:v>
                </c:pt>
                <c:pt idx="26">
                  <c:v>38784</c:v>
                </c:pt>
                <c:pt idx="27">
                  <c:v>38785</c:v>
                </c:pt>
                <c:pt idx="28">
                  <c:v>38786</c:v>
                </c:pt>
                <c:pt idx="29">
                  <c:v>38789</c:v>
                </c:pt>
                <c:pt idx="30">
                  <c:v>38790</c:v>
                </c:pt>
                <c:pt idx="31">
                  <c:v>38791</c:v>
                </c:pt>
                <c:pt idx="32">
                  <c:v>38792</c:v>
                </c:pt>
                <c:pt idx="33">
                  <c:v>38793</c:v>
                </c:pt>
                <c:pt idx="34">
                  <c:v>38796</c:v>
                </c:pt>
                <c:pt idx="35">
                  <c:v>38797</c:v>
                </c:pt>
                <c:pt idx="36">
                  <c:v>38798</c:v>
                </c:pt>
                <c:pt idx="37">
                  <c:v>38799</c:v>
                </c:pt>
                <c:pt idx="38">
                  <c:v>38800</c:v>
                </c:pt>
                <c:pt idx="39">
                  <c:v>38803</c:v>
                </c:pt>
                <c:pt idx="40">
                  <c:v>38804</c:v>
                </c:pt>
                <c:pt idx="41">
                  <c:v>38805</c:v>
                </c:pt>
                <c:pt idx="42">
                  <c:v>38806</c:v>
                </c:pt>
                <c:pt idx="43">
                  <c:v>38807</c:v>
                </c:pt>
                <c:pt idx="44">
                  <c:v>38810</c:v>
                </c:pt>
                <c:pt idx="45">
                  <c:v>38811</c:v>
                </c:pt>
                <c:pt idx="46">
                  <c:v>38812</c:v>
                </c:pt>
                <c:pt idx="47">
                  <c:v>38813</c:v>
                </c:pt>
                <c:pt idx="48">
                  <c:v>38814</c:v>
                </c:pt>
                <c:pt idx="49">
                  <c:v>38817</c:v>
                </c:pt>
                <c:pt idx="50">
                  <c:v>38818</c:v>
                </c:pt>
                <c:pt idx="51">
                  <c:v>38819</c:v>
                </c:pt>
                <c:pt idx="52">
                  <c:v>38820</c:v>
                </c:pt>
                <c:pt idx="53">
                  <c:v>38824</c:v>
                </c:pt>
                <c:pt idx="54">
                  <c:v>38825</c:v>
                </c:pt>
                <c:pt idx="55">
                  <c:v>38826</c:v>
                </c:pt>
                <c:pt idx="56">
                  <c:v>38827</c:v>
                </c:pt>
                <c:pt idx="57">
                  <c:v>38828</c:v>
                </c:pt>
                <c:pt idx="58">
                  <c:v>38831</c:v>
                </c:pt>
                <c:pt idx="59">
                  <c:v>38832</c:v>
                </c:pt>
                <c:pt idx="60">
                  <c:v>38833</c:v>
                </c:pt>
                <c:pt idx="61">
                  <c:v>38834</c:v>
                </c:pt>
                <c:pt idx="62">
                  <c:v>38835</c:v>
                </c:pt>
                <c:pt idx="63">
                  <c:v>38838</c:v>
                </c:pt>
                <c:pt idx="64">
                  <c:v>38839</c:v>
                </c:pt>
                <c:pt idx="65">
                  <c:v>38840</c:v>
                </c:pt>
                <c:pt idx="66">
                  <c:v>38841</c:v>
                </c:pt>
                <c:pt idx="67">
                  <c:v>38842</c:v>
                </c:pt>
                <c:pt idx="68">
                  <c:v>38845</c:v>
                </c:pt>
                <c:pt idx="69">
                  <c:v>38846</c:v>
                </c:pt>
                <c:pt idx="70">
                  <c:v>38847</c:v>
                </c:pt>
                <c:pt idx="71">
                  <c:v>38848</c:v>
                </c:pt>
                <c:pt idx="72">
                  <c:v>38849</c:v>
                </c:pt>
                <c:pt idx="73">
                  <c:v>38852</c:v>
                </c:pt>
                <c:pt idx="74">
                  <c:v>38853</c:v>
                </c:pt>
                <c:pt idx="75">
                  <c:v>38854</c:v>
                </c:pt>
                <c:pt idx="76">
                  <c:v>38855</c:v>
                </c:pt>
                <c:pt idx="77">
                  <c:v>38856</c:v>
                </c:pt>
                <c:pt idx="78">
                  <c:v>38859</c:v>
                </c:pt>
                <c:pt idx="79">
                  <c:v>38860</c:v>
                </c:pt>
                <c:pt idx="80">
                  <c:v>38861</c:v>
                </c:pt>
                <c:pt idx="81">
                  <c:v>38862</c:v>
                </c:pt>
                <c:pt idx="82">
                  <c:v>38863</c:v>
                </c:pt>
                <c:pt idx="83">
                  <c:v>38867</c:v>
                </c:pt>
                <c:pt idx="84">
                  <c:v>38868</c:v>
                </c:pt>
                <c:pt idx="85">
                  <c:v>38869</c:v>
                </c:pt>
                <c:pt idx="86">
                  <c:v>38870</c:v>
                </c:pt>
                <c:pt idx="87">
                  <c:v>38873</c:v>
                </c:pt>
                <c:pt idx="88">
                  <c:v>38874</c:v>
                </c:pt>
                <c:pt idx="89">
                  <c:v>38875</c:v>
                </c:pt>
                <c:pt idx="90">
                  <c:v>38876</c:v>
                </c:pt>
                <c:pt idx="91">
                  <c:v>38877</c:v>
                </c:pt>
                <c:pt idx="92">
                  <c:v>38880</c:v>
                </c:pt>
                <c:pt idx="93">
                  <c:v>38881</c:v>
                </c:pt>
                <c:pt idx="94">
                  <c:v>38882</c:v>
                </c:pt>
                <c:pt idx="95">
                  <c:v>38883</c:v>
                </c:pt>
                <c:pt idx="96">
                  <c:v>38884</c:v>
                </c:pt>
                <c:pt idx="97">
                  <c:v>38887</c:v>
                </c:pt>
                <c:pt idx="98">
                  <c:v>38888</c:v>
                </c:pt>
                <c:pt idx="99">
                  <c:v>38889</c:v>
                </c:pt>
                <c:pt idx="100">
                  <c:v>38890</c:v>
                </c:pt>
                <c:pt idx="101">
                  <c:v>38891</c:v>
                </c:pt>
                <c:pt idx="102">
                  <c:v>38894</c:v>
                </c:pt>
                <c:pt idx="103">
                  <c:v>38895</c:v>
                </c:pt>
                <c:pt idx="104">
                  <c:v>38896</c:v>
                </c:pt>
                <c:pt idx="105">
                  <c:v>38897</c:v>
                </c:pt>
                <c:pt idx="106">
                  <c:v>38898</c:v>
                </c:pt>
                <c:pt idx="107">
                  <c:v>38901</c:v>
                </c:pt>
                <c:pt idx="108">
                  <c:v>38902</c:v>
                </c:pt>
                <c:pt idx="109">
                  <c:v>38903</c:v>
                </c:pt>
                <c:pt idx="110">
                  <c:v>38904</c:v>
                </c:pt>
                <c:pt idx="111">
                  <c:v>38905</c:v>
                </c:pt>
                <c:pt idx="112">
                  <c:v>38908</c:v>
                </c:pt>
                <c:pt idx="113">
                  <c:v>38909</c:v>
                </c:pt>
                <c:pt idx="114">
                  <c:v>38910</c:v>
                </c:pt>
                <c:pt idx="115">
                  <c:v>38911</c:v>
                </c:pt>
                <c:pt idx="116">
                  <c:v>38912</c:v>
                </c:pt>
                <c:pt idx="117">
                  <c:v>38915</c:v>
                </c:pt>
                <c:pt idx="118">
                  <c:v>38916</c:v>
                </c:pt>
                <c:pt idx="119">
                  <c:v>38917</c:v>
                </c:pt>
                <c:pt idx="120">
                  <c:v>38918</c:v>
                </c:pt>
                <c:pt idx="121">
                  <c:v>38919</c:v>
                </c:pt>
                <c:pt idx="122">
                  <c:v>38922</c:v>
                </c:pt>
                <c:pt idx="123">
                  <c:v>38923</c:v>
                </c:pt>
                <c:pt idx="124">
                  <c:v>38924</c:v>
                </c:pt>
                <c:pt idx="125">
                  <c:v>38925</c:v>
                </c:pt>
                <c:pt idx="126">
                  <c:v>38926</c:v>
                </c:pt>
                <c:pt idx="127">
                  <c:v>38929</c:v>
                </c:pt>
                <c:pt idx="128">
                  <c:v>38930</c:v>
                </c:pt>
                <c:pt idx="129">
                  <c:v>38931</c:v>
                </c:pt>
                <c:pt idx="130">
                  <c:v>38932</c:v>
                </c:pt>
                <c:pt idx="131">
                  <c:v>38933</c:v>
                </c:pt>
                <c:pt idx="132">
                  <c:v>38936</c:v>
                </c:pt>
                <c:pt idx="133">
                  <c:v>38937</c:v>
                </c:pt>
                <c:pt idx="134">
                  <c:v>38938</c:v>
                </c:pt>
                <c:pt idx="135">
                  <c:v>38939</c:v>
                </c:pt>
                <c:pt idx="136">
                  <c:v>38940</c:v>
                </c:pt>
                <c:pt idx="137">
                  <c:v>38943</c:v>
                </c:pt>
                <c:pt idx="138">
                  <c:v>38944</c:v>
                </c:pt>
                <c:pt idx="139">
                  <c:v>38945</c:v>
                </c:pt>
                <c:pt idx="140">
                  <c:v>38946</c:v>
                </c:pt>
                <c:pt idx="141">
                  <c:v>38947</c:v>
                </c:pt>
                <c:pt idx="142">
                  <c:v>38950</c:v>
                </c:pt>
                <c:pt idx="143">
                  <c:v>38951</c:v>
                </c:pt>
                <c:pt idx="144">
                  <c:v>38952</c:v>
                </c:pt>
                <c:pt idx="145">
                  <c:v>38953</c:v>
                </c:pt>
                <c:pt idx="146">
                  <c:v>38954</c:v>
                </c:pt>
                <c:pt idx="147">
                  <c:v>38957</c:v>
                </c:pt>
                <c:pt idx="148">
                  <c:v>38958</c:v>
                </c:pt>
                <c:pt idx="149">
                  <c:v>38959</c:v>
                </c:pt>
                <c:pt idx="150">
                  <c:v>38960</c:v>
                </c:pt>
                <c:pt idx="151">
                  <c:v>38961</c:v>
                </c:pt>
                <c:pt idx="152">
                  <c:v>38964</c:v>
                </c:pt>
                <c:pt idx="153">
                  <c:v>38965</c:v>
                </c:pt>
                <c:pt idx="154">
                  <c:v>38966</c:v>
                </c:pt>
                <c:pt idx="155">
                  <c:v>38967</c:v>
                </c:pt>
                <c:pt idx="156">
                  <c:v>38968</c:v>
                </c:pt>
                <c:pt idx="157">
                  <c:v>38971</c:v>
                </c:pt>
                <c:pt idx="158">
                  <c:v>38972</c:v>
                </c:pt>
                <c:pt idx="159">
                  <c:v>38973</c:v>
                </c:pt>
                <c:pt idx="160">
                  <c:v>38974</c:v>
                </c:pt>
                <c:pt idx="161">
                  <c:v>38975</c:v>
                </c:pt>
                <c:pt idx="162">
                  <c:v>38978</c:v>
                </c:pt>
                <c:pt idx="163">
                  <c:v>38979</c:v>
                </c:pt>
                <c:pt idx="164">
                  <c:v>38980</c:v>
                </c:pt>
                <c:pt idx="165">
                  <c:v>38981</c:v>
                </c:pt>
                <c:pt idx="166">
                  <c:v>38982</c:v>
                </c:pt>
                <c:pt idx="167">
                  <c:v>38985</c:v>
                </c:pt>
                <c:pt idx="168">
                  <c:v>38986</c:v>
                </c:pt>
                <c:pt idx="169">
                  <c:v>38987</c:v>
                </c:pt>
                <c:pt idx="170">
                  <c:v>38988</c:v>
                </c:pt>
                <c:pt idx="171">
                  <c:v>38989</c:v>
                </c:pt>
                <c:pt idx="172">
                  <c:v>38992</c:v>
                </c:pt>
                <c:pt idx="173">
                  <c:v>38993</c:v>
                </c:pt>
                <c:pt idx="174">
                  <c:v>38994</c:v>
                </c:pt>
                <c:pt idx="175">
                  <c:v>38995</c:v>
                </c:pt>
                <c:pt idx="176">
                  <c:v>38996</c:v>
                </c:pt>
                <c:pt idx="177">
                  <c:v>38999</c:v>
                </c:pt>
                <c:pt idx="178">
                  <c:v>39000</c:v>
                </c:pt>
                <c:pt idx="179">
                  <c:v>39001</c:v>
                </c:pt>
                <c:pt idx="180">
                  <c:v>39002</c:v>
                </c:pt>
                <c:pt idx="181">
                  <c:v>39003</c:v>
                </c:pt>
                <c:pt idx="182">
                  <c:v>39006</c:v>
                </c:pt>
                <c:pt idx="183">
                  <c:v>39007</c:v>
                </c:pt>
                <c:pt idx="184">
                  <c:v>39008</c:v>
                </c:pt>
                <c:pt idx="185">
                  <c:v>39009</c:v>
                </c:pt>
                <c:pt idx="186">
                  <c:v>39010</c:v>
                </c:pt>
                <c:pt idx="187">
                  <c:v>39013</c:v>
                </c:pt>
                <c:pt idx="188">
                  <c:v>39014</c:v>
                </c:pt>
                <c:pt idx="189">
                  <c:v>39015</c:v>
                </c:pt>
                <c:pt idx="190">
                  <c:v>39016</c:v>
                </c:pt>
                <c:pt idx="191">
                  <c:v>39017</c:v>
                </c:pt>
                <c:pt idx="192">
                  <c:v>39020</c:v>
                </c:pt>
                <c:pt idx="193">
                  <c:v>39021</c:v>
                </c:pt>
                <c:pt idx="194">
                  <c:v>39022</c:v>
                </c:pt>
                <c:pt idx="195">
                  <c:v>39023</c:v>
                </c:pt>
                <c:pt idx="196">
                  <c:v>39024</c:v>
                </c:pt>
                <c:pt idx="197">
                  <c:v>39027</c:v>
                </c:pt>
                <c:pt idx="198">
                  <c:v>39028</c:v>
                </c:pt>
                <c:pt idx="199">
                  <c:v>39029</c:v>
                </c:pt>
                <c:pt idx="200">
                  <c:v>39030</c:v>
                </c:pt>
                <c:pt idx="201">
                  <c:v>39031</c:v>
                </c:pt>
                <c:pt idx="202">
                  <c:v>39034</c:v>
                </c:pt>
                <c:pt idx="203">
                  <c:v>39035</c:v>
                </c:pt>
                <c:pt idx="204">
                  <c:v>39036</c:v>
                </c:pt>
                <c:pt idx="205">
                  <c:v>39037</c:v>
                </c:pt>
                <c:pt idx="206">
                  <c:v>39038</c:v>
                </c:pt>
                <c:pt idx="207">
                  <c:v>39041</c:v>
                </c:pt>
                <c:pt idx="208">
                  <c:v>39042</c:v>
                </c:pt>
                <c:pt idx="209">
                  <c:v>39043</c:v>
                </c:pt>
                <c:pt idx="210">
                  <c:v>39044</c:v>
                </c:pt>
                <c:pt idx="211">
                  <c:v>39045</c:v>
                </c:pt>
                <c:pt idx="212">
                  <c:v>39048</c:v>
                </c:pt>
                <c:pt idx="213">
                  <c:v>39049</c:v>
                </c:pt>
                <c:pt idx="214">
                  <c:v>39050</c:v>
                </c:pt>
                <c:pt idx="215">
                  <c:v>39051</c:v>
                </c:pt>
                <c:pt idx="216">
                  <c:v>39052</c:v>
                </c:pt>
                <c:pt idx="217">
                  <c:v>39055</c:v>
                </c:pt>
                <c:pt idx="218">
                  <c:v>39056</c:v>
                </c:pt>
                <c:pt idx="219">
                  <c:v>39057</c:v>
                </c:pt>
                <c:pt idx="220">
                  <c:v>39058</c:v>
                </c:pt>
                <c:pt idx="221">
                  <c:v>39059</c:v>
                </c:pt>
                <c:pt idx="222">
                  <c:v>39062</c:v>
                </c:pt>
                <c:pt idx="223">
                  <c:v>39063</c:v>
                </c:pt>
                <c:pt idx="224">
                  <c:v>39064</c:v>
                </c:pt>
                <c:pt idx="225">
                  <c:v>39065</c:v>
                </c:pt>
                <c:pt idx="226">
                  <c:v>39066</c:v>
                </c:pt>
                <c:pt idx="227">
                  <c:v>39069</c:v>
                </c:pt>
                <c:pt idx="228">
                  <c:v>39070</c:v>
                </c:pt>
                <c:pt idx="229">
                  <c:v>39071</c:v>
                </c:pt>
                <c:pt idx="230">
                  <c:v>39072</c:v>
                </c:pt>
                <c:pt idx="231">
                  <c:v>39073</c:v>
                </c:pt>
                <c:pt idx="232">
                  <c:v>39077</c:v>
                </c:pt>
                <c:pt idx="233">
                  <c:v>39078</c:v>
                </c:pt>
                <c:pt idx="234">
                  <c:v>39079</c:v>
                </c:pt>
                <c:pt idx="235">
                  <c:v>39080</c:v>
                </c:pt>
                <c:pt idx="236">
                  <c:v>39084</c:v>
                </c:pt>
                <c:pt idx="237">
                  <c:v>39085</c:v>
                </c:pt>
                <c:pt idx="238">
                  <c:v>39086</c:v>
                </c:pt>
                <c:pt idx="239">
                  <c:v>39087</c:v>
                </c:pt>
                <c:pt idx="240">
                  <c:v>39090</c:v>
                </c:pt>
                <c:pt idx="241">
                  <c:v>39091</c:v>
                </c:pt>
                <c:pt idx="242">
                  <c:v>39092</c:v>
                </c:pt>
                <c:pt idx="243">
                  <c:v>39093</c:v>
                </c:pt>
                <c:pt idx="244">
                  <c:v>39094</c:v>
                </c:pt>
                <c:pt idx="245">
                  <c:v>39097</c:v>
                </c:pt>
                <c:pt idx="246">
                  <c:v>39098</c:v>
                </c:pt>
                <c:pt idx="247">
                  <c:v>39099</c:v>
                </c:pt>
                <c:pt idx="248">
                  <c:v>39100</c:v>
                </c:pt>
                <c:pt idx="249">
                  <c:v>39101</c:v>
                </c:pt>
                <c:pt idx="250">
                  <c:v>39104</c:v>
                </c:pt>
                <c:pt idx="251">
                  <c:v>39105</c:v>
                </c:pt>
                <c:pt idx="252">
                  <c:v>39106</c:v>
                </c:pt>
                <c:pt idx="253">
                  <c:v>39107</c:v>
                </c:pt>
                <c:pt idx="254">
                  <c:v>39108</c:v>
                </c:pt>
                <c:pt idx="255">
                  <c:v>39111</c:v>
                </c:pt>
                <c:pt idx="256">
                  <c:v>39112</c:v>
                </c:pt>
                <c:pt idx="257">
                  <c:v>39113</c:v>
                </c:pt>
                <c:pt idx="258">
                  <c:v>39114</c:v>
                </c:pt>
                <c:pt idx="259">
                  <c:v>39115</c:v>
                </c:pt>
                <c:pt idx="260">
                  <c:v>39118</c:v>
                </c:pt>
                <c:pt idx="261">
                  <c:v>39119</c:v>
                </c:pt>
                <c:pt idx="262">
                  <c:v>39120</c:v>
                </c:pt>
                <c:pt idx="263">
                  <c:v>39121</c:v>
                </c:pt>
                <c:pt idx="264">
                  <c:v>39122</c:v>
                </c:pt>
                <c:pt idx="265">
                  <c:v>39125</c:v>
                </c:pt>
                <c:pt idx="266">
                  <c:v>39126</c:v>
                </c:pt>
                <c:pt idx="267">
                  <c:v>39127</c:v>
                </c:pt>
                <c:pt idx="268">
                  <c:v>39128</c:v>
                </c:pt>
                <c:pt idx="269">
                  <c:v>39129</c:v>
                </c:pt>
                <c:pt idx="270">
                  <c:v>39132</c:v>
                </c:pt>
                <c:pt idx="271">
                  <c:v>39133</c:v>
                </c:pt>
                <c:pt idx="272">
                  <c:v>39134</c:v>
                </c:pt>
                <c:pt idx="273">
                  <c:v>39135</c:v>
                </c:pt>
                <c:pt idx="274">
                  <c:v>39136</c:v>
                </c:pt>
                <c:pt idx="275">
                  <c:v>39139</c:v>
                </c:pt>
                <c:pt idx="276">
                  <c:v>39140</c:v>
                </c:pt>
                <c:pt idx="277">
                  <c:v>39141</c:v>
                </c:pt>
                <c:pt idx="278">
                  <c:v>39142</c:v>
                </c:pt>
                <c:pt idx="279">
                  <c:v>39143</c:v>
                </c:pt>
                <c:pt idx="280">
                  <c:v>39146</c:v>
                </c:pt>
                <c:pt idx="281">
                  <c:v>39147</c:v>
                </c:pt>
                <c:pt idx="282">
                  <c:v>39148</c:v>
                </c:pt>
                <c:pt idx="283">
                  <c:v>39149</c:v>
                </c:pt>
                <c:pt idx="284">
                  <c:v>39150</c:v>
                </c:pt>
                <c:pt idx="285">
                  <c:v>39153</c:v>
                </c:pt>
                <c:pt idx="286">
                  <c:v>39154</c:v>
                </c:pt>
                <c:pt idx="287">
                  <c:v>39155</c:v>
                </c:pt>
                <c:pt idx="288">
                  <c:v>39156</c:v>
                </c:pt>
                <c:pt idx="289">
                  <c:v>39157</c:v>
                </c:pt>
                <c:pt idx="290">
                  <c:v>39160</c:v>
                </c:pt>
                <c:pt idx="291">
                  <c:v>39161</c:v>
                </c:pt>
                <c:pt idx="292">
                  <c:v>39162</c:v>
                </c:pt>
                <c:pt idx="293">
                  <c:v>39163</c:v>
                </c:pt>
                <c:pt idx="294">
                  <c:v>39164</c:v>
                </c:pt>
                <c:pt idx="295">
                  <c:v>39167</c:v>
                </c:pt>
                <c:pt idx="296">
                  <c:v>39168</c:v>
                </c:pt>
                <c:pt idx="297">
                  <c:v>39169</c:v>
                </c:pt>
                <c:pt idx="298">
                  <c:v>39170</c:v>
                </c:pt>
                <c:pt idx="299">
                  <c:v>39171</c:v>
                </c:pt>
                <c:pt idx="300">
                  <c:v>39174</c:v>
                </c:pt>
                <c:pt idx="301">
                  <c:v>39175</c:v>
                </c:pt>
                <c:pt idx="302">
                  <c:v>39176</c:v>
                </c:pt>
                <c:pt idx="303">
                  <c:v>39177</c:v>
                </c:pt>
                <c:pt idx="304">
                  <c:v>39181</c:v>
                </c:pt>
                <c:pt idx="305">
                  <c:v>39182</c:v>
                </c:pt>
                <c:pt idx="306">
                  <c:v>39183</c:v>
                </c:pt>
                <c:pt idx="307">
                  <c:v>39184</c:v>
                </c:pt>
                <c:pt idx="308">
                  <c:v>39185</c:v>
                </c:pt>
                <c:pt idx="309">
                  <c:v>39188</c:v>
                </c:pt>
                <c:pt idx="310">
                  <c:v>39189</c:v>
                </c:pt>
                <c:pt idx="311">
                  <c:v>39190</c:v>
                </c:pt>
                <c:pt idx="312">
                  <c:v>39191</c:v>
                </c:pt>
                <c:pt idx="313">
                  <c:v>39192</c:v>
                </c:pt>
                <c:pt idx="314">
                  <c:v>39195</c:v>
                </c:pt>
                <c:pt idx="315">
                  <c:v>39196</c:v>
                </c:pt>
                <c:pt idx="316">
                  <c:v>39197</c:v>
                </c:pt>
                <c:pt idx="317">
                  <c:v>39198</c:v>
                </c:pt>
                <c:pt idx="318">
                  <c:v>39199</c:v>
                </c:pt>
                <c:pt idx="319">
                  <c:v>39202</c:v>
                </c:pt>
                <c:pt idx="320">
                  <c:v>39203</c:v>
                </c:pt>
                <c:pt idx="321">
                  <c:v>39204</c:v>
                </c:pt>
                <c:pt idx="322">
                  <c:v>39205</c:v>
                </c:pt>
                <c:pt idx="323">
                  <c:v>39206</c:v>
                </c:pt>
                <c:pt idx="324">
                  <c:v>39209</c:v>
                </c:pt>
                <c:pt idx="325">
                  <c:v>39210</c:v>
                </c:pt>
                <c:pt idx="326">
                  <c:v>39211</c:v>
                </c:pt>
                <c:pt idx="327">
                  <c:v>39212</c:v>
                </c:pt>
                <c:pt idx="328">
                  <c:v>39213</c:v>
                </c:pt>
                <c:pt idx="329">
                  <c:v>39216</c:v>
                </c:pt>
                <c:pt idx="330">
                  <c:v>39217</c:v>
                </c:pt>
                <c:pt idx="331">
                  <c:v>39218</c:v>
                </c:pt>
                <c:pt idx="332">
                  <c:v>39219</c:v>
                </c:pt>
                <c:pt idx="333">
                  <c:v>39220</c:v>
                </c:pt>
                <c:pt idx="334">
                  <c:v>39223</c:v>
                </c:pt>
                <c:pt idx="335">
                  <c:v>39224</c:v>
                </c:pt>
                <c:pt idx="336">
                  <c:v>39225</c:v>
                </c:pt>
                <c:pt idx="337">
                  <c:v>39226</c:v>
                </c:pt>
                <c:pt idx="338">
                  <c:v>39227</c:v>
                </c:pt>
                <c:pt idx="339">
                  <c:v>39230</c:v>
                </c:pt>
                <c:pt idx="340">
                  <c:v>39231</c:v>
                </c:pt>
                <c:pt idx="341">
                  <c:v>39232</c:v>
                </c:pt>
                <c:pt idx="342">
                  <c:v>39233</c:v>
                </c:pt>
                <c:pt idx="343">
                  <c:v>39234</c:v>
                </c:pt>
                <c:pt idx="344">
                  <c:v>39237</c:v>
                </c:pt>
                <c:pt idx="345">
                  <c:v>39238</c:v>
                </c:pt>
                <c:pt idx="346">
                  <c:v>39239</c:v>
                </c:pt>
                <c:pt idx="347">
                  <c:v>39240</c:v>
                </c:pt>
                <c:pt idx="348">
                  <c:v>39241</c:v>
                </c:pt>
                <c:pt idx="349">
                  <c:v>39244</c:v>
                </c:pt>
                <c:pt idx="350">
                  <c:v>39245</c:v>
                </c:pt>
                <c:pt idx="351">
                  <c:v>39246</c:v>
                </c:pt>
                <c:pt idx="352">
                  <c:v>39247</c:v>
                </c:pt>
                <c:pt idx="353">
                  <c:v>39248</c:v>
                </c:pt>
                <c:pt idx="354">
                  <c:v>39251</c:v>
                </c:pt>
                <c:pt idx="355">
                  <c:v>39252</c:v>
                </c:pt>
                <c:pt idx="356">
                  <c:v>39253</c:v>
                </c:pt>
                <c:pt idx="357">
                  <c:v>39254</c:v>
                </c:pt>
                <c:pt idx="358">
                  <c:v>39255</c:v>
                </c:pt>
                <c:pt idx="359">
                  <c:v>39258</c:v>
                </c:pt>
                <c:pt idx="360">
                  <c:v>39259</c:v>
                </c:pt>
                <c:pt idx="361">
                  <c:v>39260</c:v>
                </c:pt>
                <c:pt idx="362">
                  <c:v>39261</c:v>
                </c:pt>
                <c:pt idx="363">
                  <c:v>39262</c:v>
                </c:pt>
                <c:pt idx="364">
                  <c:v>39265</c:v>
                </c:pt>
                <c:pt idx="365">
                  <c:v>39266</c:v>
                </c:pt>
                <c:pt idx="366">
                  <c:v>39267</c:v>
                </c:pt>
                <c:pt idx="367">
                  <c:v>39268</c:v>
                </c:pt>
                <c:pt idx="368">
                  <c:v>39269</c:v>
                </c:pt>
                <c:pt idx="369">
                  <c:v>39272</c:v>
                </c:pt>
                <c:pt idx="370">
                  <c:v>39273</c:v>
                </c:pt>
                <c:pt idx="371">
                  <c:v>39274</c:v>
                </c:pt>
                <c:pt idx="372">
                  <c:v>39275</c:v>
                </c:pt>
                <c:pt idx="373">
                  <c:v>39276</c:v>
                </c:pt>
                <c:pt idx="374">
                  <c:v>39279</c:v>
                </c:pt>
                <c:pt idx="375">
                  <c:v>39280</c:v>
                </c:pt>
                <c:pt idx="376">
                  <c:v>39281</c:v>
                </c:pt>
                <c:pt idx="377">
                  <c:v>39282</c:v>
                </c:pt>
                <c:pt idx="378">
                  <c:v>39283</c:v>
                </c:pt>
                <c:pt idx="379">
                  <c:v>39286</c:v>
                </c:pt>
                <c:pt idx="380">
                  <c:v>39287</c:v>
                </c:pt>
                <c:pt idx="381">
                  <c:v>39288</c:v>
                </c:pt>
                <c:pt idx="382">
                  <c:v>39289</c:v>
                </c:pt>
                <c:pt idx="383">
                  <c:v>39290</c:v>
                </c:pt>
                <c:pt idx="384">
                  <c:v>39293</c:v>
                </c:pt>
                <c:pt idx="385">
                  <c:v>39294</c:v>
                </c:pt>
                <c:pt idx="386">
                  <c:v>39295</c:v>
                </c:pt>
                <c:pt idx="387">
                  <c:v>39296</c:v>
                </c:pt>
                <c:pt idx="388">
                  <c:v>39297</c:v>
                </c:pt>
                <c:pt idx="389">
                  <c:v>39300</c:v>
                </c:pt>
                <c:pt idx="390">
                  <c:v>39301</c:v>
                </c:pt>
                <c:pt idx="391">
                  <c:v>39302</c:v>
                </c:pt>
                <c:pt idx="392">
                  <c:v>39303</c:v>
                </c:pt>
                <c:pt idx="393">
                  <c:v>39304</c:v>
                </c:pt>
                <c:pt idx="394">
                  <c:v>39307</c:v>
                </c:pt>
                <c:pt idx="395">
                  <c:v>39308</c:v>
                </c:pt>
                <c:pt idx="396">
                  <c:v>39309</c:v>
                </c:pt>
                <c:pt idx="397">
                  <c:v>39310</c:v>
                </c:pt>
                <c:pt idx="398">
                  <c:v>39311</c:v>
                </c:pt>
                <c:pt idx="399">
                  <c:v>39314</c:v>
                </c:pt>
                <c:pt idx="400">
                  <c:v>39315</c:v>
                </c:pt>
                <c:pt idx="401">
                  <c:v>39316</c:v>
                </c:pt>
                <c:pt idx="402">
                  <c:v>39317</c:v>
                </c:pt>
                <c:pt idx="403">
                  <c:v>39318</c:v>
                </c:pt>
                <c:pt idx="404">
                  <c:v>39321</c:v>
                </c:pt>
                <c:pt idx="405">
                  <c:v>39322</c:v>
                </c:pt>
                <c:pt idx="406">
                  <c:v>39323</c:v>
                </c:pt>
                <c:pt idx="407">
                  <c:v>39324</c:v>
                </c:pt>
                <c:pt idx="408">
                  <c:v>39325</c:v>
                </c:pt>
                <c:pt idx="409">
                  <c:v>39328</c:v>
                </c:pt>
                <c:pt idx="410">
                  <c:v>39329</c:v>
                </c:pt>
                <c:pt idx="411">
                  <c:v>39330</c:v>
                </c:pt>
                <c:pt idx="412">
                  <c:v>39331</c:v>
                </c:pt>
                <c:pt idx="413">
                  <c:v>39332</c:v>
                </c:pt>
                <c:pt idx="414">
                  <c:v>39335</c:v>
                </c:pt>
                <c:pt idx="415">
                  <c:v>39336</c:v>
                </c:pt>
                <c:pt idx="416">
                  <c:v>39337</c:v>
                </c:pt>
                <c:pt idx="417">
                  <c:v>39338</c:v>
                </c:pt>
                <c:pt idx="418">
                  <c:v>39339</c:v>
                </c:pt>
                <c:pt idx="419">
                  <c:v>39342</c:v>
                </c:pt>
                <c:pt idx="420">
                  <c:v>39343</c:v>
                </c:pt>
                <c:pt idx="421">
                  <c:v>39344</c:v>
                </c:pt>
                <c:pt idx="422">
                  <c:v>39345</c:v>
                </c:pt>
                <c:pt idx="423">
                  <c:v>39346</c:v>
                </c:pt>
                <c:pt idx="424">
                  <c:v>39349</c:v>
                </c:pt>
                <c:pt idx="425">
                  <c:v>39350</c:v>
                </c:pt>
                <c:pt idx="426">
                  <c:v>39351</c:v>
                </c:pt>
                <c:pt idx="427">
                  <c:v>39352</c:v>
                </c:pt>
                <c:pt idx="428">
                  <c:v>39353</c:v>
                </c:pt>
                <c:pt idx="429">
                  <c:v>39356</c:v>
                </c:pt>
                <c:pt idx="430">
                  <c:v>39357</c:v>
                </c:pt>
                <c:pt idx="431">
                  <c:v>39358</c:v>
                </c:pt>
                <c:pt idx="432">
                  <c:v>39359</c:v>
                </c:pt>
                <c:pt idx="433">
                  <c:v>39360</c:v>
                </c:pt>
                <c:pt idx="434">
                  <c:v>39363</c:v>
                </c:pt>
                <c:pt idx="435">
                  <c:v>39364</c:v>
                </c:pt>
                <c:pt idx="436">
                  <c:v>39365</c:v>
                </c:pt>
                <c:pt idx="437">
                  <c:v>39366</c:v>
                </c:pt>
                <c:pt idx="438">
                  <c:v>39367</c:v>
                </c:pt>
                <c:pt idx="439">
                  <c:v>39370</c:v>
                </c:pt>
                <c:pt idx="440">
                  <c:v>39371</c:v>
                </c:pt>
                <c:pt idx="441">
                  <c:v>39372</c:v>
                </c:pt>
                <c:pt idx="442">
                  <c:v>39373</c:v>
                </c:pt>
                <c:pt idx="443">
                  <c:v>39374</c:v>
                </c:pt>
                <c:pt idx="444">
                  <c:v>39377</c:v>
                </c:pt>
                <c:pt idx="445">
                  <c:v>39378</c:v>
                </c:pt>
                <c:pt idx="446">
                  <c:v>39379</c:v>
                </c:pt>
                <c:pt idx="447">
                  <c:v>39380</c:v>
                </c:pt>
                <c:pt idx="448">
                  <c:v>39381</c:v>
                </c:pt>
                <c:pt idx="449">
                  <c:v>39384</c:v>
                </c:pt>
                <c:pt idx="450">
                  <c:v>39385</c:v>
                </c:pt>
                <c:pt idx="451">
                  <c:v>39386</c:v>
                </c:pt>
                <c:pt idx="452">
                  <c:v>39387</c:v>
                </c:pt>
                <c:pt idx="453">
                  <c:v>39388</c:v>
                </c:pt>
                <c:pt idx="454">
                  <c:v>39391</c:v>
                </c:pt>
                <c:pt idx="455">
                  <c:v>39392</c:v>
                </c:pt>
                <c:pt idx="456">
                  <c:v>39393</c:v>
                </c:pt>
                <c:pt idx="457">
                  <c:v>39394</c:v>
                </c:pt>
                <c:pt idx="458">
                  <c:v>39395</c:v>
                </c:pt>
                <c:pt idx="459">
                  <c:v>39398</c:v>
                </c:pt>
                <c:pt idx="460">
                  <c:v>39399</c:v>
                </c:pt>
                <c:pt idx="461">
                  <c:v>39400</c:v>
                </c:pt>
                <c:pt idx="462">
                  <c:v>39401</c:v>
                </c:pt>
                <c:pt idx="463">
                  <c:v>39402</c:v>
                </c:pt>
                <c:pt idx="464">
                  <c:v>39405</c:v>
                </c:pt>
                <c:pt idx="465">
                  <c:v>39406</c:v>
                </c:pt>
                <c:pt idx="466">
                  <c:v>39407</c:v>
                </c:pt>
                <c:pt idx="467">
                  <c:v>39408</c:v>
                </c:pt>
                <c:pt idx="468">
                  <c:v>39409</c:v>
                </c:pt>
                <c:pt idx="469">
                  <c:v>39412</c:v>
                </c:pt>
                <c:pt idx="470">
                  <c:v>39413</c:v>
                </c:pt>
                <c:pt idx="471">
                  <c:v>39414</c:v>
                </c:pt>
                <c:pt idx="472">
                  <c:v>39415</c:v>
                </c:pt>
                <c:pt idx="473">
                  <c:v>39416</c:v>
                </c:pt>
                <c:pt idx="474">
                  <c:v>39419</c:v>
                </c:pt>
                <c:pt idx="475">
                  <c:v>39420</c:v>
                </c:pt>
                <c:pt idx="476">
                  <c:v>39421</c:v>
                </c:pt>
                <c:pt idx="477">
                  <c:v>39422</c:v>
                </c:pt>
                <c:pt idx="478">
                  <c:v>39423</c:v>
                </c:pt>
                <c:pt idx="479">
                  <c:v>39426</c:v>
                </c:pt>
                <c:pt idx="480">
                  <c:v>39427</c:v>
                </c:pt>
                <c:pt idx="481">
                  <c:v>39428</c:v>
                </c:pt>
                <c:pt idx="482">
                  <c:v>39429</c:v>
                </c:pt>
                <c:pt idx="483">
                  <c:v>39430</c:v>
                </c:pt>
                <c:pt idx="484">
                  <c:v>39433</c:v>
                </c:pt>
                <c:pt idx="485">
                  <c:v>39434</c:v>
                </c:pt>
                <c:pt idx="486">
                  <c:v>39435</c:v>
                </c:pt>
                <c:pt idx="487">
                  <c:v>39436</c:v>
                </c:pt>
                <c:pt idx="488">
                  <c:v>39437</c:v>
                </c:pt>
                <c:pt idx="489">
                  <c:v>39440</c:v>
                </c:pt>
                <c:pt idx="490">
                  <c:v>39442</c:v>
                </c:pt>
                <c:pt idx="491">
                  <c:v>39443</c:v>
                </c:pt>
                <c:pt idx="492">
                  <c:v>39444</c:v>
                </c:pt>
                <c:pt idx="493">
                  <c:v>39447</c:v>
                </c:pt>
                <c:pt idx="494">
                  <c:v>39449</c:v>
                </c:pt>
                <c:pt idx="495">
                  <c:v>39450</c:v>
                </c:pt>
                <c:pt idx="496">
                  <c:v>39451</c:v>
                </c:pt>
                <c:pt idx="497">
                  <c:v>39454</c:v>
                </c:pt>
                <c:pt idx="498">
                  <c:v>39455</c:v>
                </c:pt>
                <c:pt idx="499">
                  <c:v>39456</c:v>
                </c:pt>
                <c:pt idx="500">
                  <c:v>39457</c:v>
                </c:pt>
                <c:pt idx="501">
                  <c:v>39458</c:v>
                </c:pt>
                <c:pt idx="502">
                  <c:v>39461</c:v>
                </c:pt>
                <c:pt idx="503">
                  <c:v>39462</c:v>
                </c:pt>
                <c:pt idx="504">
                  <c:v>39463</c:v>
                </c:pt>
                <c:pt idx="505">
                  <c:v>39464</c:v>
                </c:pt>
                <c:pt idx="506">
                  <c:v>39465</c:v>
                </c:pt>
                <c:pt idx="507">
                  <c:v>39468</c:v>
                </c:pt>
                <c:pt idx="508">
                  <c:v>39469</c:v>
                </c:pt>
                <c:pt idx="509">
                  <c:v>39470</c:v>
                </c:pt>
                <c:pt idx="510">
                  <c:v>39471</c:v>
                </c:pt>
                <c:pt idx="511">
                  <c:v>39472</c:v>
                </c:pt>
                <c:pt idx="512">
                  <c:v>39475</c:v>
                </c:pt>
                <c:pt idx="513">
                  <c:v>39476</c:v>
                </c:pt>
                <c:pt idx="514">
                  <c:v>39477</c:v>
                </c:pt>
                <c:pt idx="515">
                  <c:v>39478</c:v>
                </c:pt>
                <c:pt idx="516">
                  <c:v>39479</c:v>
                </c:pt>
                <c:pt idx="517">
                  <c:v>39482</c:v>
                </c:pt>
                <c:pt idx="518">
                  <c:v>39483</c:v>
                </c:pt>
                <c:pt idx="519">
                  <c:v>39484</c:v>
                </c:pt>
                <c:pt idx="520">
                  <c:v>39485</c:v>
                </c:pt>
                <c:pt idx="521">
                  <c:v>39486</c:v>
                </c:pt>
                <c:pt idx="522">
                  <c:v>39489</c:v>
                </c:pt>
                <c:pt idx="523">
                  <c:v>39490</c:v>
                </c:pt>
                <c:pt idx="524">
                  <c:v>39491</c:v>
                </c:pt>
                <c:pt idx="525">
                  <c:v>39492</c:v>
                </c:pt>
                <c:pt idx="526">
                  <c:v>39493</c:v>
                </c:pt>
                <c:pt idx="527">
                  <c:v>39496</c:v>
                </c:pt>
                <c:pt idx="528">
                  <c:v>39497</c:v>
                </c:pt>
                <c:pt idx="529">
                  <c:v>39498</c:v>
                </c:pt>
                <c:pt idx="530">
                  <c:v>39499</c:v>
                </c:pt>
                <c:pt idx="531">
                  <c:v>39500</c:v>
                </c:pt>
                <c:pt idx="532">
                  <c:v>39503</c:v>
                </c:pt>
                <c:pt idx="533">
                  <c:v>39504</c:v>
                </c:pt>
                <c:pt idx="534">
                  <c:v>39505</c:v>
                </c:pt>
                <c:pt idx="535">
                  <c:v>39506</c:v>
                </c:pt>
                <c:pt idx="536">
                  <c:v>39507</c:v>
                </c:pt>
                <c:pt idx="537">
                  <c:v>39510</c:v>
                </c:pt>
                <c:pt idx="538">
                  <c:v>39511</c:v>
                </c:pt>
                <c:pt idx="539">
                  <c:v>39512</c:v>
                </c:pt>
                <c:pt idx="540">
                  <c:v>39513</c:v>
                </c:pt>
                <c:pt idx="541">
                  <c:v>39514</c:v>
                </c:pt>
                <c:pt idx="542">
                  <c:v>39517</c:v>
                </c:pt>
                <c:pt idx="543">
                  <c:v>39518</c:v>
                </c:pt>
                <c:pt idx="544">
                  <c:v>39519</c:v>
                </c:pt>
                <c:pt idx="545">
                  <c:v>39520</c:v>
                </c:pt>
                <c:pt idx="546">
                  <c:v>39521</c:v>
                </c:pt>
                <c:pt idx="547">
                  <c:v>39524</c:v>
                </c:pt>
                <c:pt idx="548">
                  <c:v>39525</c:v>
                </c:pt>
                <c:pt idx="549">
                  <c:v>39526</c:v>
                </c:pt>
                <c:pt idx="550">
                  <c:v>39527</c:v>
                </c:pt>
                <c:pt idx="551">
                  <c:v>39531</c:v>
                </c:pt>
                <c:pt idx="552">
                  <c:v>39532</c:v>
                </c:pt>
                <c:pt idx="553">
                  <c:v>39533</c:v>
                </c:pt>
                <c:pt idx="554">
                  <c:v>39534</c:v>
                </c:pt>
                <c:pt idx="555">
                  <c:v>39535</c:v>
                </c:pt>
                <c:pt idx="556">
                  <c:v>39538</c:v>
                </c:pt>
                <c:pt idx="557">
                  <c:v>39539</c:v>
                </c:pt>
                <c:pt idx="558">
                  <c:v>39540</c:v>
                </c:pt>
                <c:pt idx="559">
                  <c:v>39541</c:v>
                </c:pt>
                <c:pt idx="560">
                  <c:v>39542</c:v>
                </c:pt>
                <c:pt idx="561">
                  <c:v>39545</c:v>
                </c:pt>
                <c:pt idx="562">
                  <c:v>39546</c:v>
                </c:pt>
                <c:pt idx="563">
                  <c:v>39547</c:v>
                </c:pt>
                <c:pt idx="564">
                  <c:v>39548</c:v>
                </c:pt>
                <c:pt idx="565">
                  <c:v>39549</c:v>
                </c:pt>
                <c:pt idx="566">
                  <c:v>39552</c:v>
                </c:pt>
                <c:pt idx="567">
                  <c:v>39553</c:v>
                </c:pt>
                <c:pt idx="568">
                  <c:v>39554</c:v>
                </c:pt>
                <c:pt idx="569">
                  <c:v>39555</c:v>
                </c:pt>
                <c:pt idx="570">
                  <c:v>39556</c:v>
                </c:pt>
                <c:pt idx="571">
                  <c:v>39559</c:v>
                </c:pt>
                <c:pt idx="572">
                  <c:v>39560</c:v>
                </c:pt>
                <c:pt idx="573">
                  <c:v>39561</c:v>
                </c:pt>
                <c:pt idx="574">
                  <c:v>39562</c:v>
                </c:pt>
                <c:pt idx="575">
                  <c:v>39563</c:v>
                </c:pt>
                <c:pt idx="576">
                  <c:v>39566</c:v>
                </c:pt>
                <c:pt idx="577">
                  <c:v>39567</c:v>
                </c:pt>
                <c:pt idx="578">
                  <c:v>39568</c:v>
                </c:pt>
                <c:pt idx="579">
                  <c:v>39569</c:v>
                </c:pt>
                <c:pt idx="580">
                  <c:v>39570</c:v>
                </c:pt>
                <c:pt idx="581">
                  <c:v>39573</c:v>
                </c:pt>
                <c:pt idx="582">
                  <c:v>39574</c:v>
                </c:pt>
                <c:pt idx="583">
                  <c:v>39575</c:v>
                </c:pt>
                <c:pt idx="584">
                  <c:v>39576</c:v>
                </c:pt>
                <c:pt idx="585">
                  <c:v>39577</c:v>
                </c:pt>
                <c:pt idx="586">
                  <c:v>39580</c:v>
                </c:pt>
                <c:pt idx="587">
                  <c:v>39581</c:v>
                </c:pt>
                <c:pt idx="588">
                  <c:v>39582</c:v>
                </c:pt>
                <c:pt idx="589">
                  <c:v>39583</c:v>
                </c:pt>
                <c:pt idx="590">
                  <c:v>39584</c:v>
                </c:pt>
                <c:pt idx="591">
                  <c:v>39587</c:v>
                </c:pt>
                <c:pt idx="592">
                  <c:v>39588</c:v>
                </c:pt>
                <c:pt idx="593">
                  <c:v>39589</c:v>
                </c:pt>
                <c:pt idx="594">
                  <c:v>39590</c:v>
                </c:pt>
                <c:pt idx="595">
                  <c:v>39591</c:v>
                </c:pt>
                <c:pt idx="596">
                  <c:v>39594</c:v>
                </c:pt>
                <c:pt idx="597">
                  <c:v>39595</c:v>
                </c:pt>
                <c:pt idx="598">
                  <c:v>39596</c:v>
                </c:pt>
                <c:pt idx="599">
                  <c:v>39597</c:v>
                </c:pt>
                <c:pt idx="600">
                  <c:v>39598</c:v>
                </c:pt>
                <c:pt idx="601">
                  <c:v>39601</c:v>
                </c:pt>
                <c:pt idx="602">
                  <c:v>39602</c:v>
                </c:pt>
                <c:pt idx="603">
                  <c:v>39603</c:v>
                </c:pt>
                <c:pt idx="604">
                  <c:v>39604</c:v>
                </c:pt>
                <c:pt idx="605">
                  <c:v>39605</c:v>
                </c:pt>
                <c:pt idx="606">
                  <c:v>39608</c:v>
                </c:pt>
                <c:pt idx="607">
                  <c:v>39609</c:v>
                </c:pt>
                <c:pt idx="608">
                  <c:v>39610</c:v>
                </c:pt>
                <c:pt idx="609">
                  <c:v>39611</c:v>
                </c:pt>
                <c:pt idx="610">
                  <c:v>39612</c:v>
                </c:pt>
                <c:pt idx="611">
                  <c:v>39615</c:v>
                </c:pt>
                <c:pt idx="612">
                  <c:v>39616</c:v>
                </c:pt>
                <c:pt idx="613">
                  <c:v>39617</c:v>
                </c:pt>
                <c:pt idx="614">
                  <c:v>39618</c:v>
                </c:pt>
                <c:pt idx="615">
                  <c:v>39619</c:v>
                </c:pt>
                <c:pt idx="616">
                  <c:v>39622</c:v>
                </c:pt>
                <c:pt idx="617">
                  <c:v>39623</c:v>
                </c:pt>
                <c:pt idx="618">
                  <c:v>39624</c:v>
                </c:pt>
                <c:pt idx="619">
                  <c:v>39625</c:v>
                </c:pt>
                <c:pt idx="620">
                  <c:v>39626</c:v>
                </c:pt>
                <c:pt idx="621">
                  <c:v>39629</c:v>
                </c:pt>
                <c:pt idx="622">
                  <c:v>39630</c:v>
                </c:pt>
                <c:pt idx="623">
                  <c:v>39631</c:v>
                </c:pt>
                <c:pt idx="624">
                  <c:v>39632</c:v>
                </c:pt>
                <c:pt idx="625">
                  <c:v>39633</c:v>
                </c:pt>
                <c:pt idx="626">
                  <c:v>39636</c:v>
                </c:pt>
                <c:pt idx="627">
                  <c:v>39637</c:v>
                </c:pt>
                <c:pt idx="628">
                  <c:v>39638</c:v>
                </c:pt>
                <c:pt idx="629">
                  <c:v>39639</c:v>
                </c:pt>
                <c:pt idx="630">
                  <c:v>39640</c:v>
                </c:pt>
                <c:pt idx="631">
                  <c:v>39643</c:v>
                </c:pt>
                <c:pt idx="632">
                  <c:v>39644</c:v>
                </c:pt>
                <c:pt idx="633">
                  <c:v>39645</c:v>
                </c:pt>
                <c:pt idx="634">
                  <c:v>39646</c:v>
                </c:pt>
                <c:pt idx="635">
                  <c:v>39647</c:v>
                </c:pt>
                <c:pt idx="636">
                  <c:v>39650</c:v>
                </c:pt>
                <c:pt idx="637">
                  <c:v>39651</c:v>
                </c:pt>
                <c:pt idx="638">
                  <c:v>39652</c:v>
                </c:pt>
                <c:pt idx="639">
                  <c:v>39653</c:v>
                </c:pt>
                <c:pt idx="640">
                  <c:v>39654</c:v>
                </c:pt>
                <c:pt idx="641">
                  <c:v>39657</c:v>
                </c:pt>
                <c:pt idx="642">
                  <c:v>39658</c:v>
                </c:pt>
                <c:pt idx="643">
                  <c:v>39659</c:v>
                </c:pt>
                <c:pt idx="644">
                  <c:v>39660</c:v>
                </c:pt>
                <c:pt idx="645">
                  <c:v>39661</c:v>
                </c:pt>
                <c:pt idx="646">
                  <c:v>39664</c:v>
                </c:pt>
                <c:pt idx="647">
                  <c:v>39665</c:v>
                </c:pt>
                <c:pt idx="648">
                  <c:v>39666</c:v>
                </c:pt>
                <c:pt idx="649">
                  <c:v>39667</c:v>
                </c:pt>
                <c:pt idx="650">
                  <c:v>39668</c:v>
                </c:pt>
                <c:pt idx="651">
                  <c:v>39671</c:v>
                </c:pt>
                <c:pt idx="652">
                  <c:v>39672</c:v>
                </c:pt>
                <c:pt idx="653">
                  <c:v>39673</c:v>
                </c:pt>
                <c:pt idx="654">
                  <c:v>39674</c:v>
                </c:pt>
                <c:pt idx="655">
                  <c:v>39675</c:v>
                </c:pt>
                <c:pt idx="656">
                  <c:v>39678</c:v>
                </c:pt>
                <c:pt idx="657">
                  <c:v>39679</c:v>
                </c:pt>
                <c:pt idx="658">
                  <c:v>39680</c:v>
                </c:pt>
                <c:pt idx="659">
                  <c:v>39681</c:v>
                </c:pt>
                <c:pt idx="660">
                  <c:v>39682</c:v>
                </c:pt>
                <c:pt idx="661">
                  <c:v>39685</c:v>
                </c:pt>
                <c:pt idx="662">
                  <c:v>39686</c:v>
                </c:pt>
                <c:pt idx="663">
                  <c:v>39687</c:v>
                </c:pt>
                <c:pt idx="664">
                  <c:v>39688</c:v>
                </c:pt>
                <c:pt idx="665">
                  <c:v>39689</c:v>
                </c:pt>
                <c:pt idx="666">
                  <c:v>39692</c:v>
                </c:pt>
                <c:pt idx="667">
                  <c:v>39693</c:v>
                </c:pt>
                <c:pt idx="668">
                  <c:v>39694</c:v>
                </c:pt>
                <c:pt idx="669">
                  <c:v>39695</c:v>
                </c:pt>
                <c:pt idx="670">
                  <c:v>39696</c:v>
                </c:pt>
                <c:pt idx="671">
                  <c:v>39699</c:v>
                </c:pt>
                <c:pt idx="672">
                  <c:v>39700</c:v>
                </c:pt>
                <c:pt idx="673">
                  <c:v>39701</c:v>
                </c:pt>
                <c:pt idx="674">
                  <c:v>39702</c:v>
                </c:pt>
                <c:pt idx="675">
                  <c:v>39703</c:v>
                </c:pt>
                <c:pt idx="676">
                  <c:v>39706</c:v>
                </c:pt>
                <c:pt idx="677">
                  <c:v>39707</c:v>
                </c:pt>
                <c:pt idx="678">
                  <c:v>39708</c:v>
                </c:pt>
                <c:pt idx="679">
                  <c:v>39709</c:v>
                </c:pt>
                <c:pt idx="680">
                  <c:v>39710</c:v>
                </c:pt>
                <c:pt idx="681">
                  <c:v>39713</c:v>
                </c:pt>
                <c:pt idx="682">
                  <c:v>39714</c:v>
                </c:pt>
                <c:pt idx="683">
                  <c:v>39715</c:v>
                </c:pt>
                <c:pt idx="684">
                  <c:v>39716</c:v>
                </c:pt>
                <c:pt idx="685">
                  <c:v>39717</c:v>
                </c:pt>
                <c:pt idx="686">
                  <c:v>39720</c:v>
                </c:pt>
                <c:pt idx="687">
                  <c:v>39721</c:v>
                </c:pt>
                <c:pt idx="688">
                  <c:v>39722</c:v>
                </c:pt>
                <c:pt idx="689">
                  <c:v>39723</c:v>
                </c:pt>
                <c:pt idx="690">
                  <c:v>39724</c:v>
                </c:pt>
                <c:pt idx="691">
                  <c:v>39727</c:v>
                </c:pt>
                <c:pt idx="692">
                  <c:v>39728</c:v>
                </c:pt>
                <c:pt idx="693">
                  <c:v>39729</c:v>
                </c:pt>
                <c:pt idx="694">
                  <c:v>39730</c:v>
                </c:pt>
                <c:pt idx="695">
                  <c:v>39731</c:v>
                </c:pt>
                <c:pt idx="696">
                  <c:v>39734</c:v>
                </c:pt>
                <c:pt idx="697">
                  <c:v>39735</c:v>
                </c:pt>
                <c:pt idx="698">
                  <c:v>39736</c:v>
                </c:pt>
                <c:pt idx="699">
                  <c:v>39737</c:v>
                </c:pt>
                <c:pt idx="700">
                  <c:v>39738</c:v>
                </c:pt>
                <c:pt idx="701">
                  <c:v>39741</c:v>
                </c:pt>
                <c:pt idx="702">
                  <c:v>39742</c:v>
                </c:pt>
                <c:pt idx="703">
                  <c:v>39743</c:v>
                </c:pt>
                <c:pt idx="704">
                  <c:v>39744</c:v>
                </c:pt>
                <c:pt idx="705">
                  <c:v>39745</c:v>
                </c:pt>
                <c:pt idx="706">
                  <c:v>39748</c:v>
                </c:pt>
                <c:pt idx="707">
                  <c:v>39749</c:v>
                </c:pt>
                <c:pt idx="708">
                  <c:v>39750</c:v>
                </c:pt>
                <c:pt idx="709">
                  <c:v>39751</c:v>
                </c:pt>
                <c:pt idx="710">
                  <c:v>39752</c:v>
                </c:pt>
                <c:pt idx="711">
                  <c:v>39755</c:v>
                </c:pt>
                <c:pt idx="712">
                  <c:v>39756</c:v>
                </c:pt>
                <c:pt idx="713">
                  <c:v>39757</c:v>
                </c:pt>
                <c:pt idx="714">
                  <c:v>39758</c:v>
                </c:pt>
                <c:pt idx="715">
                  <c:v>39759</c:v>
                </c:pt>
                <c:pt idx="716">
                  <c:v>39762</c:v>
                </c:pt>
                <c:pt idx="717">
                  <c:v>39763</c:v>
                </c:pt>
                <c:pt idx="718">
                  <c:v>39764</c:v>
                </c:pt>
                <c:pt idx="719">
                  <c:v>39765</c:v>
                </c:pt>
                <c:pt idx="720">
                  <c:v>39766</c:v>
                </c:pt>
                <c:pt idx="721">
                  <c:v>39769</c:v>
                </c:pt>
                <c:pt idx="722">
                  <c:v>39770</c:v>
                </c:pt>
                <c:pt idx="723">
                  <c:v>39771</c:v>
                </c:pt>
                <c:pt idx="724">
                  <c:v>39772</c:v>
                </c:pt>
                <c:pt idx="725">
                  <c:v>39773</c:v>
                </c:pt>
                <c:pt idx="726">
                  <c:v>39776</c:v>
                </c:pt>
                <c:pt idx="727">
                  <c:v>39777</c:v>
                </c:pt>
                <c:pt idx="728">
                  <c:v>39778</c:v>
                </c:pt>
                <c:pt idx="729">
                  <c:v>39779</c:v>
                </c:pt>
                <c:pt idx="730">
                  <c:v>39780</c:v>
                </c:pt>
                <c:pt idx="731">
                  <c:v>39783</c:v>
                </c:pt>
                <c:pt idx="732">
                  <c:v>39784</c:v>
                </c:pt>
                <c:pt idx="733">
                  <c:v>39785</c:v>
                </c:pt>
                <c:pt idx="734">
                  <c:v>39786</c:v>
                </c:pt>
                <c:pt idx="735">
                  <c:v>39787</c:v>
                </c:pt>
                <c:pt idx="736">
                  <c:v>39790</c:v>
                </c:pt>
                <c:pt idx="737">
                  <c:v>39791</c:v>
                </c:pt>
                <c:pt idx="738">
                  <c:v>39792</c:v>
                </c:pt>
                <c:pt idx="739">
                  <c:v>39793</c:v>
                </c:pt>
                <c:pt idx="740">
                  <c:v>39794</c:v>
                </c:pt>
                <c:pt idx="741">
                  <c:v>39797</c:v>
                </c:pt>
                <c:pt idx="742">
                  <c:v>39798</c:v>
                </c:pt>
                <c:pt idx="743">
                  <c:v>39799</c:v>
                </c:pt>
                <c:pt idx="744">
                  <c:v>39800</c:v>
                </c:pt>
                <c:pt idx="745">
                  <c:v>39801</c:v>
                </c:pt>
                <c:pt idx="746">
                  <c:v>39804</c:v>
                </c:pt>
                <c:pt idx="747">
                  <c:v>39805</c:v>
                </c:pt>
                <c:pt idx="748">
                  <c:v>39806</c:v>
                </c:pt>
                <c:pt idx="749">
                  <c:v>39808</c:v>
                </c:pt>
                <c:pt idx="750">
                  <c:v>39811</c:v>
                </c:pt>
                <c:pt idx="751">
                  <c:v>39812</c:v>
                </c:pt>
                <c:pt idx="752">
                  <c:v>39813</c:v>
                </c:pt>
                <c:pt idx="753">
                  <c:v>39815</c:v>
                </c:pt>
                <c:pt idx="754">
                  <c:v>39818</c:v>
                </c:pt>
                <c:pt idx="755">
                  <c:v>39819</c:v>
                </c:pt>
                <c:pt idx="756">
                  <c:v>39820</c:v>
                </c:pt>
                <c:pt idx="757">
                  <c:v>39821</c:v>
                </c:pt>
                <c:pt idx="758">
                  <c:v>39822</c:v>
                </c:pt>
                <c:pt idx="759">
                  <c:v>39825</c:v>
                </c:pt>
                <c:pt idx="760">
                  <c:v>39826</c:v>
                </c:pt>
                <c:pt idx="761">
                  <c:v>39827</c:v>
                </c:pt>
                <c:pt idx="762">
                  <c:v>39828</c:v>
                </c:pt>
                <c:pt idx="763">
                  <c:v>39829</c:v>
                </c:pt>
                <c:pt idx="764">
                  <c:v>39832</c:v>
                </c:pt>
                <c:pt idx="765">
                  <c:v>39833</c:v>
                </c:pt>
                <c:pt idx="766">
                  <c:v>39834</c:v>
                </c:pt>
                <c:pt idx="767">
                  <c:v>39835</c:v>
                </c:pt>
                <c:pt idx="768">
                  <c:v>39836</c:v>
                </c:pt>
                <c:pt idx="769">
                  <c:v>39839</c:v>
                </c:pt>
                <c:pt idx="770">
                  <c:v>39840</c:v>
                </c:pt>
                <c:pt idx="771">
                  <c:v>39841</c:v>
                </c:pt>
                <c:pt idx="772">
                  <c:v>39842</c:v>
                </c:pt>
                <c:pt idx="773">
                  <c:v>39843</c:v>
                </c:pt>
                <c:pt idx="774">
                  <c:v>39846</c:v>
                </c:pt>
                <c:pt idx="775">
                  <c:v>39847</c:v>
                </c:pt>
                <c:pt idx="776">
                  <c:v>39848</c:v>
                </c:pt>
                <c:pt idx="777">
                  <c:v>39849</c:v>
                </c:pt>
                <c:pt idx="778">
                  <c:v>39850</c:v>
                </c:pt>
                <c:pt idx="779">
                  <c:v>39853</c:v>
                </c:pt>
                <c:pt idx="780">
                  <c:v>39854</c:v>
                </c:pt>
                <c:pt idx="781">
                  <c:v>39855</c:v>
                </c:pt>
                <c:pt idx="782">
                  <c:v>39856</c:v>
                </c:pt>
                <c:pt idx="783">
                  <c:v>39857</c:v>
                </c:pt>
                <c:pt idx="784">
                  <c:v>39860</c:v>
                </c:pt>
                <c:pt idx="785">
                  <c:v>39861</c:v>
                </c:pt>
                <c:pt idx="786">
                  <c:v>39862</c:v>
                </c:pt>
                <c:pt idx="787">
                  <c:v>39863</c:v>
                </c:pt>
                <c:pt idx="788">
                  <c:v>39864</c:v>
                </c:pt>
                <c:pt idx="789">
                  <c:v>39867</c:v>
                </c:pt>
                <c:pt idx="790">
                  <c:v>39868</c:v>
                </c:pt>
                <c:pt idx="791">
                  <c:v>39869</c:v>
                </c:pt>
                <c:pt idx="792">
                  <c:v>39870</c:v>
                </c:pt>
                <c:pt idx="793">
                  <c:v>39871</c:v>
                </c:pt>
                <c:pt idx="794">
                  <c:v>39874</c:v>
                </c:pt>
                <c:pt idx="795">
                  <c:v>39875</c:v>
                </c:pt>
                <c:pt idx="796">
                  <c:v>39876</c:v>
                </c:pt>
                <c:pt idx="797">
                  <c:v>39877</c:v>
                </c:pt>
                <c:pt idx="798">
                  <c:v>39878</c:v>
                </c:pt>
                <c:pt idx="799">
                  <c:v>39881</c:v>
                </c:pt>
                <c:pt idx="800">
                  <c:v>39882</c:v>
                </c:pt>
                <c:pt idx="801">
                  <c:v>39883</c:v>
                </c:pt>
                <c:pt idx="802">
                  <c:v>39884</c:v>
                </c:pt>
                <c:pt idx="803">
                  <c:v>39885</c:v>
                </c:pt>
                <c:pt idx="804">
                  <c:v>39888</c:v>
                </c:pt>
                <c:pt idx="805">
                  <c:v>39889</c:v>
                </c:pt>
                <c:pt idx="806">
                  <c:v>39890</c:v>
                </c:pt>
                <c:pt idx="807">
                  <c:v>39891</c:v>
                </c:pt>
                <c:pt idx="808">
                  <c:v>39892</c:v>
                </c:pt>
                <c:pt idx="809">
                  <c:v>39895</c:v>
                </c:pt>
                <c:pt idx="810">
                  <c:v>39896</c:v>
                </c:pt>
                <c:pt idx="811">
                  <c:v>39897</c:v>
                </c:pt>
                <c:pt idx="812">
                  <c:v>39898</c:v>
                </c:pt>
                <c:pt idx="813">
                  <c:v>39899</c:v>
                </c:pt>
                <c:pt idx="814">
                  <c:v>39902</c:v>
                </c:pt>
                <c:pt idx="815">
                  <c:v>39903</c:v>
                </c:pt>
                <c:pt idx="816">
                  <c:v>39904</c:v>
                </c:pt>
                <c:pt idx="817">
                  <c:v>39905</c:v>
                </c:pt>
                <c:pt idx="818">
                  <c:v>39906</c:v>
                </c:pt>
                <c:pt idx="819">
                  <c:v>39909</c:v>
                </c:pt>
                <c:pt idx="820">
                  <c:v>39910</c:v>
                </c:pt>
                <c:pt idx="821">
                  <c:v>39911</c:v>
                </c:pt>
                <c:pt idx="822">
                  <c:v>39912</c:v>
                </c:pt>
                <c:pt idx="823">
                  <c:v>39916</c:v>
                </c:pt>
                <c:pt idx="824">
                  <c:v>39917</c:v>
                </c:pt>
                <c:pt idx="825">
                  <c:v>39918</c:v>
                </c:pt>
                <c:pt idx="826">
                  <c:v>39919</c:v>
                </c:pt>
                <c:pt idx="827">
                  <c:v>39920</c:v>
                </c:pt>
                <c:pt idx="828">
                  <c:v>39923</c:v>
                </c:pt>
                <c:pt idx="829">
                  <c:v>39924</c:v>
                </c:pt>
                <c:pt idx="830">
                  <c:v>39925</c:v>
                </c:pt>
                <c:pt idx="831">
                  <c:v>39926</c:v>
                </c:pt>
                <c:pt idx="832">
                  <c:v>39927</c:v>
                </c:pt>
                <c:pt idx="833">
                  <c:v>39930</c:v>
                </c:pt>
                <c:pt idx="834">
                  <c:v>39931</c:v>
                </c:pt>
                <c:pt idx="835">
                  <c:v>39932</c:v>
                </c:pt>
                <c:pt idx="836">
                  <c:v>39933</c:v>
                </c:pt>
                <c:pt idx="837">
                  <c:v>39934</c:v>
                </c:pt>
                <c:pt idx="838">
                  <c:v>39937</c:v>
                </c:pt>
                <c:pt idx="839">
                  <c:v>39938</c:v>
                </c:pt>
                <c:pt idx="840">
                  <c:v>39939</c:v>
                </c:pt>
                <c:pt idx="841">
                  <c:v>39940</c:v>
                </c:pt>
                <c:pt idx="842">
                  <c:v>39941</c:v>
                </c:pt>
                <c:pt idx="843">
                  <c:v>39944</c:v>
                </c:pt>
                <c:pt idx="844">
                  <c:v>39945</c:v>
                </c:pt>
                <c:pt idx="845">
                  <c:v>39946</c:v>
                </c:pt>
                <c:pt idx="846">
                  <c:v>39947</c:v>
                </c:pt>
                <c:pt idx="847">
                  <c:v>39948</c:v>
                </c:pt>
                <c:pt idx="848">
                  <c:v>39951</c:v>
                </c:pt>
                <c:pt idx="849">
                  <c:v>39952</c:v>
                </c:pt>
                <c:pt idx="850">
                  <c:v>39953</c:v>
                </c:pt>
                <c:pt idx="851">
                  <c:v>39954</c:v>
                </c:pt>
                <c:pt idx="852">
                  <c:v>39955</c:v>
                </c:pt>
                <c:pt idx="853">
                  <c:v>39958</c:v>
                </c:pt>
                <c:pt idx="854">
                  <c:v>39959</c:v>
                </c:pt>
                <c:pt idx="855">
                  <c:v>39960</c:v>
                </c:pt>
                <c:pt idx="856">
                  <c:v>39961</c:v>
                </c:pt>
                <c:pt idx="857">
                  <c:v>39962</c:v>
                </c:pt>
                <c:pt idx="858">
                  <c:v>39965</c:v>
                </c:pt>
                <c:pt idx="859">
                  <c:v>39966</c:v>
                </c:pt>
                <c:pt idx="860">
                  <c:v>39967</c:v>
                </c:pt>
                <c:pt idx="861">
                  <c:v>39968</c:v>
                </c:pt>
                <c:pt idx="862">
                  <c:v>39969</c:v>
                </c:pt>
                <c:pt idx="863">
                  <c:v>39972</c:v>
                </c:pt>
                <c:pt idx="864">
                  <c:v>39973</c:v>
                </c:pt>
                <c:pt idx="865">
                  <c:v>39974</c:v>
                </c:pt>
                <c:pt idx="866">
                  <c:v>39975</c:v>
                </c:pt>
                <c:pt idx="867">
                  <c:v>39976</c:v>
                </c:pt>
                <c:pt idx="868">
                  <c:v>39979</c:v>
                </c:pt>
                <c:pt idx="869">
                  <c:v>39980</c:v>
                </c:pt>
                <c:pt idx="870">
                  <c:v>39981</c:v>
                </c:pt>
                <c:pt idx="871">
                  <c:v>39982</c:v>
                </c:pt>
                <c:pt idx="872">
                  <c:v>39983</c:v>
                </c:pt>
                <c:pt idx="873">
                  <c:v>39986</c:v>
                </c:pt>
                <c:pt idx="874">
                  <c:v>39987</c:v>
                </c:pt>
                <c:pt idx="875">
                  <c:v>39988</c:v>
                </c:pt>
                <c:pt idx="876">
                  <c:v>39989</c:v>
                </c:pt>
                <c:pt idx="877">
                  <c:v>39990</c:v>
                </c:pt>
                <c:pt idx="878">
                  <c:v>39993</c:v>
                </c:pt>
                <c:pt idx="879">
                  <c:v>39994</c:v>
                </c:pt>
                <c:pt idx="880">
                  <c:v>39995</c:v>
                </c:pt>
                <c:pt idx="881">
                  <c:v>39996</c:v>
                </c:pt>
                <c:pt idx="882">
                  <c:v>39997</c:v>
                </c:pt>
                <c:pt idx="883">
                  <c:v>40000</c:v>
                </c:pt>
                <c:pt idx="884">
                  <c:v>40001</c:v>
                </c:pt>
                <c:pt idx="885">
                  <c:v>40002</c:v>
                </c:pt>
                <c:pt idx="886">
                  <c:v>40003</c:v>
                </c:pt>
                <c:pt idx="887">
                  <c:v>40004</c:v>
                </c:pt>
                <c:pt idx="888">
                  <c:v>40007</c:v>
                </c:pt>
                <c:pt idx="889">
                  <c:v>40008</c:v>
                </c:pt>
                <c:pt idx="890">
                  <c:v>40009</c:v>
                </c:pt>
                <c:pt idx="891">
                  <c:v>40010</c:v>
                </c:pt>
                <c:pt idx="892">
                  <c:v>40011</c:v>
                </c:pt>
                <c:pt idx="893">
                  <c:v>40014</c:v>
                </c:pt>
                <c:pt idx="894">
                  <c:v>40015</c:v>
                </c:pt>
                <c:pt idx="895">
                  <c:v>40016</c:v>
                </c:pt>
                <c:pt idx="896">
                  <c:v>40017</c:v>
                </c:pt>
                <c:pt idx="897">
                  <c:v>40018</c:v>
                </c:pt>
                <c:pt idx="898">
                  <c:v>40021</c:v>
                </c:pt>
                <c:pt idx="899">
                  <c:v>40022</c:v>
                </c:pt>
                <c:pt idx="900">
                  <c:v>40023</c:v>
                </c:pt>
                <c:pt idx="901">
                  <c:v>40024</c:v>
                </c:pt>
                <c:pt idx="902">
                  <c:v>40025</c:v>
                </c:pt>
                <c:pt idx="903">
                  <c:v>40028</c:v>
                </c:pt>
                <c:pt idx="904">
                  <c:v>40029</c:v>
                </c:pt>
                <c:pt idx="905">
                  <c:v>40030</c:v>
                </c:pt>
                <c:pt idx="906">
                  <c:v>40031</c:v>
                </c:pt>
                <c:pt idx="907">
                  <c:v>40032</c:v>
                </c:pt>
                <c:pt idx="908">
                  <c:v>40035</c:v>
                </c:pt>
                <c:pt idx="909">
                  <c:v>40036</c:v>
                </c:pt>
                <c:pt idx="910">
                  <c:v>40037</c:v>
                </c:pt>
                <c:pt idx="911">
                  <c:v>40038</c:v>
                </c:pt>
                <c:pt idx="912">
                  <c:v>40039</c:v>
                </c:pt>
                <c:pt idx="913">
                  <c:v>40042</c:v>
                </c:pt>
                <c:pt idx="914">
                  <c:v>40043</c:v>
                </c:pt>
                <c:pt idx="915">
                  <c:v>40044</c:v>
                </c:pt>
                <c:pt idx="916">
                  <c:v>40045</c:v>
                </c:pt>
                <c:pt idx="917">
                  <c:v>40046</c:v>
                </c:pt>
                <c:pt idx="918">
                  <c:v>40049</c:v>
                </c:pt>
                <c:pt idx="919">
                  <c:v>40050</c:v>
                </c:pt>
                <c:pt idx="920">
                  <c:v>40051</c:v>
                </c:pt>
                <c:pt idx="921">
                  <c:v>40052</c:v>
                </c:pt>
                <c:pt idx="922">
                  <c:v>40053</c:v>
                </c:pt>
                <c:pt idx="923">
                  <c:v>40056</c:v>
                </c:pt>
                <c:pt idx="924">
                  <c:v>40057</c:v>
                </c:pt>
                <c:pt idx="925">
                  <c:v>40058</c:v>
                </c:pt>
                <c:pt idx="926">
                  <c:v>40059</c:v>
                </c:pt>
                <c:pt idx="927">
                  <c:v>40060</c:v>
                </c:pt>
                <c:pt idx="928">
                  <c:v>40063</c:v>
                </c:pt>
                <c:pt idx="929">
                  <c:v>40064</c:v>
                </c:pt>
                <c:pt idx="930">
                  <c:v>40065</c:v>
                </c:pt>
                <c:pt idx="931">
                  <c:v>40066</c:v>
                </c:pt>
                <c:pt idx="932">
                  <c:v>40067</c:v>
                </c:pt>
                <c:pt idx="933">
                  <c:v>40070</c:v>
                </c:pt>
                <c:pt idx="934">
                  <c:v>40071</c:v>
                </c:pt>
                <c:pt idx="935">
                  <c:v>40072</c:v>
                </c:pt>
                <c:pt idx="936">
                  <c:v>40073</c:v>
                </c:pt>
                <c:pt idx="937">
                  <c:v>40074</c:v>
                </c:pt>
                <c:pt idx="938">
                  <c:v>40077</c:v>
                </c:pt>
                <c:pt idx="939">
                  <c:v>40078</c:v>
                </c:pt>
                <c:pt idx="940">
                  <c:v>40079</c:v>
                </c:pt>
                <c:pt idx="941">
                  <c:v>40080</c:v>
                </c:pt>
                <c:pt idx="942">
                  <c:v>40081</c:v>
                </c:pt>
                <c:pt idx="943">
                  <c:v>40084</c:v>
                </c:pt>
                <c:pt idx="944">
                  <c:v>40085</c:v>
                </c:pt>
                <c:pt idx="945">
                  <c:v>40086</c:v>
                </c:pt>
                <c:pt idx="946">
                  <c:v>40087</c:v>
                </c:pt>
                <c:pt idx="947">
                  <c:v>40088</c:v>
                </c:pt>
                <c:pt idx="948">
                  <c:v>40091</c:v>
                </c:pt>
                <c:pt idx="949">
                  <c:v>40092</c:v>
                </c:pt>
                <c:pt idx="950">
                  <c:v>40093</c:v>
                </c:pt>
                <c:pt idx="951">
                  <c:v>40094</c:v>
                </c:pt>
                <c:pt idx="952">
                  <c:v>40095</c:v>
                </c:pt>
                <c:pt idx="953">
                  <c:v>40098</c:v>
                </c:pt>
                <c:pt idx="954">
                  <c:v>40099</c:v>
                </c:pt>
                <c:pt idx="955">
                  <c:v>40100</c:v>
                </c:pt>
                <c:pt idx="956">
                  <c:v>40101</c:v>
                </c:pt>
                <c:pt idx="957">
                  <c:v>40102</c:v>
                </c:pt>
                <c:pt idx="958">
                  <c:v>40105</c:v>
                </c:pt>
                <c:pt idx="959">
                  <c:v>40106</c:v>
                </c:pt>
                <c:pt idx="960">
                  <c:v>40107</c:v>
                </c:pt>
                <c:pt idx="961">
                  <c:v>40108</c:v>
                </c:pt>
                <c:pt idx="962">
                  <c:v>40109</c:v>
                </c:pt>
                <c:pt idx="963">
                  <c:v>40112</c:v>
                </c:pt>
                <c:pt idx="964">
                  <c:v>40113</c:v>
                </c:pt>
                <c:pt idx="965">
                  <c:v>40114</c:v>
                </c:pt>
                <c:pt idx="966">
                  <c:v>40115</c:v>
                </c:pt>
                <c:pt idx="967">
                  <c:v>40116</c:v>
                </c:pt>
                <c:pt idx="968">
                  <c:v>40119</c:v>
                </c:pt>
                <c:pt idx="969">
                  <c:v>40120</c:v>
                </c:pt>
                <c:pt idx="970">
                  <c:v>40121</c:v>
                </c:pt>
                <c:pt idx="971">
                  <c:v>40122</c:v>
                </c:pt>
                <c:pt idx="972">
                  <c:v>40123</c:v>
                </c:pt>
                <c:pt idx="973">
                  <c:v>40126</c:v>
                </c:pt>
                <c:pt idx="974">
                  <c:v>40127</c:v>
                </c:pt>
                <c:pt idx="975">
                  <c:v>40128</c:v>
                </c:pt>
                <c:pt idx="976">
                  <c:v>40129</c:v>
                </c:pt>
                <c:pt idx="977">
                  <c:v>40130</c:v>
                </c:pt>
                <c:pt idx="978">
                  <c:v>40133</c:v>
                </c:pt>
                <c:pt idx="979">
                  <c:v>40134</c:v>
                </c:pt>
                <c:pt idx="980">
                  <c:v>40135</c:v>
                </c:pt>
                <c:pt idx="981">
                  <c:v>40136</c:v>
                </c:pt>
                <c:pt idx="982">
                  <c:v>40137</c:v>
                </c:pt>
                <c:pt idx="983">
                  <c:v>40140</c:v>
                </c:pt>
                <c:pt idx="984">
                  <c:v>40141</c:v>
                </c:pt>
                <c:pt idx="985">
                  <c:v>40142</c:v>
                </c:pt>
                <c:pt idx="986">
                  <c:v>40143</c:v>
                </c:pt>
                <c:pt idx="987">
                  <c:v>40144</c:v>
                </c:pt>
                <c:pt idx="988">
                  <c:v>40147</c:v>
                </c:pt>
                <c:pt idx="989">
                  <c:v>40148</c:v>
                </c:pt>
                <c:pt idx="990">
                  <c:v>40149</c:v>
                </c:pt>
                <c:pt idx="991">
                  <c:v>40150</c:v>
                </c:pt>
                <c:pt idx="992">
                  <c:v>40151</c:v>
                </c:pt>
                <c:pt idx="993">
                  <c:v>40154</c:v>
                </c:pt>
                <c:pt idx="994">
                  <c:v>40155</c:v>
                </c:pt>
                <c:pt idx="995">
                  <c:v>40156</c:v>
                </c:pt>
                <c:pt idx="996">
                  <c:v>40157</c:v>
                </c:pt>
                <c:pt idx="997">
                  <c:v>40158</c:v>
                </c:pt>
                <c:pt idx="998">
                  <c:v>40161</c:v>
                </c:pt>
                <c:pt idx="999">
                  <c:v>40162</c:v>
                </c:pt>
                <c:pt idx="1000">
                  <c:v>40163</c:v>
                </c:pt>
                <c:pt idx="1001">
                  <c:v>40164</c:v>
                </c:pt>
                <c:pt idx="1002">
                  <c:v>40165</c:v>
                </c:pt>
                <c:pt idx="1003">
                  <c:v>40168</c:v>
                </c:pt>
                <c:pt idx="1004">
                  <c:v>40169</c:v>
                </c:pt>
                <c:pt idx="1005">
                  <c:v>40170</c:v>
                </c:pt>
                <c:pt idx="1006">
                  <c:v>40171</c:v>
                </c:pt>
                <c:pt idx="1007">
                  <c:v>40175</c:v>
                </c:pt>
                <c:pt idx="1008">
                  <c:v>40176</c:v>
                </c:pt>
                <c:pt idx="1009">
                  <c:v>40177</c:v>
                </c:pt>
                <c:pt idx="1010">
                  <c:v>40178</c:v>
                </c:pt>
                <c:pt idx="1011">
                  <c:v>40182</c:v>
                </c:pt>
                <c:pt idx="1012">
                  <c:v>40183</c:v>
                </c:pt>
                <c:pt idx="1013">
                  <c:v>40184</c:v>
                </c:pt>
                <c:pt idx="1014">
                  <c:v>40185</c:v>
                </c:pt>
                <c:pt idx="1015">
                  <c:v>40186</c:v>
                </c:pt>
                <c:pt idx="1016">
                  <c:v>40189</c:v>
                </c:pt>
                <c:pt idx="1017">
                  <c:v>40190</c:v>
                </c:pt>
                <c:pt idx="1018">
                  <c:v>40191</c:v>
                </c:pt>
                <c:pt idx="1019">
                  <c:v>40192</c:v>
                </c:pt>
                <c:pt idx="1020">
                  <c:v>40193</c:v>
                </c:pt>
                <c:pt idx="1021">
                  <c:v>40196</c:v>
                </c:pt>
                <c:pt idx="1022">
                  <c:v>40197</c:v>
                </c:pt>
                <c:pt idx="1023">
                  <c:v>40198</c:v>
                </c:pt>
                <c:pt idx="1024">
                  <c:v>40199</c:v>
                </c:pt>
                <c:pt idx="1025">
                  <c:v>40200</c:v>
                </c:pt>
                <c:pt idx="1026">
                  <c:v>40203</c:v>
                </c:pt>
                <c:pt idx="1027">
                  <c:v>40204</c:v>
                </c:pt>
                <c:pt idx="1028">
                  <c:v>40205</c:v>
                </c:pt>
                <c:pt idx="1029">
                  <c:v>40206</c:v>
                </c:pt>
                <c:pt idx="1030">
                  <c:v>40207</c:v>
                </c:pt>
                <c:pt idx="1031">
                  <c:v>40210</c:v>
                </c:pt>
                <c:pt idx="1032">
                  <c:v>40211</c:v>
                </c:pt>
                <c:pt idx="1033">
                  <c:v>40212</c:v>
                </c:pt>
                <c:pt idx="1034">
                  <c:v>40213</c:v>
                </c:pt>
                <c:pt idx="1035">
                  <c:v>40214</c:v>
                </c:pt>
                <c:pt idx="1036">
                  <c:v>40217</c:v>
                </c:pt>
                <c:pt idx="1037">
                  <c:v>40218</c:v>
                </c:pt>
                <c:pt idx="1038">
                  <c:v>40219</c:v>
                </c:pt>
                <c:pt idx="1039">
                  <c:v>40220</c:v>
                </c:pt>
                <c:pt idx="1040">
                  <c:v>40221</c:v>
                </c:pt>
                <c:pt idx="1041">
                  <c:v>40224</c:v>
                </c:pt>
                <c:pt idx="1042">
                  <c:v>40225</c:v>
                </c:pt>
                <c:pt idx="1043">
                  <c:v>40226</c:v>
                </c:pt>
                <c:pt idx="1044">
                  <c:v>40227</c:v>
                </c:pt>
                <c:pt idx="1045">
                  <c:v>40228</c:v>
                </c:pt>
                <c:pt idx="1046">
                  <c:v>40231</c:v>
                </c:pt>
                <c:pt idx="1047">
                  <c:v>40232</c:v>
                </c:pt>
                <c:pt idx="1048">
                  <c:v>40233</c:v>
                </c:pt>
                <c:pt idx="1049">
                  <c:v>40234</c:v>
                </c:pt>
                <c:pt idx="1050">
                  <c:v>40235</c:v>
                </c:pt>
                <c:pt idx="1051">
                  <c:v>40238</c:v>
                </c:pt>
                <c:pt idx="1052">
                  <c:v>40239</c:v>
                </c:pt>
                <c:pt idx="1053">
                  <c:v>40240</c:v>
                </c:pt>
                <c:pt idx="1054">
                  <c:v>40241</c:v>
                </c:pt>
                <c:pt idx="1055">
                  <c:v>40242</c:v>
                </c:pt>
                <c:pt idx="1056">
                  <c:v>40245</c:v>
                </c:pt>
                <c:pt idx="1057">
                  <c:v>40246</c:v>
                </c:pt>
                <c:pt idx="1058">
                  <c:v>40247</c:v>
                </c:pt>
                <c:pt idx="1059">
                  <c:v>40248</c:v>
                </c:pt>
                <c:pt idx="1060">
                  <c:v>40249</c:v>
                </c:pt>
                <c:pt idx="1061">
                  <c:v>40252</c:v>
                </c:pt>
                <c:pt idx="1062">
                  <c:v>40253</c:v>
                </c:pt>
                <c:pt idx="1063">
                  <c:v>40254</c:v>
                </c:pt>
                <c:pt idx="1064">
                  <c:v>40255</c:v>
                </c:pt>
                <c:pt idx="1065">
                  <c:v>40256</c:v>
                </c:pt>
                <c:pt idx="1066">
                  <c:v>40259</c:v>
                </c:pt>
                <c:pt idx="1067">
                  <c:v>40260</c:v>
                </c:pt>
                <c:pt idx="1068">
                  <c:v>40261</c:v>
                </c:pt>
                <c:pt idx="1069">
                  <c:v>40262</c:v>
                </c:pt>
                <c:pt idx="1070">
                  <c:v>40263</c:v>
                </c:pt>
                <c:pt idx="1071">
                  <c:v>40266</c:v>
                </c:pt>
                <c:pt idx="1072">
                  <c:v>40267</c:v>
                </c:pt>
                <c:pt idx="1073">
                  <c:v>40268</c:v>
                </c:pt>
                <c:pt idx="1074">
                  <c:v>40269</c:v>
                </c:pt>
                <c:pt idx="1075">
                  <c:v>40273</c:v>
                </c:pt>
                <c:pt idx="1076">
                  <c:v>40274</c:v>
                </c:pt>
                <c:pt idx="1077">
                  <c:v>40275</c:v>
                </c:pt>
                <c:pt idx="1078">
                  <c:v>40276</c:v>
                </c:pt>
                <c:pt idx="1079">
                  <c:v>40277</c:v>
                </c:pt>
                <c:pt idx="1080">
                  <c:v>40280</c:v>
                </c:pt>
                <c:pt idx="1081">
                  <c:v>40281</c:v>
                </c:pt>
                <c:pt idx="1082">
                  <c:v>40282</c:v>
                </c:pt>
                <c:pt idx="1083">
                  <c:v>40283</c:v>
                </c:pt>
                <c:pt idx="1084">
                  <c:v>40284</c:v>
                </c:pt>
                <c:pt idx="1085">
                  <c:v>40287</c:v>
                </c:pt>
                <c:pt idx="1086">
                  <c:v>40288</c:v>
                </c:pt>
                <c:pt idx="1087">
                  <c:v>40289</c:v>
                </c:pt>
                <c:pt idx="1088">
                  <c:v>40290</c:v>
                </c:pt>
                <c:pt idx="1089">
                  <c:v>40291</c:v>
                </c:pt>
                <c:pt idx="1090">
                  <c:v>40294</c:v>
                </c:pt>
                <c:pt idx="1091">
                  <c:v>40295</c:v>
                </c:pt>
                <c:pt idx="1092">
                  <c:v>40296</c:v>
                </c:pt>
                <c:pt idx="1093">
                  <c:v>40297</c:v>
                </c:pt>
                <c:pt idx="1094">
                  <c:v>40298</c:v>
                </c:pt>
                <c:pt idx="1095">
                  <c:v>40301</c:v>
                </c:pt>
                <c:pt idx="1096">
                  <c:v>40302</c:v>
                </c:pt>
                <c:pt idx="1097">
                  <c:v>40303</c:v>
                </c:pt>
                <c:pt idx="1098">
                  <c:v>40304</c:v>
                </c:pt>
                <c:pt idx="1099">
                  <c:v>40305</c:v>
                </c:pt>
                <c:pt idx="1100">
                  <c:v>40308</c:v>
                </c:pt>
                <c:pt idx="1101">
                  <c:v>40309</c:v>
                </c:pt>
                <c:pt idx="1102">
                  <c:v>40310</c:v>
                </c:pt>
                <c:pt idx="1103">
                  <c:v>40311</c:v>
                </c:pt>
                <c:pt idx="1104">
                  <c:v>40312</c:v>
                </c:pt>
                <c:pt idx="1105">
                  <c:v>40315</c:v>
                </c:pt>
                <c:pt idx="1106">
                  <c:v>40316</c:v>
                </c:pt>
                <c:pt idx="1107">
                  <c:v>40317</c:v>
                </c:pt>
                <c:pt idx="1108">
                  <c:v>40318</c:v>
                </c:pt>
                <c:pt idx="1109">
                  <c:v>40319</c:v>
                </c:pt>
                <c:pt idx="1110">
                  <c:v>40322</c:v>
                </c:pt>
                <c:pt idx="1111">
                  <c:v>40323</c:v>
                </c:pt>
                <c:pt idx="1112">
                  <c:v>40324</c:v>
                </c:pt>
                <c:pt idx="1113">
                  <c:v>40325</c:v>
                </c:pt>
                <c:pt idx="1114">
                  <c:v>40326</c:v>
                </c:pt>
                <c:pt idx="1115">
                  <c:v>40329</c:v>
                </c:pt>
                <c:pt idx="1116">
                  <c:v>40330</c:v>
                </c:pt>
                <c:pt idx="1117">
                  <c:v>40331</c:v>
                </c:pt>
                <c:pt idx="1118">
                  <c:v>40332</c:v>
                </c:pt>
                <c:pt idx="1119">
                  <c:v>40333</c:v>
                </c:pt>
                <c:pt idx="1120">
                  <c:v>40336</c:v>
                </c:pt>
                <c:pt idx="1121">
                  <c:v>40337</c:v>
                </c:pt>
                <c:pt idx="1122">
                  <c:v>40338</c:v>
                </c:pt>
                <c:pt idx="1123">
                  <c:v>40339</c:v>
                </c:pt>
                <c:pt idx="1124">
                  <c:v>40340</c:v>
                </c:pt>
                <c:pt idx="1125">
                  <c:v>40343</c:v>
                </c:pt>
                <c:pt idx="1126">
                  <c:v>40344</c:v>
                </c:pt>
                <c:pt idx="1127">
                  <c:v>40345</c:v>
                </c:pt>
                <c:pt idx="1128">
                  <c:v>40346</c:v>
                </c:pt>
                <c:pt idx="1129">
                  <c:v>40347</c:v>
                </c:pt>
                <c:pt idx="1130">
                  <c:v>40350</c:v>
                </c:pt>
                <c:pt idx="1131">
                  <c:v>40351</c:v>
                </c:pt>
                <c:pt idx="1132">
                  <c:v>40352</c:v>
                </c:pt>
                <c:pt idx="1133">
                  <c:v>40353</c:v>
                </c:pt>
                <c:pt idx="1134">
                  <c:v>40354</c:v>
                </c:pt>
                <c:pt idx="1135">
                  <c:v>40357</c:v>
                </c:pt>
                <c:pt idx="1136">
                  <c:v>40358</c:v>
                </c:pt>
                <c:pt idx="1137">
                  <c:v>40359</c:v>
                </c:pt>
                <c:pt idx="1138">
                  <c:v>40360</c:v>
                </c:pt>
                <c:pt idx="1139">
                  <c:v>40361</c:v>
                </c:pt>
                <c:pt idx="1140">
                  <c:v>40364</c:v>
                </c:pt>
                <c:pt idx="1141">
                  <c:v>40365</c:v>
                </c:pt>
                <c:pt idx="1142">
                  <c:v>40366</c:v>
                </c:pt>
                <c:pt idx="1143">
                  <c:v>40367</c:v>
                </c:pt>
                <c:pt idx="1144">
                  <c:v>40368</c:v>
                </c:pt>
                <c:pt idx="1145">
                  <c:v>40371</c:v>
                </c:pt>
                <c:pt idx="1146">
                  <c:v>40372</c:v>
                </c:pt>
                <c:pt idx="1147">
                  <c:v>40373</c:v>
                </c:pt>
                <c:pt idx="1148">
                  <c:v>40374</c:v>
                </c:pt>
                <c:pt idx="1149">
                  <c:v>40375</c:v>
                </c:pt>
                <c:pt idx="1150">
                  <c:v>40378</c:v>
                </c:pt>
                <c:pt idx="1151">
                  <c:v>40379</c:v>
                </c:pt>
                <c:pt idx="1152">
                  <c:v>40380</c:v>
                </c:pt>
                <c:pt idx="1153">
                  <c:v>40381</c:v>
                </c:pt>
                <c:pt idx="1154">
                  <c:v>40382</c:v>
                </c:pt>
                <c:pt idx="1155">
                  <c:v>40385</c:v>
                </c:pt>
                <c:pt idx="1156">
                  <c:v>40386</c:v>
                </c:pt>
                <c:pt idx="1157">
                  <c:v>40387</c:v>
                </c:pt>
                <c:pt idx="1158">
                  <c:v>40388</c:v>
                </c:pt>
                <c:pt idx="1159">
                  <c:v>40389</c:v>
                </c:pt>
                <c:pt idx="1160">
                  <c:v>40392</c:v>
                </c:pt>
                <c:pt idx="1161">
                  <c:v>40393</c:v>
                </c:pt>
                <c:pt idx="1162">
                  <c:v>40394</c:v>
                </c:pt>
                <c:pt idx="1163">
                  <c:v>40395</c:v>
                </c:pt>
                <c:pt idx="1164">
                  <c:v>40396</c:v>
                </c:pt>
                <c:pt idx="1165">
                  <c:v>40399</c:v>
                </c:pt>
                <c:pt idx="1166">
                  <c:v>40400</c:v>
                </c:pt>
                <c:pt idx="1167">
                  <c:v>40401</c:v>
                </c:pt>
                <c:pt idx="1168">
                  <c:v>40402</c:v>
                </c:pt>
                <c:pt idx="1169">
                  <c:v>40403</c:v>
                </c:pt>
                <c:pt idx="1170">
                  <c:v>40406</c:v>
                </c:pt>
                <c:pt idx="1171">
                  <c:v>40407</c:v>
                </c:pt>
                <c:pt idx="1172">
                  <c:v>40408</c:v>
                </c:pt>
                <c:pt idx="1173">
                  <c:v>40409</c:v>
                </c:pt>
                <c:pt idx="1174">
                  <c:v>40410</c:v>
                </c:pt>
                <c:pt idx="1175">
                  <c:v>40413</c:v>
                </c:pt>
                <c:pt idx="1176">
                  <c:v>40414</c:v>
                </c:pt>
                <c:pt idx="1177">
                  <c:v>40415</c:v>
                </c:pt>
                <c:pt idx="1178">
                  <c:v>40416</c:v>
                </c:pt>
                <c:pt idx="1179">
                  <c:v>40417</c:v>
                </c:pt>
                <c:pt idx="1180">
                  <c:v>40420</c:v>
                </c:pt>
                <c:pt idx="1181">
                  <c:v>40421</c:v>
                </c:pt>
                <c:pt idx="1182">
                  <c:v>40422</c:v>
                </c:pt>
                <c:pt idx="1183">
                  <c:v>40423</c:v>
                </c:pt>
                <c:pt idx="1184">
                  <c:v>40424</c:v>
                </c:pt>
                <c:pt idx="1185">
                  <c:v>40427</c:v>
                </c:pt>
                <c:pt idx="1186">
                  <c:v>40428</c:v>
                </c:pt>
                <c:pt idx="1187">
                  <c:v>40429</c:v>
                </c:pt>
                <c:pt idx="1188">
                  <c:v>40430</c:v>
                </c:pt>
                <c:pt idx="1189">
                  <c:v>40431</c:v>
                </c:pt>
                <c:pt idx="1190">
                  <c:v>40434</c:v>
                </c:pt>
                <c:pt idx="1191">
                  <c:v>40435</c:v>
                </c:pt>
                <c:pt idx="1192">
                  <c:v>40436</c:v>
                </c:pt>
                <c:pt idx="1193">
                  <c:v>40437</c:v>
                </c:pt>
                <c:pt idx="1194">
                  <c:v>40438</c:v>
                </c:pt>
                <c:pt idx="1195">
                  <c:v>40441</c:v>
                </c:pt>
                <c:pt idx="1196">
                  <c:v>40442</c:v>
                </c:pt>
                <c:pt idx="1197">
                  <c:v>40443</c:v>
                </c:pt>
                <c:pt idx="1198">
                  <c:v>40444</c:v>
                </c:pt>
                <c:pt idx="1199">
                  <c:v>40445</c:v>
                </c:pt>
                <c:pt idx="1200">
                  <c:v>40448</c:v>
                </c:pt>
                <c:pt idx="1201">
                  <c:v>40449</c:v>
                </c:pt>
                <c:pt idx="1202">
                  <c:v>40450</c:v>
                </c:pt>
                <c:pt idx="1203">
                  <c:v>40451</c:v>
                </c:pt>
                <c:pt idx="1204">
                  <c:v>40452</c:v>
                </c:pt>
                <c:pt idx="1205">
                  <c:v>40455</c:v>
                </c:pt>
                <c:pt idx="1206">
                  <c:v>40456</c:v>
                </c:pt>
                <c:pt idx="1207">
                  <c:v>40457</c:v>
                </c:pt>
                <c:pt idx="1208">
                  <c:v>40458</c:v>
                </c:pt>
                <c:pt idx="1209">
                  <c:v>40459</c:v>
                </c:pt>
                <c:pt idx="1210">
                  <c:v>40462</c:v>
                </c:pt>
                <c:pt idx="1211">
                  <c:v>40463</c:v>
                </c:pt>
                <c:pt idx="1212">
                  <c:v>40464</c:v>
                </c:pt>
                <c:pt idx="1213">
                  <c:v>40465</c:v>
                </c:pt>
                <c:pt idx="1214">
                  <c:v>40466</c:v>
                </c:pt>
                <c:pt idx="1215">
                  <c:v>40469</c:v>
                </c:pt>
                <c:pt idx="1216">
                  <c:v>40470</c:v>
                </c:pt>
                <c:pt idx="1217">
                  <c:v>40471</c:v>
                </c:pt>
                <c:pt idx="1218">
                  <c:v>40472</c:v>
                </c:pt>
                <c:pt idx="1219">
                  <c:v>40473</c:v>
                </c:pt>
                <c:pt idx="1220">
                  <c:v>40476</c:v>
                </c:pt>
                <c:pt idx="1221">
                  <c:v>40477</c:v>
                </c:pt>
                <c:pt idx="1222">
                  <c:v>40478</c:v>
                </c:pt>
                <c:pt idx="1223">
                  <c:v>40479</c:v>
                </c:pt>
                <c:pt idx="1224">
                  <c:v>40480</c:v>
                </c:pt>
                <c:pt idx="1225">
                  <c:v>40483</c:v>
                </c:pt>
                <c:pt idx="1226">
                  <c:v>40484</c:v>
                </c:pt>
                <c:pt idx="1227">
                  <c:v>40485</c:v>
                </c:pt>
                <c:pt idx="1228">
                  <c:v>40486</c:v>
                </c:pt>
                <c:pt idx="1229">
                  <c:v>40487</c:v>
                </c:pt>
                <c:pt idx="1230">
                  <c:v>40490</c:v>
                </c:pt>
                <c:pt idx="1231">
                  <c:v>40491</c:v>
                </c:pt>
                <c:pt idx="1232">
                  <c:v>40492</c:v>
                </c:pt>
                <c:pt idx="1233">
                  <c:v>40493</c:v>
                </c:pt>
                <c:pt idx="1234">
                  <c:v>40494</c:v>
                </c:pt>
                <c:pt idx="1235">
                  <c:v>40497</c:v>
                </c:pt>
                <c:pt idx="1236">
                  <c:v>40498</c:v>
                </c:pt>
                <c:pt idx="1237">
                  <c:v>40499</c:v>
                </c:pt>
                <c:pt idx="1238">
                  <c:v>40500</c:v>
                </c:pt>
                <c:pt idx="1239">
                  <c:v>40501</c:v>
                </c:pt>
                <c:pt idx="1240">
                  <c:v>40504</c:v>
                </c:pt>
                <c:pt idx="1241">
                  <c:v>40505</c:v>
                </c:pt>
                <c:pt idx="1242">
                  <c:v>40506</c:v>
                </c:pt>
                <c:pt idx="1243">
                  <c:v>40507</c:v>
                </c:pt>
                <c:pt idx="1244">
                  <c:v>40508</c:v>
                </c:pt>
                <c:pt idx="1245">
                  <c:v>40511</c:v>
                </c:pt>
                <c:pt idx="1246">
                  <c:v>40512</c:v>
                </c:pt>
                <c:pt idx="1247">
                  <c:v>40513</c:v>
                </c:pt>
                <c:pt idx="1248">
                  <c:v>40514</c:v>
                </c:pt>
                <c:pt idx="1249">
                  <c:v>40515</c:v>
                </c:pt>
                <c:pt idx="1250">
                  <c:v>40518</c:v>
                </c:pt>
                <c:pt idx="1251">
                  <c:v>40519</c:v>
                </c:pt>
                <c:pt idx="1252">
                  <c:v>40520</c:v>
                </c:pt>
                <c:pt idx="1253">
                  <c:v>40521</c:v>
                </c:pt>
                <c:pt idx="1254">
                  <c:v>40522</c:v>
                </c:pt>
                <c:pt idx="1255">
                  <c:v>40525</c:v>
                </c:pt>
                <c:pt idx="1256">
                  <c:v>40526</c:v>
                </c:pt>
                <c:pt idx="1257">
                  <c:v>40527</c:v>
                </c:pt>
                <c:pt idx="1258">
                  <c:v>40528</c:v>
                </c:pt>
                <c:pt idx="1259">
                  <c:v>40529</c:v>
                </c:pt>
                <c:pt idx="1260">
                  <c:v>40532</c:v>
                </c:pt>
                <c:pt idx="1261">
                  <c:v>40533</c:v>
                </c:pt>
                <c:pt idx="1262">
                  <c:v>40534</c:v>
                </c:pt>
                <c:pt idx="1263">
                  <c:v>40535</c:v>
                </c:pt>
                <c:pt idx="1264">
                  <c:v>40536</c:v>
                </c:pt>
                <c:pt idx="1265">
                  <c:v>40539</c:v>
                </c:pt>
                <c:pt idx="1266">
                  <c:v>40540</c:v>
                </c:pt>
                <c:pt idx="1267">
                  <c:v>40541</c:v>
                </c:pt>
                <c:pt idx="1268">
                  <c:v>40542</c:v>
                </c:pt>
                <c:pt idx="1269">
                  <c:v>40543</c:v>
                </c:pt>
                <c:pt idx="1270">
                  <c:v>40546</c:v>
                </c:pt>
                <c:pt idx="1271">
                  <c:v>40547</c:v>
                </c:pt>
                <c:pt idx="1272">
                  <c:v>40548</c:v>
                </c:pt>
                <c:pt idx="1273">
                  <c:v>40549</c:v>
                </c:pt>
                <c:pt idx="1274">
                  <c:v>40550</c:v>
                </c:pt>
                <c:pt idx="1275">
                  <c:v>40553</c:v>
                </c:pt>
                <c:pt idx="1276">
                  <c:v>40554</c:v>
                </c:pt>
                <c:pt idx="1277">
                  <c:v>40555</c:v>
                </c:pt>
                <c:pt idx="1278">
                  <c:v>40556</c:v>
                </c:pt>
                <c:pt idx="1279">
                  <c:v>40557</c:v>
                </c:pt>
                <c:pt idx="1280">
                  <c:v>40560</c:v>
                </c:pt>
                <c:pt idx="1281">
                  <c:v>40561</c:v>
                </c:pt>
                <c:pt idx="1282">
                  <c:v>40562</c:v>
                </c:pt>
                <c:pt idx="1283">
                  <c:v>40563</c:v>
                </c:pt>
                <c:pt idx="1284">
                  <c:v>40564</c:v>
                </c:pt>
                <c:pt idx="1285">
                  <c:v>40567</c:v>
                </c:pt>
                <c:pt idx="1286">
                  <c:v>40568</c:v>
                </c:pt>
                <c:pt idx="1287">
                  <c:v>40569</c:v>
                </c:pt>
                <c:pt idx="1288">
                  <c:v>40570</c:v>
                </c:pt>
                <c:pt idx="1289">
                  <c:v>40571</c:v>
                </c:pt>
                <c:pt idx="1290">
                  <c:v>40574</c:v>
                </c:pt>
                <c:pt idx="1291">
                  <c:v>40575</c:v>
                </c:pt>
                <c:pt idx="1292">
                  <c:v>40576</c:v>
                </c:pt>
                <c:pt idx="1293">
                  <c:v>40577</c:v>
                </c:pt>
                <c:pt idx="1294">
                  <c:v>40578</c:v>
                </c:pt>
                <c:pt idx="1295">
                  <c:v>40581</c:v>
                </c:pt>
                <c:pt idx="1296">
                  <c:v>40582</c:v>
                </c:pt>
                <c:pt idx="1297">
                  <c:v>40583</c:v>
                </c:pt>
                <c:pt idx="1298">
                  <c:v>40584</c:v>
                </c:pt>
                <c:pt idx="1299">
                  <c:v>40585</c:v>
                </c:pt>
                <c:pt idx="1300">
                  <c:v>40588</c:v>
                </c:pt>
                <c:pt idx="1301">
                  <c:v>40589</c:v>
                </c:pt>
                <c:pt idx="1302">
                  <c:v>40590</c:v>
                </c:pt>
                <c:pt idx="1303">
                  <c:v>40591</c:v>
                </c:pt>
                <c:pt idx="1304">
                  <c:v>40592</c:v>
                </c:pt>
                <c:pt idx="1305">
                  <c:v>40595</c:v>
                </c:pt>
                <c:pt idx="1306">
                  <c:v>40596</c:v>
                </c:pt>
                <c:pt idx="1307">
                  <c:v>40597</c:v>
                </c:pt>
                <c:pt idx="1308">
                  <c:v>40598</c:v>
                </c:pt>
                <c:pt idx="1309">
                  <c:v>40599</c:v>
                </c:pt>
                <c:pt idx="1310">
                  <c:v>40602</c:v>
                </c:pt>
                <c:pt idx="1311">
                  <c:v>40603</c:v>
                </c:pt>
                <c:pt idx="1312">
                  <c:v>40604</c:v>
                </c:pt>
                <c:pt idx="1313">
                  <c:v>40605</c:v>
                </c:pt>
                <c:pt idx="1314">
                  <c:v>40606</c:v>
                </c:pt>
                <c:pt idx="1315">
                  <c:v>40609</c:v>
                </c:pt>
                <c:pt idx="1316">
                  <c:v>40610</c:v>
                </c:pt>
                <c:pt idx="1317">
                  <c:v>40611</c:v>
                </c:pt>
                <c:pt idx="1318">
                  <c:v>40612</c:v>
                </c:pt>
                <c:pt idx="1319">
                  <c:v>40613</c:v>
                </c:pt>
                <c:pt idx="1320">
                  <c:v>40616</c:v>
                </c:pt>
                <c:pt idx="1321">
                  <c:v>40617</c:v>
                </c:pt>
                <c:pt idx="1322">
                  <c:v>40618</c:v>
                </c:pt>
                <c:pt idx="1323">
                  <c:v>40619</c:v>
                </c:pt>
                <c:pt idx="1324">
                  <c:v>40620</c:v>
                </c:pt>
                <c:pt idx="1325">
                  <c:v>40623</c:v>
                </c:pt>
                <c:pt idx="1326">
                  <c:v>40624</c:v>
                </c:pt>
                <c:pt idx="1327">
                  <c:v>40625</c:v>
                </c:pt>
                <c:pt idx="1328">
                  <c:v>40626</c:v>
                </c:pt>
                <c:pt idx="1329">
                  <c:v>40627</c:v>
                </c:pt>
                <c:pt idx="1330">
                  <c:v>40630</c:v>
                </c:pt>
                <c:pt idx="1331">
                  <c:v>40631</c:v>
                </c:pt>
                <c:pt idx="1332">
                  <c:v>40632</c:v>
                </c:pt>
                <c:pt idx="1333">
                  <c:v>40633</c:v>
                </c:pt>
                <c:pt idx="1334">
                  <c:v>40634</c:v>
                </c:pt>
                <c:pt idx="1335">
                  <c:v>40637</c:v>
                </c:pt>
                <c:pt idx="1336">
                  <c:v>40638</c:v>
                </c:pt>
                <c:pt idx="1337">
                  <c:v>40639</c:v>
                </c:pt>
                <c:pt idx="1338">
                  <c:v>40640</c:v>
                </c:pt>
                <c:pt idx="1339">
                  <c:v>40641</c:v>
                </c:pt>
                <c:pt idx="1340">
                  <c:v>40644</c:v>
                </c:pt>
                <c:pt idx="1341">
                  <c:v>40645</c:v>
                </c:pt>
                <c:pt idx="1342">
                  <c:v>40646</c:v>
                </c:pt>
                <c:pt idx="1343">
                  <c:v>40647</c:v>
                </c:pt>
                <c:pt idx="1344">
                  <c:v>40648</c:v>
                </c:pt>
                <c:pt idx="1345">
                  <c:v>40651</c:v>
                </c:pt>
                <c:pt idx="1346">
                  <c:v>40652</c:v>
                </c:pt>
                <c:pt idx="1347">
                  <c:v>40653</c:v>
                </c:pt>
                <c:pt idx="1348">
                  <c:v>40654</c:v>
                </c:pt>
                <c:pt idx="1349">
                  <c:v>40658</c:v>
                </c:pt>
                <c:pt idx="1350">
                  <c:v>40659</c:v>
                </c:pt>
                <c:pt idx="1351">
                  <c:v>40660</c:v>
                </c:pt>
                <c:pt idx="1352">
                  <c:v>40661</c:v>
                </c:pt>
                <c:pt idx="1353">
                  <c:v>40662</c:v>
                </c:pt>
                <c:pt idx="1354">
                  <c:v>40665</c:v>
                </c:pt>
                <c:pt idx="1355">
                  <c:v>40666</c:v>
                </c:pt>
                <c:pt idx="1356">
                  <c:v>40667</c:v>
                </c:pt>
                <c:pt idx="1357">
                  <c:v>40668</c:v>
                </c:pt>
                <c:pt idx="1358">
                  <c:v>40669</c:v>
                </c:pt>
                <c:pt idx="1359">
                  <c:v>40672</c:v>
                </c:pt>
                <c:pt idx="1360">
                  <c:v>40673</c:v>
                </c:pt>
                <c:pt idx="1361">
                  <c:v>40674</c:v>
                </c:pt>
                <c:pt idx="1362">
                  <c:v>40675</c:v>
                </c:pt>
                <c:pt idx="1363">
                  <c:v>40676</c:v>
                </c:pt>
                <c:pt idx="1364">
                  <c:v>40679</c:v>
                </c:pt>
                <c:pt idx="1365">
                  <c:v>40680</c:v>
                </c:pt>
                <c:pt idx="1366">
                  <c:v>40681</c:v>
                </c:pt>
                <c:pt idx="1367">
                  <c:v>40682</c:v>
                </c:pt>
                <c:pt idx="1368">
                  <c:v>40683</c:v>
                </c:pt>
                <c:pt idx="1369">
                  <c:v>40686</c:v>
                </c:pt>
                <c:pt idx="1370">
                  <c:v>40687</c:v>
                </c:pt>
                <c:pt idx="1371">
                  <c:v>40688</c:v>
                </c:pt>
                <c:pt idx="1372">
                  <c:v>40689</c:v>
                </c:pt>
                <c:pt idx="1373">
                  <c:v>40690</c:v>
                </c:pt>
                <c:pt idx="1374">
                  <c:v>40693</c:v>
                </c:pt>
                <c:pt idx="1375">
                  <c:v>40694</c:v>
                </c:pt>
                <c:pt idx="1376">
                  <c:v>40695</c:v>
                </c:pt>
                <c:pt idx="1377">
                  <c:v>40696</c:v>
                </c:pt>
                <c:pt idx="1378">
                  <c:v>40697</c:v>
                </c:pt>
                <c:pt idx="1379">
                  <c:v>40700</c:v>
                </c:pt>
                <c:pt idx="1380">
                  <c:v>40701</c:v>
                </c:pt>
                <c:pt idx="1381">
                  <c:v>40702</c:v>
                </c:pt>
                <c:pt idx="1382">
                  <c:v>40703</c:v>
                </c:pt>
                <c:pt idx="1383">
                  <c:v>40704</c:v>
                </c:pt>
                <c:pt idx="1384">
                  <c:v>40707</c:v>
                </c:pt>
                <c:pt idx="1385">
                  <c:v>40708</c:v>
                </c:pt>
                <c:pt idx="1386">
                  <c:v>40709</c:v>
                </c:pt>
                <c:pt idx="1387">
                  <c:v>40710</c:v>
                </c:pt>
                <c:pt idx="1388">
                  <c:v>40711</c:v>
                </c:pt>
                <c:pt idx="1389">
                  <c:v>40714</c:v>
                </c:pt>
                <c:pt idx="1390">
                  <c:v>40715</c:v>
                </c:pt>
                <c:pt idx="1391">
                  <c:v>40716</c:v>
                </c:pt>
                <c:pt idx="1392">
                  <c:v>40717</c:v>
                </c:pt>
                <c:pt idx="1393">
                  <c:v>40718</c:v>
                </c:pt>
                <c:pt idx="1394">
                  <c:v>40721</c:v>
                </c:pt>
                <c:pt idx="1395">
                  <c:v>40722</c:v>
                </c:pt>
                <c:pt idx="1396">
                  <c:v>40723</c:v>
                </c:pt>
                <c:pt idx="1397">
                  <c:v>40724</c:v>
                </c:pt>
                <c:pt idx="1398">
                  <c:v>40725</c:v>
                </c:pt>
                <c:pt idx="1399">
                  <c:v>40728</c:v>
                </c:pt>
                <c:pt idx="1400">
                  <c:v>40729</c:v>
                </c:pt>
                <c:pt idx="1401">
                  <c:v>40730</c:v>
                </c:pt>
                <c:pt idx="1402">
                  <c:v>40731</c:v>
                </c:pt>
                <c:pt idx="1403">
                  <c:v>40732</c:v>
                </c:pt>
                <c:pt idx="1404">
                  <c:v>40735</c:v>
                </c:pt>
                <c:pt idx="1405">
                  <c:v>40736</c:v>
                </c:pt>
                <c:pt idx="1406">
                  <c:v>40737</c:v>
                </c:pt>
                <c:pt idx="1407">
                  <c:v>40738</c:v>
                </c:pt>
                <c:pt idx="1408">
                  <c:v>40739</c:v>
                </c:pt>
                <c:pt idx="1409">
                  <c:v>40742</c:v>
                </c:pt>
                <c:pt idx="1410">
                  <c:v>40743</c:v>
                </c:pt>
                <c:pt idx="1411">
                  <c:v>40744</c:v>
                </c:pt>
                <c:pt idx="1412">
                  <c:v>40745</c:v>
                </c:pt>
                <c:pt idx="1413">
                  <c:v>40746</c:v>
                </c:pt>
                <c:pt idx="1414">
                  <c:v>40749</c:v>
                </c:pt>
                <c:pt idx="1415">
                  <c:v>40750</c:v>
                </c:pt>
                <c:pt idx="1416">
                  <c:v>40751</c:v>
                </c:pt>
                <c:pt idx="1417">
                  <c:v>40752</c:v>
                </c:pt>
                <c:pt idx="1418">
                  <c:v>40753</c:v>
                </c:pt>
                <c:pt idx="1419">
                  <c:v>40756</c:v>
                </c:pt>
                <c:pt idx="1420">
                  <c:v>40757</c:v>
                </c:pt>
                <c:pt idx="1421">
                  <c:v>40758</c:v>
                </c:pt>
                <c:pt idx="1422">
                  <c:v>40759</c:v>
                </c:pt>
                <c:pt idx="1423">
                  <c:v>40760</c:v>
                </c:pt>
                <c:pt idx="1424">
                  <c:v>40763</c:v>
                </c:pt>
                <c:pt idx="1425">
                  <c:v>40764</c:v>
                </c:pt>
                <c:pt idx="1426">
                  <c:v>40765</c:v>
                </c:pt>
                <c:pt idx="1427">
                  <c:v>40766</c:v>
                </c:pt>
                <c:pt idx="1428">
                  <c:v>40767</c:v>
                </c:pt>
                <c:pt idx="1429">
                  <c:v>40770</c:v>
                </c:pt>
                <c:pt idx="1430">
                  <c:v>40771</c:v>
                </c:pt>
                <c:pt idx="1431">
                  <c:v>40772</c:v>
                </c:pt>
                <c:pt idx="1432">
                  <c:v>40773</c:v>
                </c:pt>
                <c:pt idx="1433">
                  <c:v>40774</c:v>
                </c:pt>
                <c:pt idx="1434">
                  <c:v>40777</c:v>
                </c:pt>
                <c:pt idx="1435">
                  <c:v>40778</c:v>
                </c:pt>
                <c:pt idx="1436">
                  <c:v>40779</c:v>
                </c:pt>
                <c:pt idx="1437">
                  <c:v>40780</c:v>
                </c:pt>
                <c:pt idx="1438">
                  <c:v>40781</c:v>
                </c:pt>
                <c:pt idx="1439">
                  <c:v>40784</c:v>
                </c:pt>
                <c:pt idx="1440">
                  <c:v>40785</c:v>
                </c:pt>
                <c:pt idx="1441">
                  <c:v>40786</c:v>
                </c:pt>
                <c:pt idx="1442">
                  <c:v>40787</c:v>
                </c:pt>
                <c:pt idx="1443">
                  <c:v>40788</c:v>
                </c:pt>
                <c:pt idx="1444">
                  <c:v>40791</c:v>
                </c:pt>
                <c:pt idx="1445">
                  <c:v>40792</c:v>
                </c:pt>
                <c:pt idx="1446">
                  <c:v>40793</c:v>
                </c:pt>
                <c:pt idx="1447">
                  <c:v>40794</c:v>
                </c:pt>
                <c:pt idx="1448">
                  <c:v>40795</c:v>
                </c:pt>
                <c:pt idx="1449">
                  <c:v>40798</c:v>
                </c:pt>
                <c:pt idx="1450">
                  <c:v>40799</c:v>
                </c:pt>
                <c:pt idx="1451">
                  <c:v>40800</c:v>
                </c:pt>
                <c:pt idx="1452">
                  <c:v>40801</c:v>
                </c:pt>
                <c:pt idx="1453">
                  <c:v>40802</c:v>
                </c:pt>
                <c:pt idx="1454">
                  <c:v>40805</c:v>
                </c:pt>
                <c:pt idx="1455">
                  <c:v>40806</c:v>
                </c:pt>
                <c:pt idx="1456">
                  <c:v>40807</c:v>
                </c:pt>
                <c:pt idx="1457">
                  <c:v>40808</c:v>
                </c:pt>
                <c:pt idx="1458">
                  <c:v>40809</c:v>
                </c:pt>
                <c:pt idx="1459">
                  <c:v>40812</c:v>
                </c:pt>
                <c:pt idx="1460">
                  <c:v>40813</c:v>
                </c:pt>
                <c:pt idx="1461">
                  <c:v>40814</c:v>
                </c:pt>
                <c:pt idx="1462">
                  <c:v>40815</c:v>
                </c:pt>
                <c:pt idx="1463">
                  <c:v>40816</c:v>
                </c:pt>
                <c:pt idx="1464">
                  <c:v>40819</c:v>
                </c:pt>
                <c:pt idx="1465">
                  <c:v>40820</c:v>
                </c:pt>
                <c:pt idx="1466">
                  <c:v>40821</c:v>
                </c:pt>
                <c:pt idx="1467">
                  <c:v>40822</c:v>
                </c:pt>
                <c:pt idx="1468">
                  <c:v>40823</c:v>
                </c:pt>
                <c:pt idx="1469">
                  <c:v>40826</c:v>
                </c:pt>
                <c:pt idx="1470">
                  <c:v>40827</c:v>
                </c:pt>
                <c:pt idx="1471">
                  <c:v>40828</c:v>
                </c:pt>
                <c:pt idx="1472">
                  <c:v>40829</c:v>
                </c:pt>
                <c:pt idx="1473">
                  <c:v>40830</c:v>
                </c:pt>
                <c:pt idx="1474">
                  <c:v>40833</c:v>
                </c:pt>
                <c:pt idx="1475">
                  <c:v>40834</c:v>
                </c:pt>
                <c:pt idx="1476">
                  <c:v>40835</c:v>
                </c:pt>
                <c:pt idx="1477">
                  <c:v>40836</c:v>
                </c:pt>
                <c:pt idx="1478">
                  <c:v>40837</c:v>
                </c:pt>
                <c:pt idx="1479">
                  <c:v>40840</c:v>
                </c:pt>
                <c:pt idx="1480">
                  <c:v>40841</c:v>
                </c:pt>
                <c:pt idx="1481">
                  <c:v>40842</c:v>
                </c:pt>
                <c:pt idx="1482">
                  <c:v>40843</c:v>
                </c:pt>
                <c:pt idx="1483">
                  <c:v>40844</c:v>
                </c:pt>
                <c:pt idx="1484">
                  <c:v>40847</c:v>
                </c:pt>
                <c:pt idx="1485">
                  <c:v>40848</c:v>
                </c:pt>
                <c:pt idx="1486">
                  <c:v>40849</c:v>
                </c:pt>
                <c:pt idx="1487">
                  <c:v>40850</c:v>
                </c:pt>
                <c:pt idx="1488">
                  <c:v>40851</c:v>
                </c:pt>
                <c:pt idx="1489">
                  <c:v>40854</c:v>
                </c:pt>
                <c:pt idx="1490">
                  <c:v>40855</c:v>
                </c:pt>
                <c:pt idx="1491">
                  <c:v>40856</c:v>
                </c:pt>
                <c:pt idx="1492">
                  <c:v>40857</c:v>
                </c:pt>
                <c:pt idx="1493">
                  <c:v>40858</c:v>
                </c:pt>
                <c:pt idx="1494">
                  <c:v>40861</c:v>
                </c:pt>
                <c:pt idx="1495">
                  <c:v>40862</c:v>
                </c:pt>
                <c:pt idx="1496">
                  <c:v>40863</c:v>
                </c:pt>
                <c:pt idx="1497">
                  <c:v>40864</c:v>
                </c:pt>
                <c:pt idx="1498">
                  <c:v>40865</c:v>
                </c:pt>
                <c:pt idx="1499">
                  <c:v>40868</c:v>
                </c:pt>
                <c:pt idx="1500">
                  <c:v>40869</c:v>
                </c:pt>
                <c:pt idx="1501">
                  <c:v>40870</c:v>
                </c:pt>
                <c:pt idx="1502">
                  <c:v>40871</c:v>
                </c:pt>
                <c:pt idx="1503">
                  <c:v>40872</c:v>
                </c:pt>
                <c:pt idx="1504">
                  <c:v>40875</c:v>
                </c:pt>
                <c:pt idx="1505">
                  <c:v>40876</c:v>
                </c:pt>
                <c:pt idx="1506">
                  <c:v>40877</c:v>
                </c:pt>
                <c:pt idx="1507">
                  <c:v>40878</c:v>
                </c:pt>
                <c:pt idx="1508">
                  <c:v>40879</c:v>
                </c:pt>
                <c:pt idx="1509">
                  <c:v>40882</c:v>
                </c:pt>
                <c:pt idx="1510">
                  <c:v>40883</c:v>
                </c:pt>
                <c:pt idx="1511">
                  <c:v>40884</c:v>
                </c:pt>
                <c:pt idx="1512">
                  <c:v>40885</c:v>
                </c:pt>
                <c:pt idx="1513">
                  <c:v>40886</c:v>
                </c:pt>
                <c:pt idx="1514">
                  <c:v>40889</c:v>
                </c:pt>
                <c:pt idx="1515">
                  <c:v>40890</c:v>
                </c:pt>
                <c:pt idx="1516">
                  <c:v>40891</c:v>
                </c:pt>
                <c:pt idx="1517">
                  <c:v>40892</c:v>
                </c:pt>
                <c:pt idx="1518">
                  <c:v>40893</c:v>
                </c:pt>
                <c:pt idx="1519">
                  <c:v>40896</c:v>
                </c:pt>
                <c:pt idx="1520">
                  <c:v>40897</c:v>
                </c:pt>
                <c:pt idx="1521">
                  <c:v>40898</c:v>
                </c:pt>
                <c:pt idx="1522">
                  <c:v>40899</c:v>
                </c:pt>
                <c:pt idx="1523">
                  <c:v>40900</c:v>
                </c:pt>
                <c:pt idx="1524">
                  <c:v>40904</c:v>
                </c:pt>
                <c:pt idx="1525">
                  <c:v>40905</c:v>
                </c:pt>
                <c:pt idx="1526">
                  <c:v>40906</c:v>
                </c:pt>
                <c:pt idx="1527">
                  <c:v>40907</c:v>
                </c:pt>
                <c:pt idx="1528">
                  <c:v>40911</c:v>
                </c:pt>
                <c:pt idx="1529">
                  <c:v>40912</c:v>
                </c:pt>
                <c:pt idx="1530">
                  <c:v>40913</c:v>
                </c:pt>
                <c:pt idx="1531">
                  <c:v>40914</c:v>
                </c:pt>
                <c:pt idx="1532">
                  <c:v>40917</c:v>
                </c:pt>
                <c:pt idx="1533">
                  <c:v>40918</c:v>
                </c:pt>
                <c:pt idx="1534">
                  <c:v>40919</c:v>
                </c:pt>
                <c:pt idx="1535">
                  <c:v>40920</c:v>
                </c:pt>
                <c:pt idx="1536">
                  <c:v>40921</c:v>
                </c:pt>
                <c:pt idx="1537">
                  <c:v>40924</c:v>
                </c:pt>
                <c:pt idx="1538">
                  <c:v>40925</c:v>
                </c:pt>
                <c:pt idx="1539">
                  <c:v>40926</c:v>
                </c:pt>
                <c:pt idx="1540">
                  <c:v>40927</c:v>
                </c:pt>
                <c:pt idx="1541">
                  <c:v>40928</c:v>
                </c:pt>
                <c:pt idx="1542">
                  <c:v>40931</c:v>
                </c:pt>
                <c:pt idx="1543">
                  <c:v>40932</c:v>
                </c:pt>
                <c:pt idx="1544">
                  <c:v>40933</c:v>
                </c:pt>
                <c:pt idx="1545">
                  <c:v>40934</c:v>
                </c:pt>
                <c:pt idx="1546">
                  <c:v>40935</c:v>
                </c:pt>
                <c:pt idx="1547">
                  <c:v>40938</c:v>
                </c:pt>
                <c:pt idx="1548">
                  <c:v>40939</c:v>
                </c:pt>
                <c:pt idx="1549">
                  <c:v>40940</c:v>
                </c:pt>
                <c:pt idx="1550">
                  <c:v>40941</c:v>
                </c:pt>
                <c:pt idx="1551">
                  <c:v>40942</c:v>
                </c:pt>
                <c:pt idx="1552">
                  <c:v>40945</c:v>
                </c:pt>
                <c:pt idx="1553">
                  <c:v>40946</c:v>
                </c:pt>
                <c:pt idx="1554">
                  <c:v>40947</c:v>
                </c:pt>
                <c:pt idx="1555">
                  <c:v>40948</c:v>
                </c:pt>
                <c:pt idx="1556">
                  <c:v>40949</c:v>
                </c:pt>
                <c:pt idx="1557">
                  <c:v>40952</c:v>
                </c:pt>
                <c:pt idx="1558">
                  <c:v>40953</c:v>
                </c:pt>
                <c:pt idx="1559">
                  <c:v>40954</c:v>
                </c:pt>
                <c:pt idx="1560">
                  <c:v>40955</c:v>
                </c:pt>
                <c:pt idx="1561">
                  <c:v>40956</c:v>
                </c:pt>
                <c:pt idx="1562">
                  <c:v>40959</c:v>
                </c:pt>
                <c:pt idx="1563">
                  <c:v>40960</c:v>
                </c:pt>
                <c:pt idx="1564">
                  <c:v>40961</c:v>
                </c:pt>
                <c:pt idx="1565">
                  <c:v>40962</c:v>
                </c:pt>
                <c:pt idx="1566">
                  <c:v>40963</c:v>
                </c:pt>
                <c:pt idx="1567">
                  <c:v>40966</c:v>
                </c:pt>
                <c:pt idx="1568">
                  <c:v>40967</c:v>
                </c:pt>
                <c:pt idx="1569">
                  <c:v>40968</c:v>
                </c:pt>
                <c:pt idx="1570">
                  <c:v>40969</c:v>
                </c:pt>
                <c:pt idx="1571">
                  <c:v>40970</c:v>
                </c:pt>
                <c:pt idx="1572">
                  <c:v>40973</c:v>
                </c:pt>
                <c:pt idx="1573">
                  <c:v>40974</c:v>
                </c:pt>
                <c:pt idx="1574">
                  <c:v>40975</c:v>
                </c:pt>
                <c:pt idx="1575">
                  <c:v>40976</c:v>
                </c:pt>
                <c:pt idx="1576">
                  <c:v>40977</c:v>
                </c:pt>
                <c:pt idx="1577">
                  <c:v>40980</c:v>
                </c:pt>
                <c:pt idx="1578">
                  <c:v>40981</c:v>
                </c:pt>
                <c:pt idx="1579">
                  <c:v>40982</c:v>
                </c:pt>
                <c:pt idx="1580">
                  <c:v>40983</c:v>
                </c:pt>
                <c:pt idx="1581">
                  <c:v>40984</c:v>
                </c:pt>
                <c:pt idx="1582">
                  <c:v>40987</c:v>
                </c:pt>
                <c:pt idx="1583">
                  <c:v>40988</c:v>
                </c:pt>
                <c:pt idx="1584">
                  <c:v>40989</c:v>
                </c:pt>
                <c:pt idx="1585">
                  <c:v>40990</c:v>
                </c:pt>
                <c:pt idx="1586">
                  <c:v>40991</c:v>
                </c:pt>
                <c:pt idx="1587">
                  <c:v>40994</c:v>
                </c:pt>
                <c:pt idx="1588">
                  <c:v>40995</c:v>
                </c:pt>
                <c:pt idx="1589">
                  <c:v>40996</c:v>
                </c:pt>
                <c:pt idx="1590">
                  <c:v>40997</c:v>
                </c:pt>
                <c:pt idx="1591">
                  <c:v>40998</c:v>
                </c:pt>
                <c:pt idx="1592">
                  <c:v>41001</c:v>
                </c:pt>
                <c:pt idx="1593">
                  <c:v>41002</c:v>
                </c:pt>
                <c:pt idx="1594">
                  <c:v>41003</c:v>
                </c:pt>
                <c:pt idx="1595">
                  <c:v>41004</c:v>
                </c:pt>
                <c:pt idx="1596">
                  <c:v>41008</c:v>
                </c:pt>
                <c:pt idx="1597">
                  <c:v>41009</c:v>
                </c:pt>
                <c:pt idx="1598">
                  <c:v>41010</c:v>
                </c:pt>
                <c:pt idx="1599">
                  <c:v>41011</c:v>
                </c:pt>
                <c:pt idx="1600">
                  <c:v>41012</c:v>
                </c:pt>
                <c:pt idx="1601">
                  <c:v>41015</c:v>
                </c:pt>
                <c:pt idx="1602">
                  <c:v>41016</c:v>
                </c:pt>
                <c:pt idx="1603">
                  <c:v>41017</c:v>
                </c:pt>
                <c:pt idx="1604">
                  <c:v>41018</c:v>
                </c:pt>
                <c:pt idx="1605">
                  <c:v>41019</c:v>
                </c:pt>
                <c:pt idx="1606">
                  <c:v>41022</c:v>
                </c:pt>
                <c:pt idx="1607">
                  <c:v>41023</c:v>
                </c:pt>
                <c:pt idx="1608">
                  <c:v>41024</c:v>
                </c:pt>
                <c:pt idx="1609">
                  <c:v>41025</c:v>
                </c:pt>
                <c:pt idx="1610">
                  <c:v>41026</c:v>
                </c:pt>
                <c:pt idx="1611">
                  <c:v>41029</c:v>
                </c:pt>
                <c:pt idx="1612">
                  <c:v>41030</c:v>
                </c:pt>
                <c:pt idx="1613">
                  <c:v>41031</c:v>
                </c:pt>
                <c:pt idx="1614">
                  <c:v>41032</c:v>
                </c:pt>
                <c:pt idx="1615">
                  <c:v>41033</c:v>
                </c:pt>
                <c:pt idx="1616">
                  <c:v>41036</c:v>
                </c:pt>
                <c:pt idx="1617">
                  <c:v>41037</c:v>
                </c:pt>
                <c:pt idx="1618">
                  <c:v>41038</c:v>
                </c:pt>
                <c:pt idx="1619">
                  <c:v>41039</c:v>
                </c:pt>
                <c:pt idx="1620">
                  <c:v>41040</c:v>
                </c:pt>
                <c:pt idx="1621">
                  <c:v>41043</c:v>
                </c:pt>
                <c:pt idx="1622">
                  <c:v>41044</c:v>
                </c:pt>
                <c:pt idx="1623">
                  <c:v>41045</c:v>
                </c:pt>
                <c:pt idx="1624">
                  <c:v>41046</c:v>
                </c:pt>
                <c:pt idx="1625">
                  <c:v>41047</c:v>
                </c:pt>
                <c:pt idx="1626">
                  <c:v>41050</c:v>
                </c:pt>
                <c:pt idx="1627">
                  <c:v>41051</c:v>
                </c:pt>
                <c:pt idx="1628">
                  <c:v>41052</c:v>
                </c:pt>
                <c:pt idx="1629">
                  <c:v>41053</c:v>
                </c:pt>
                <c:pt idx="1630">
                  <c:v>41054</c:v>
                </c:pt>
                <c:pt idx="1631">
                  <c:v>41057</c:v>
                </c:pt>
                <c:pt idx="1632">
                  <c:v>41058</c:v>
                </c:pt>
                <c:pt idx="1633">
                  <c:v>41059</c:v>
                </c:pt>
                <c:pt idx="1634">
                  <c:v>41060</c:v>
                </c:pt>
                <c:pt idx="1635">
                  <c:v>41061</c:v>
                </c:pt>
                <c:pt idx="1636">
                  <c:v>41064</c:v>
                </c:pt>
                <c:pt idx="1637">
                  <c:v>41065</c:v>
                </c:pt>
                <c:pt idx="1638">
                  <c:v>41066</c:v>
                </c:pt>
                <c:pt idx="1639">
                  <c:v>41067</c:v>
                </c:pt>
                <c:pt idx="1640">
                  <c:v>41068</c:v>
                </c:pt>
                <c:pt idx="1641">
                  <c:v>41071</c:v>
                </c:pt>
                <c:pt idx="1642">
                  <c:v>41072</c:v>
                </c:pt>
                <c:pt idx="1643">
                  <c:v>41073</c:v>
                </c:pt>
                <c:pt idx="1644">
                  <c:v>41074</c:v>
                </c:pt>
                <c:pt idx="1645">
                  <c:v>41075</c:v>
                </c:pt>
                <c:pt idx="1646">
                  <c:v>41078</c:v>
                </c:pt>
                <c:pt idx="1647">
                  <c:v>41079</c:v>
                </c:pt>
                <c:pt idx="1648">
                  <c:v>41080</c:v>
                </c:pt>
                <c:pt idx="1649">
                  <c:v>41081</c:v>
                </c:pt>
                <c:pt idx="1650">
                  <c:v>41082</c:v>
                </c:pt>
                <c:pt idx="1651">
                  <c:v>41085</c:v>
                </c:pt>
                <c:pt idx="1652">
                  <c:v>41086</c:v>
                </c:pt>
                <c:pt idx="1653">
                  <c:v>41087</c:v>
                </c:pt>
                <c:pt idx="1654">
                  <c:v>41088</c:v>
                </c:pt>
                <c:pt idx="1655">
                  <c:v>41089</c:v>
                </c:pt>
                <c:pt idx="1656">
                  <c:v>41092</c:v>
                </c:pt>
                <c:pt idx="1657">
                  <c:v>41093</c:v>
                </c:pt>
                <c:pt idx="1658">
                  <c:v>41094</c:v>
                </c:pt>
                <c:pt idx="1659">
                  <c:v>41095</c:v>
                </c:pt>
                <c:pt idx="1660">
                  <c:v>41096</c:v>
                </c:pt>
                <c:pt idx="1661">
                  <c:v>41099</c:v>
                </c:pt>
                <c:pt idx="1662">
                  <c:v>41100</c:v>
                </c:pt>
                <c:pt idx="1663">
                  <c:v>41101</c:v>
                </c:pt>
                <c:pt idx="1664">
                  <c:v>41102</c:v>
                </c:pt>
                <c:pt idx="1665">
                  <c:v>41103</c:v>
                </c:pt>
                <c:pt idx="1666">
                  <c:v>41106</c:v>
                </c:pt>
                <c:pt idx="1667">
                  <c:v>41107</c:v>
                </c:pt>
                <c:pt idx="1668">
                  <c:v>41108</c:v>
                </c:pt>
                <c:pt idx="1669">
                  <c:v>41109</c:v>
                </c:pt>
                <c:pt idx="1670">
                  <c:v>41110</c:v>
                </c:pt>
                <c:pt idx="1671">
                  <c:v>41113</c:v>
                </c:pt>
                <c:pt idx="1672">
                  <c:v>41114</c:v>
                </c:pt>
                <c:pt idx="1673">
                  <c:v>41115</c:v>
                </c:pt>
                <c:pt idx="1674">
                  <c:v>41116</c:v>
                </c:pt>
                <c:pt idx="1675">
                  <c:v>41117</c:v>
                </c:pt>
                <c:pt idx="1676">
                  <c:v>41120</c:v>
                </c:pt>
                <c:pt idx="1677">
                  <c:v>41121</c:v>
                </c:pt>
                <c:pt idx="1678">
                  <c:v>41122</c:v>
                </c:pt>
                <c:pt idx="1679">
                  <c:v>41123</c:v>
                </c:pt>
                <c:pt idx="1680">
                  <c:v>41124</c:v>
                </c:pt>
                <c:pt idx="1681">
                  <c:v>41127</c:v>
                </c:pt>
                <c:pt idx="1682">
                  <c:v>41128</c:v>
                </c:pt>
                <c:pt idx="1683">
                  <c:v>41129</c:v>
                </c:pt>
                <c:pt idx="1684">
                  <c:v>41130</c:v>
                </c:pt>
                <c:pt idx="1685">
                  <c:v>41131</c:v>
                </c:pt>
                <c:pt idx="1686">
                  <c:v>41134</c:v>
                </c:pt>
                <c:pt idx="1687">
                  <c:v>41135</c:v>
                </c:pt>
                <c:pt idx="1688">
                  <c:v>41136</c:v>
                </c:pt>
                <c:pt idx="1689">
                  <c:v>41137</c:v>
                </c:pt>
                <c:pt idx="1690">
                  <c:v>41138</c:v>
                </c:pt>
                <c:pt idx="1691">
                  <c:v>41141</c:v>
                </c:pt>
                <c:pt idx="1692">
                  <c:v>41142</c:v>
                </c:pt>
                <c:pt idx="1693">
                  <c:v>41143</c:v>
                </c:pt>
                <c:pt idx="1694">
                  <c:v>41144</c:v>
                </c:pt>
                <c:pt idx="1695">
                  <c:v>41145</c:v>
                </c:pt>
                <c:pt idx="1696">
                  <c:v>41148</c:v>
                </c:pt>
                <c:pt idx="1697">
                  <c:v>41149</c:v>
                </c:pt>
                <c:pt idx="1698">
                  <c:v>41150</c:v>
                </c:pt>
                <c:pt idx="1699">
                  <c:v>41151</c:v>
                </c:pt>
                <c:pt idx="1700">
                  <c:v>41152</c:v>
                </c:pt>
                <c:pt idx="1701">
                  <c:v>41155</c:v>
                </c:pt>
                <c:pt idx="1702">
                  <c:v>41156</c:v>
                </c:pt>
                <c:pt idx="1703">
                  <c:v>41157</c:v>
                </c:pt>
                <c:pt idx="1704">
                  <c:v>41158</c:v>
                </c:pt>
                <c:pt idx="1705">
                  <c:v>41159</c:v>
                </c:pt>
                <c:pt idx="1706">
                  <c:v>41162</c:v>
                </c:pt>
                <c:pt idx="1707">
                  <c:v>41163</c:v>
                </c:pt>
                <c:pt idx="1708">
                  <c:v>41164</c:v>
                </c:pt>
                <c:pt idx="1709">
                  <c:v>41165</c:v>
                </c:pt>
                <c:pt idx="1710">
                  <c:v>41166</c:v>
                </c:pt>
                <c:pt idx="1711">
                  <c:v>41169</c:v>
                </c:pt>
                <c:pt idx="1712">
                  <c:v>41170</c:v>
                </c:pt>
                <c:pt idx="1713">
                  <c:v>41171</c:v>
                </c:pt>
                <c:pt idx="1714">
                  <c:v>41172</c:v>
                </c:pt>
                <c:pt idx="1715">
                  <c:v>41173</c:v>
                </c:pt>
                <c:pt idx="1716">
                  <c:v>41176</c:v>
                </c:pt>
                <c:pt idx="1717">
                  <c:v>41177</c:v>
                </c:pt>
                <c:pt idx="1718">
                  <c:v>41178</c:v>
                </c:pt>
                <c:pt idx="1719">
                  <c:v>41179</c:v>
                </c:pt>
                <c:pt idx="1720">
                  <c:v>41180</c:v>
                </c:pt>
                <c:pt idx="1721">
                  <c:v>41183</c:v>
                </c:pt>
                <c:pt idx="1722">
                  <c:v>41184</c:v>
                </c:pt>
                <c:pt idx="1723">
                  <c:v>41185</c:v>
                </c:pt>
                <c:pt idx="1724">
                  <c:v>41186</c:v>
                </c:pt>
                <c:pt idx="1725">
                  <c:v>41187</c:v>
                </c:pt>
                <c:pt idx="1726">
                  <c:v>41190</c:v>
                </c:pt>
                <c:pt idx="1727">
                  <c:v>41191</c:v>
                </c:pt>
                <c:pt idx="1728">
                  <c:v>41192</c:v>
                </c:pt>
                <c:pt idx="1729">
                  <c:v>41193</c:v>
                </c:pt>
                <c:pt idx="1730">
                  <c:v>41194</c:v>
                </c:pt>
                <c:pt idx="1731">
                  <c:v>41197</c:v>
                </c:pt>
                <c:pt idx="1732">
                  <c:v>41198</c:v>
                </c:pt>
                <c:pt idx="1733">
                  <c:v>41199</c:v>
                </c:pt>
                <c:pt idx="1734">
                  <c:v>41200</c:v>
                </c:pt>
                <c:pt idx="1735">
                  <c:v>41201</c:v>
                </c:pt>
                <c:pt idx="1736">
                  <c:v>41204</c:v>
                </c:pt>
                <c:pt idx="1737">
                  <c:v>41205</c:v>
                </c:pt>
                <c:pt idx="1738">
                  <c:v>41206</c:v>
                </c:pt>
                <c:pt idx="1739">
                  <c:v>41207</c:v>
                </c:pt>
                <c:pt idx="1740">
                  <c:v>41208</c:v>
                </c:pt>
                <c:pt idx="1741">
                  <c:v>41211</c:v>
                </c:pt>
                <c:pt idx="1742">
                  <c:v>41212</c:v>
                </c:pt>
                <c:pt idx="1743">
                  <c:v>41213</c:v>
                </c:pt>
                <c:pt idx="1744">
                  <c:v>41214</c:v>
                </c:pt>
                <c:pt idx="1745">
                  <c:v>41215</c:v>
                </c:pt>
                <c:pt idx="1746">
                  <c:v>41218</c:v>
                </c:pt>
                <c:pt idx="1747">
                  <c:v>41219</c:v>
                </c:pt>
                <c:pt idx="1748">
                  <c:v>41220</c:v>
                </c:pt>
                <c:pt idx="1749">
                  <c:v>41221</c:v>
                </c:pt>
                <c:pt idx="1750">
                  <c:v>41222</c:v>
                </c:pt>
                <c:pt idx="1751">
                  <c:v>41225</c:v>
                </c:pt>
                <c:pt idx="1752">
                  <c:v>41226</c:v>
                </c:pt>
                <c:pt idx="1753">
                  <c:v>41227</c:v>
                </c:pt>
                <c:pt idx="1754">
                  <c:v>41228</c:v>
                </c:pt>
                <c:pt idx="1755">
                  <c:v>41229</c:v>
                </c:pt>
                <c:pt idx="1756">
                  <c:v>41232</c:v>
                </c:pt>
                <c:pt idx="1757">
                  <c:v>41233</c:v>
                </c:pt>
                <c:pt idx="1758">
                  <c:v>41234</c:v>
                </c:pt>
                <c:pt idx="1759">
                  <c:v>41235</c:v>
                </c:pt>
                <c:pt idx="1760">
                  <c:v>41236</c:v>
                </c:pt>
                <c:pt idx="1761">
                  <c:v>41239</c:v>
                </c:pt>
                <c:pt idx="1762">
                  <c:v>41240</c:v>
                </c:pt>
                <c:pt idx="1763">
                  <c:v>41241</c:v>
                </c:pt>
                <c:pt idx="1764">
                  <c:v>41242</c:v>
                </c:pt>
                <c:pt idx="1765">
                  <c:v>41243</c:v>
                </c:pt>
                <c:pt idx="1766">
                  <c:v>41246</c:v>
                </c:pt>
                <c:pt idx="1767">
                  <c:v>41247</c:v>
                </c:pt>
                <c:pt idx="1768">
                  <c:v>41248</c:v>
                </c:pt>
                <c:pt idx="1769">
                  <c:v>41249</c:v>
                </c:pt>
                <c:pt idx="1770">
                  <c:v>41250</c:v>
                </c:pt>
                <c:pt idx="1771">
                  <c:v>41253</c:v>
                </c:pt>
                <c:pt idx="1772">
                  <c:v>41254</c:v>
                </c:pt>
                <c:pt idx="1773">
                  <c:v>41255</c:v>
                </c:pt>
                <c:pt idx="1774">
                  <c:v>41256</c:v>
                </c:pt>
                <c:pt idx="1775">
                  <c:v>41257</c:v>
                </c:pt>
                <c:pt idx="1776">
                  <c:v>41260</c:v>
                </c:pt>
                <c:pt idx="1777">
                  <c:v>41261</c:v>
                </c:pt>
                <c:pt idx="1778">
                  <c:v>41262</c:v>
                </c:pt>
                <c:pt idx="1779">
                  <c:v>41263</c:v>
                </c:pt>
                <c:pt idx="1780">
                  <c:v>41264</c:v>
                </c:pt>
                <c:pt idx="1781">
                  <c:v>41267</c:v>
                </c:pt>
                <c:pt idx="1782">
                  <c:v>41269</c:v>
                </c:pt>
                <c:pt idx="1783">
                  <c:v>41270</c:v>
                </c:pt>
                <c:pt idx="1784">
                  <c:v>41271</c:v>
                </c:pt>
                <c:pt idx="1785">
                  <c:v>41274</c:v>
                </c:pt>
                <c:pt idx="1786">
                  <c:v>41276</c:v>
                </c:pt>
                <c:pt idx="1787">
                  <c:v>41277</c:v>
                </c:pt>
                <c:pt idx="1788">
                  <c:v>41278</c:v>
                </c:pt>
                <c:pt idx="1789">
                  <c:v>41281</c:v>
                </c:pt>
                <c:pt idx="1790">
                  <c:v>41282</c:v>
                </c:pt>
                <c:pt idx="1791">
                  <c:v>41283</c:v>
                </c:pt>
                <c:pt idx="1792">
                  <c:v>41284</c:v>
                </c:pt>
                <c:pt idx="1793">
                  <c:v>41285</c:v>
                </c:pt>
                <c:pt idx="1794">
                  <c:v>41288</c:v>
                </c:pt>
                <c:pt idx="1795">
                  <c:v>41289</c:v>
                </c:pt>
                <c:pt idx="1796">
                  <c:v>41290</c:v>
                </c:pt>
                <c:pt idx="1797">
                  <c:v>41291</c:v>
                </c:pt>
                <c:pt idx="1798">
                  <c:v>41292</c:v>
                </c:pt>
                <c:pt idx="1799">
                  <c:v>41295</c:v>
                </c:pt>
                <c:pt idx="1800">
                  <c:v>41296</c:v>
                </c:pt>
                <c:pt idx="1801">
                  <c:v>41297</c:v>
                </c:pt>
                <c:pt idx="1802">
                  <c:v>41298</c:v>
                </c:pt>
                <c:pt idx="1803">
                  <c:v>41299</c:v>
                </c:pt>
                <c:pt idx="1804">
                  <c:v>41302</c:v>
                </c:pt>
                <c:pt idx="1805">
                  <c:v>41303</c:v>
                </c:pt>
                <c:pt idx="1806">
                  <c:v>41304</c:v>
                </c:pt>
                <c:pt idx="1807">
                  <c:v>41305</c:v>
                </c:pt>
                <c:pt idx="1808">
                  <c:v>41306</c:v>
                </c:pt>
                <c:pt idx="1809">
                  <c:v>41309</c:v>
                </c:pt>
                <c:pt idx="1810">
                  <c:v>41310</c:v>
                </c:pt>
                <c:pt idx="1811">
                  <c:v>41311</c:v>
                </c:pt>
                <c:pt idx="1812">
                  <c:v>41312</c:v>
                </c:pt>
                <c:pt idx="1813">
                  <c:v>41313</c:v>
                </c:pt>
                <c:pt idx="1814">
                  <c:v>41316</c:v>
                </c:pt>
                <c:pt idx="1815">
                  <c:v>41317</c:v>
                </c:pt>
                <c:pt idx="1816">
                  <c:v>41318</c:v>
                </c:pt>
                <c:pt idx="1817">
                  <c:v>41319</c:v>
                </c:pt>
                <c:pt idx="1818">
                  <c:v>41320</c:v>
                </c:pt>
                <c:pt idx="1819">
                  <c:v>41323</c:v>
                </c:pt>
                <c:pt idx="1820">
                  <c:v>41324</c:v>
                </c:pt>
                <c:pt idx="1821">
                  <c:v>41325</c:v>
                </c:pt>
                <c:pt idx="1822">
                  <c:v>41326</c:v>
                </c:pt>
                <c:pt idx="1823">
                  <c:v>41327</c:v>
                </c:pt>
                <c:pt idx="1824">
                  <c:v>41330</c:v>
                </c:pt>
                <c:pt idx="1825">
                  <c:v>41331</c:v>
                </c:pt>
                <c:pt idx="1826">
                  <c:v>41332</c:v>
                </c:pt>
                <c:pt idx="1827">
                  <c:v>41333</c:v>
                </c:pt>
                <c:pt idx="1828">
                  <c:v>41334</c:v>
                </c:pt>
                <c:pt idx="1829">
                  <c:v>41337</c:v>
                </c:pt>
                <c:pt idx="1830">
                  <c:v>41338</c:v>
                </c:pt>
                <c:pt idx="1831">
                  <c:v>41339</c:v>
                </c:pt>
                <c:pt idx="1832">
                  <c:v>41340</c:v>
                </c:pt>
                <c:pt idx="1833">
                  <c:v>41341</c:v>
                </c:pt>
                <c:pt idx="1834">
                  <c:v>41344</c:v>
                </c:pt>
                <c:pt idx="1835">
                  <c:v>41345</c:v>
                </c:pt>
                <c:pt idx="1836">
                  <c:v>41346</c:v>
                </c:pt>
                <c:pt idx="1837">
                  <c:v>41347</c:v>
                </c:pt>
                <c:pt idx="1838">
                  <c:v>41348</c:v>
                </c:pt>
                <c:pt idx="1839">
                  <c:v>41351</c:v>
                </c:pt>
                <c:pt idx="1840">
                  <c:v>41352</c:v>
                </c:pt>
                <c:pt idx="1841">
                  <c:v>41353</c:v>
                </c:pt>
                <c:pt idx="1842">
                  <c:v>41354</c:v>
                </c:pt>
                <c:pt idx="1843">
                  <c:v>41355</c:v>
                </c:pt>
                <c:pt idx="1844">
                  <c:v>41358</c:v>
                </c:pt>
                <c:pt idx="1845">
                  <c:v>41359</c:v>
                </c:pt>
                <c:pt idx="1846">
                  <c:v>41360</c:v>
                </c:pt>
                <c:pt idx="1847">
                  <c:v>41361</c:v>
                </c:pt>
                <c:pt idx="1848">
                  <c:v>41365</c:v>
                </c:pt>
                <c:pt idx="1849">
                  <c:v>41366</c:v>
                </c:pt>
                <c:pt idx="1850">
                  <c:v>41367</c:v>
                </c:pt>
                <c:pt idx="1851">
                  <c:v>41368</c:v>
                </c:pt>
                <c:pt idx="1852">
                  <c:v>41369</c:v>
                </c:pt>
                <c:pt idx="1853">
                  <c:v>41372</c:v>
                </c:pt>
                <c:pt idx="1854">
                  <c:v>41373</c:v>
                </c:pt>
                <c:pt idx="1855">
                  <c:v>41374</c:v>
                </c:pt>
                <c:pt idx="1856">
                  <c:v>41375</c:v>
                </c:pt>
                <c:pt idx="1857">
                  <c:v>41376</c:v>
                </c:pt>
                <c:pt idx="1858">
                  <c:v>41379</c:v>
                </c:pt>
                <c:pt idx="1859">
                  <c:v>41380</c:v>
                </c:pt>
                <c:pt idx="1860">
                  <c:v>41381</c:v>
                </c:pt>
                <c:pt idx="1861">
                  <c:v>41382</c:v>
                </c:pt>
                <c:pt idx="1862">
                  <c:v>41383</c:v>
                </c:pt>
                <c:pt idx="1863">
                  <c:v>41386</c:v>
                </c:pt>
                <c:pt idx="1864">
                  <c:v>41387</c:v>
                </c:pt>
                <c:pt idx="1865">
                  <c:v>41388</c:v>
                </c:pt>
                <c:pt idx="1866">
                  <c:v>41389</c:v>
                </c:pt>
                <c:pt idx="1867">
                  <c:v>41390</c:v>
                </c:pt>
                <c:pt idx="1868">
                  <c:v>41393</c:v>
                </c:pt>
                <c:pt idx="1869">
                  <c:v>41394</c:v>
                </c:pt>
                <c:pt idx="1870">
                  <c:v>41395</c:v>
                </c:pt>
                <c:pt idx="1871">
                  <c:v>41396</c:v>
                </c:pt>
                <c:pt idx="1872">
                  <c:v>41397</c:v>
                </c:pt>
                <c:pt idx="1873">
                  <c:v>41400</c:v>
                </c:pt>
                <c:pt idx="1874">
                  <c:v>41401</c:v>
                </c:pt>
                <c:pt idx="1875">
                  <c:v>41402</c:v>
                </c:pt>
                <c:pt idx="1876">
                  <c:v>41403</c:v>
                </c:pt>
                <c:pt idx="1877">
                  <c:v>41404</c:v>
                </c:pt>
                <c:pt idx="1878">
                  <c:v>41407</c:v>
                </c:pt>
                <c:pt idx="1879">
                  <c:v>41408</c:v>
                </c:pt>
                <c:pt idx="1880">
                  <c:v>41409</c:v>
                </c:pt>
                <c:pt idx="1881">
                  <c:v>41410</c:v>
                </c:pt>
                <c:pt idx="1882">
                  <c:v>41411</c:v>
                </c:pt>
                <c:pt idx="1883">
                  <c:v>41414</c:v>
                </c:pt>
                <c:pt idx="1884">
                  <c:v>41415</c:v>
                </c:pt>
                <c:pt idx="1885">
                  <c:v>41416</c:v>
                </c:pt>
                <c:pt idx="1886">
                  <c:v>41417</c:v>
                </c:pt>
                <c:pt idx="1887">
                  <c:v>41418</c:v>
                </c:pt>
                <c:pt idx="1888">
                  <c:v>41421</c:v>
                </c:pt>
                <c:pt idx="1889">
                  <c:v>41422</c:v>
                </c:pt>
                <c:pt idx="1890">
                  <c:v>41423</c:v>
                </c:pt>
                <c:pt idx="1891">
                  <c:v>41424</c:v>
                </c:pt>
                <c:pt idx="1892">
                  <c:v>41425</c:v>
                </c:pt>
                <c:pt idx="1893">
                  <c:v>41428</c:v>
                </c:pt>
                <c:pt idx="1894">
                  <c:v>41429</c:v>
                </c:pt>
                <c:pt idx="1895">
                  <c:v>41430</c:v>
                </c:pt>
                <c:pt idx="1896">
                  <c:v>41431</c:v>
                </c:pt>
                <c:pt idx="1897">
                  <c:v>41432</c:v>
                </c:pt>
                <c:pt idx="1898">
                  <c:v>41435</c:v>
                </c:pt>
                <c:pt idx="1899">
                  <c:v>41436</c:v>
                </c:pt>
                <c:pt idx="1900">
                  <c:v>41437</c:v>
                </c:pt>
                <c:pt idx="1901">
                  <c:v>41438</c:v>
                </c:pt>
                <c:pt idx="1902">
                  <c:v>41439</c:v>
                </c:pt>
                <c:pt idx="1903">
                  <c:v>41442</c:v>
                </c:pt>
                <c:pt idx="1904">
                  <c:v>41443</c:v>
                </c:pt>
                <c:pt idx="1905">
                  <c:v>41444</c:v>
                </c:pt>
                <c:pt idx="1906">
                  <c:v>41445</c:v>
                </c:pt>
                <c:pt idx="1907">
                  <c:v>41446</c:v>
                </c:pt>
                <c:pt idx="1908">
                  <c:v>41449</c:v>
                </c:pt>
                <c:pt idx="1909">
                  <c:v>41450</c:v>
                </c:pt>
                <c:pt idx="1910">
                  <c:v>41451</c:v>
                </c:pt>
                <c:pt idx="1911">
                  <c:v>41452</c:v>
                </c:pt>
                <c:pt idx="1912">
                  <c:v>41453</c:v>
                </c:pt>
                <c:pt idx="1913">
                  <c:v>41456</c:v>
                </c:pt>
                <c:pt idx="1914">
                  <c:v>41457</c:v>
                </c:pt>
                <c:pt idx="1915">
                  <c:v>41458</c:v>
                </c:pt>
                <c:pt idx="1916">
                  <c:v>41459</c:v>
                </c:pt>
                <c:pt idx="1917">
                  <c:v>41460</c:v>
                </c:pt>
                <c:pt idx="1918">
                  <c:v>41463</c:v>
                </c:pt>
                <c:pt idx="1919">
                  <c:v>41464</c:v>
                </c:pt>
                <c:pt idx="1920">
                  <c:v>41465</c:v>
                </c:pt>
                <c:pt idx="1921">
                  <c:v>41466</c:v>
                </c:pt>
                <c:pt idx="1922">
                  <c:v>41467</c:v>
                </c:pt>
                <c:pt idx="1923">
                  <c:v>41470</c:v>
                </c:pt>
                <c:pt idx="1924">
                  <c:v>41471</c:v>
                </c:pt>
                <c:pt idx="1925">
                  <c:v>41472</c:v>
                </c:pt>
                <c:pt idx="1926">
                  <c:v>41473</c:v>
                </c:pt>
                <c:pt idx="1927">
                  <c:v>41474</c:v>
                </c:pt>
                <c:pt idx="1928">
                  <c:v>41477</c:v>
                </c:pt>
                <c:pt idx="1929">
                  <c:v>41478</c:v>
                </c:pt>
                <c:pt idx="1930">
                  <c:v>41479</c:v>
                </c:pt>
                <c:pt idx="1931">
                  <c:v>41480</c:v>
                </c:pt>
                <c:pt idx="1932">
                  <c:v>41481</c:v>
                </c:pt>
                <c:pt idx="1933">
                  <c:v>41484</c:v>
                </c:pt>
                <c:pt idx="1934">
                  <c:v>41485</c:v>
                </c:pt>
                <c:pt idx="1935">
                  <c:v>41486</c:v>
                </c:pt>
                <c:pt idx="1936">
                  <c:v>41487</c:v>
                </c:pt>
                <c:pt idx="1937">
                  <c:v>41488</c:v>
                </c:pt>
                <c:pt idx="1938">
                  <c:v>41491</c:v>
                </c:pt>
                <c:pt idx="1939">
                  <c:v>41492</c:v>
                </c:pt>
                <c:pt idx="1940">
                  <c:v>41493</c:v>
                </c:pt>
                <c:pt idx="1941">
                  <c:v>41494</c:v>
                </c:pt>
                <c:pt idx="1942">
                  <c:v>41495</c:v>
                </c:pt>
                <c:pt idx="1943">
                  <c:v>41498</c:v>
                </c:pt>
                <c:pt idx="1944">
                  <c:v>41499</c:v>
                </c:pt>
                <c:pt idx="1945">
                  <c:v>41500</c:v>
                </c:pt>
                <c:pt idx="1946">
                  <c:v>41501</c:v>
                </c:pt>
                <c:pt idx="1947">
                  <c:v>41502</c:v>
                </c:pt>
                <c:pt idx="1948">
                  <c:v>41505</c:v>
                </c:pt>
                <c:pt idx="1949">
                  <c:v>41506</c:v>
                </c:pt>
                <c:pt idx="1950">
                  <c:v>41507</c:v>
                </c:pt>
                <c:pt idx="1951">
                  <c:v>41508</c:v>
                </c:pt>
                <c:pt idx="1952">
                  <c:v>41509</c:v>
                </c:pt>
                <c:pt idx="1953">
                  <c:v>41512</c:v>
                </c:pt>
                <c:pt idx="1954">
                  <c:v>41513</c:v>
                </c:pt>
                <c:pt idx="1955">
                  <c:v>41514</c:v>
                </c:pt>
                <c:pt idx="1956">
                  <c:v>41515</c:v>
                </c:pt>
                <c:pt idx="1957">
                  <c:v>41516</c:v>
                </c:pt>
                <c:pt idx="1958">
                  <c:v>41519</c:v>
                </c:pt>
                <c:pt idx="1959">
                  <c:v>41520</c:v>
                </c:pt>
                <c:pt idx="1960">
                  <c:v>41521</c:v>
                </c:pt>
                <c:pt idx="1961">
                  <c:v>41522</c:v>
                </c:pt>
                <c:pt idx="1962">
                  <c:v>41523</c:v>
                </c:pt>
                <c:pt idx="1963">
                  <c:v>41526</c:v>
                </c:pt>
                <c:pt idx="1964">
                  <c:v>41527</c:v>
                </c:pt>
                <c:pt idx="1965">
                  <c:v>41528</c:v>
                </c:pt>
                <c:pt idx="1966">
                  <c:v>41529</c:v>
                </c:pt>
                <c:pt idx="1967">
                  <c:v>41530</c:v>
                </c:pt>
                <c:pt idx="1968">
                  <c:v>41533</c:v>
                </c:pt>
                <c:pt idx="1969">
                  <c:v>41534</c:v>
                </c:pt>
                <c:pt idx="1970">
                  <c:v>41535</c:v>
                </c:pt>
                <c:pt idx="1971">
                  <c:v>41536</c:v>
                </c:pt>
                <c:pt idx="1972">
                  <c:v>41537</c:v>
                </c:pt>
                <c:pt idx="1973">
                  <c:v>41540</c:v>
                </c:pt>
                <c:pt idx="1974">
                  <c:v>41541</c:v>
                </c:pt>
                <c:pt idx="1975">
                  <c:v>41542</c:v>
                </c:pt>
                <c:pt idx="1976">
                  <c:v>41543</c:v>
                </c:pt>
                <c:pt idx="1977">
                  <c:v>41544</c:v>
                </c:pt>
                <c:pt idx="1978">
                  <c:v>41547</c:v>
                </c:pt>
                <c:pt idx="1979">
                  <c:v>41548</c:v>
                </c:pt>
                <c:pt idx="1980">
                  <c:v>41549</c:v>
                </c:pt>
                <c:pt idx="1981">
                  <c:v>41550</c:v>
                </c:pt>
                <c:pt idx="1982">
                  <c:v>41551</c:v>
                </c:pt>
                <c:pt idx="1983">
                  <c:v>41554</c:v>
                </c:pt>
                <c:pt idx="1984">
                  <c:v>41555</c:v>
                </c:pt>
                <c:pt idx="1985">
                  <c:v>41556</c:v>
                </c:pt>
                <c:pt idx="1986">
                  <c:v>41557</c:v>
                </c:pt>
                <c:pt idx="1987">
                  <c:v>41558</c:v>
                </c:pt>
                <c:pt idx="1988">
                  <c:v>41561</c:v>
                </c:pt>
                <c:pt idx="1989">
                  <c:v>41562</c:v>
                </c:pt>
                <c:pt idx="1990">
                  <c:v>41563</c:v>
                </c:pt>
                <c:pt idx="1991">
                  <c:v>41564</c:v>
                </c:pt>
                <c:pt idx="1992">
                  <c:v>41565</c:v>
                </c:pt>
                <c:pt idx="1993">
                  <c:v>41568</c:v>
                </c:pt>
                <c:pt idx="1994">
                  <c:v>41569</c:v>
                </c:pt>
                <c:pt idx="1995">
                  <c:v>41570</c:v>
                </c:pt>
                <c:pt idx="1996">
                  <c:v>41571</c:v>
                </c:pt>
                <c:pt idx="1997">
                  <c:v>41572</c:v>
                </c:pt>
                <c:pt idx="1998">
                  <c:v>41575</c:v>
                </c:pt>
                <c:pt idx="1999">
                  <c:v>41576</c:v>
                </c:pt>
                <c:pt idx="2000">
                  <c:v>41577</c:v>
                </c:pt>
                <c:pt idx="2001">
                  <c:v>41578</c:v>
                </c:pt>
                <c:pt idx="2002">
                  <c:v>41579</c:v>
                </c:pt>
                <c:pt idx="2003">
                  <c:v>41582</c:v>
                </c:pt>
                <c:pt idx="2004">
                  <c:v>41583</c:v>
                </c:pt>
                <c:pt idx="2005">
                  <c:v>41584</c:v>
                </c:pt>
                <c:pt idx="2006">
                  <c:v>41585</c:v>
                </c:pt>
                <c:pt idx="2007">
                  <c:v>41586</c:v>
                </c:pt>
                <c:pt idx="2008">
                  <c:v>41589</c:v>
                </c:pt>
                <c:pt idx="2009">
                  <c:v>41590</c:v>
                </c:pt>
                <c:pt idx="2010">
                  <c:v>41591</c:v>
                </c:pt>
                <c:pt idx="2011">
                  <c:v>41592</c:v>
                </c:pt>
                <c:pt idx="2012">
                  <c:v>41593</c:v>
                </c:pt>
                <c:pt idx="2013">
                  <c:v>41596</c:v>
                </c:pt>
                <c:pt idx="2014">
                  <c:v>41597</c:v>
                </c:pt>
                <c:pt idx="2015">
                  <c:v>41598</c:v>
                </c:pt>
                <c:pt idx="2016">
                  <c:v>41599</c:v>
                </c:pt>
                <c:pt idx="2017">
                  <c:v>41600</c:v>
                </c:pt>
                <c:pt idx="2018">
                  <c:v>41603</c:v>
                </c:pt>
                <c:pt idx="2019">
                  <c:v>41604</c:v>
                </c:pt>
                <c:pt idx="2020">
                  <c:v>41605</c:v>
                </c:pt>
                <c:pt idx="2021">
                  <c:v>41606</c:v>
                </c:pt>
                <c:pt idx="2022">
                  <c:v>41607</c:v>
                </c:pt>
                <c:pt idx="2023">
                  <c:v>41610</c:v>
                </c:pt>
                <c:pt idx="2024">
                  <c:v>41611</c:v>
                </c:pt>
                <c:pt idx="2025">
                  <c:v>41612</c:v>
                </c:pt>
                <c:pt idx="2026">
                  <c:v>41613</c:v>
                </c:pt>
                <c:pt idx="2027">
                  <c:v>41614</c:v>
                </c:pt>
                <c:pt idx="2028">
                  <c:v>41617</c:v>
                </c:pt>
                <c:pt idx="2029">
                  <c:v>41618</c:v>
                </c:pt>
                <c:pt idx="2030">
                  <c:v>41619</c:v>
                </c:pt>
                <c:pt idx="2031">
                  <c:v>41620</c:v>
                </c:pt>
                <c:pt idx="2032">
                  <c:v>41621</c:v>
                </c:pt>
                <c:pt idx="2033">
                  <c:v>41624</c:v>
                </c:pt>
                <c:pt idx="2034">
                  <c:v>41625</c:v>
                </c:pt>
                <c:pt idx="2035">
                  <c:v>41626</c:v>
                </c:pt>
                <c:pt idx="2036">
                  <c:v>41627</c:v>
                </c:pt>
                <c:pt idx="2037">
                  <c:v>41628</c:v>
                </c:pt>
                <c:pt idx="2038">
                  <c:v>41631</c:v>
                </c:pt>
                <c:pt idx="2039">
                  <c:v>41632</c:v>
                </c:pt>
                <c:pt idx="2040">
                  <c:v>41634</c:v>
                </c:pt>
                <c:pt idx="2041">
                  <c:v>41635</c:v>
                </c:pt>
                <c:pt idx="2042">
                  <c:v>41638</c:v>
                </c:pt>
                <c:pt idx="2043">
                  <c:v>41639</c:v>
                </c:pt>
                <c:pt idx="2044">
                  <c:v>41640</c:v>
                </c:pt>
                <c:pt idx="2045">
                  <c:v>41641</c:v>
                </c:pt>
                <c:pt idx="2046">
                  <c:v>41642</c:v>
                </c:pt>
                <c:pt idx="2047">
                  <c:v>41645</c:v>
                </c:pt>
                <c:pt idx="2048">
                  <c:v>41646</c:v>
                </c:pt>
                <c:pt idx="2049">
                  <c:v>41647</c:v>
                </c:pt>
                <c:pt idx="2050">
                  <c:v>41648</c:v>
                </c:pt>
                <c:pt idx="2051">
                  <c:v>41649</c:v>
                </c:pt>
                <c:pt idx="2052">
                  <c:v>41652</c:v>
                </c:pt>
                <c:pt idx="2053">
                  <c:v>41653</c:v>
                </c:pt>
                <c:pt idx="2054">
                  <c:v>41654</c:v>
                </c:pt>
                <c:pt idx="2055">
                  <c:v>41655</c:v>
                </c:pt>
                <c:pt idx="2056">
                  <c:v>41656</c:v>
                </c:pt>
                <c:pt idx="2057">
                  <c:v>41659</c:v>
                </c:pt>
                <c:pt idx="2058">
                  <c:v>41660</c:v>
                </c:pt>
                <c:pt idx="2059">
                  <c:v>41661</c:v>
                </c:pt>
                <c:pt idx="2060">
                  <c:v>41662</c:v>
                </c:pt>
                <c:pt idx="2061">
                  <c:v>41663</c:v>
                </c:pt>
                <c:pt idx="2062">
                  <c:v>41666</c:v>
                </c:pt>
                <c:pt idx="2063">
                  <c:v>41667</c:v>
                </c:pt>
                <c:pt idx="2064">
                  <c:v>41668</c:v>
                </c:pt>
                <c:pt idx="2065">
                  <c:v>41669</c:v>
                </c:pt>
                <c:pt idx="2066">
                  <c:v>41670</c:v>
                </c:pt>
                <c:pt idx="2067">
                  <c:v>41673</c:v>
                </c:pt>
                <c:pt idx="2068">
                  <c:v>41674</c:v>
                </c:pt>
                <c:pt idx="2069">
                  <c:v>41675</c:v>
                </c:pt>
                <c:pt idx="2070">
                  <c:v>41676</c:v>
                </c:pt>
                <c:pt idx="2071">
                  <c:v>41677</c:v>
                </c:pt>
                <c:pt idx="2072">
                  <c:v>41680</c:v>
                </c:pt>
                <c:pt idx="2073">
                  <c:v>41681</c:v>
                </c:pt>
                <c:pt idx="2074">
                  <c:v>41682</c:v>
                </c:pt>
                <c:pt idx="2075">
                  <c:v>41683</c:v>
                </c:pt>
                <c:pt idx="2076">
                  <c:v>41684</c:v>
                </c:pt>
                <c:pt idx="2077">
                  <c:v>41687</c:v>
                </c:pt>
                <c:pt idx="2078">
                  <c:v>41688</c:v>
                </c:pt>
                <c:pt idx="2079">
                  <c:v>41689</c:v>
                </c:pt>
                <c:pt idx="2080">
                  <c:v>41690</c:v>
                </c:pt>
                <c:pt idx="2081">
                  <c:v>41691</c:v>
                </c:pt>
                <c:pt idx="2082">
                  <c:v>41694</c:v>
                </c:pt>
                <c:pt idx="2083">
                  <c:v>41695</c:v>
                </c:pt>
                <c:pt idx="2084">
                  <c:v>41696</c:v>
                </c:pt>
                <c:pt idx="2085">
                  <c:v>41697</c:v>
                </c:pt>
                <c:pt idx="2086">
                  <c:v>41698</c:v>
                </c:pt>
                <c:pt idx="2087">
                  <c:v>41701</c:v>
                </c:pt>
                <c:pt idx="2088">
                  <c:v>41702</c:v>
                </c:pt>
                <c:pt idx="2089">
                  <c:v>41703</c:v>
                </c:pt>
                <c:pt idx="2090">
                  <c:v>41704</c:v>
                </c:pt>
                <c:pt idx="2091">
                  <c:v>41705</c:v>
                </c:pt>
                <c:pt idx="2092">
                  <c:v>41708</c:v>
                </c:pt>
                <c:pt idx="2093">
                  <c:v>41709</c:v>
                </c:pt>
                <c:pt idx="2094">
                  <c:v>41710</c:v>
                </c:pt>
                <c:pt idx="2095">
                  <c:v>41711</c:v>
                </c:pt>
                <c:pt idx="2096">
                  <c:v>41712</c:v>
                </c:pt>
                <c:pt idx="2097">
                  <c:v>41715</c:v>
                </c:pt>
                <c:pt idx="2098">
                  <c:v>41716</c:v>
                </c:pt>
                <c:pt idx="2099">
                  <c:v>41717</c:v>
                </c:pt>
                <c:pt idx="2100">
                  <c:v>41718</c:v>
                </c:pt>
                <c:pt idx="2101">
                  <c:v>41719</c:v>
                </c:pt>
                <c:pt idx="2102">
                  <c:v>41722</c:v>
                </c:pt>
                <c:pt idx="2103">
                  <c:v>41723</c:v>
                </c:pt>
                <c:pt idx="2104">
                  <c:v>41724</c:v>
                </c:pt>
                <c:pt idx="2105">
                  <c:v>41725</c:v>
                </c:pt>
                <c:pt idx="2106">
                  <c:v>41726</c:v>
                </c:pt>
                <c:pt idx="2107">
                  <c:v>41729</c:v>
                </c:pt>
                <c:pt idx="2108">
                  <c:v>41730</c:v>
                </c:pt>
                <c:pt idx="2109">
                  <c:v>41731</c:v>
                </c:pt>
                <c:pt idx="2110">
                  <c:v>41732</c:v>
                </c:pt>
                <c:pt idx="2111">
                  <c:v>41733</c:v>
                </c:pt>
                <c:pt idx="2112">
                  <c:v>41736</c:v>
                </c:pt>
                <c:pt idx="2113">
                  <c:v>41737</c:v>
                </c:pt>
                <c:pt idx="2114">
                  <c:v>41738</c:v>
                </c:pt>
                <c:pt idx="2115">
                  <c:v>41739</c:v>
                </c:pt>
                <c:pt idx="2116">
                  <c:v>41740</c:v>
                </c:pt>
                <c:pt idx="2117">
                  <c:v>41743</c:v>
                </c:pt>
                <c:pt idx="2118">
                  <c:v>41744</c:v>
                </c:pt>
                <c:pt idx="2119">
                  <c:v>41745</c:v>
                </c:pt>
                <c:pt idx="2120">
                  <c:v>41746</c:v>
                </c:pt>
                <c:pt idx="2121">
                  <c:v>41750</c:v>
                </c:pt>
                <c:pt idx="2122">
                  <c:v>41751</c:v>
                </c:pt>
                <c:pt idx="2123">
                  <c:v>41752</c:v>
                </c:pt>
                <c:pt idx="2124">
                  <c:v>41753</c:v>
                </c:pt>
                <c:pt idx="2125">
                  <c:v>41754</c:v>
                </c:pt>
                <c:pt idx="2126">
                  <c:v>41757</c:v>
                </c:pt>
                <c:pt idx="2127">
                  <c:v>41758</c:v>
                </c:pt>
                <c:pt idx="2128">
                  <c:v>41759</c:v>
                </c:pt>
                <c:pt idx="2129">
                  <c:v>41760</c:v>
                </c:pt>
                <c:pt idx="2130">
                  <c:v>41761</c:v>
                </c:pt>
                <c:pt idx="2131">
                  <c:v>41764</c:v>
                </c:pt>
                <c:pt idx="2132">
                  <c:v>41765</c:v>
                </c:pt>
                <c:pt idx="2133">
                  <c:v>41766</c:v>
                </c:pt>
                <c:pt idx="2134">
                  <c:v>41767</c:v>
                </c:pt>
                <c:pt idx="2135">
                  <c:v>41768</c:v>
                </c:pt>
                <c:pt idx="2136">
                  <c:v>41771</c:v>
                </c:pt>
                <c:pt idx="2137">
                  <c:v>41772</c:v>
                </c:pt>
                <c:pt idx="2138">
                  <c:v>41773</c:v>
                </c:pt>
                <c:pt idx="2139">
                  <c:v>41774</c:v>
                </c:pt>
                <c:pt idx="2140">
                  <c:v>41775</c:v>
                </c:pt>
                <c:pt idx="2141">
                  <c:v>41778</c:v>
                </c:pt>
                <c:pt idx="2142">
                  <c:v>41779</c:v>
                </c:pt>
                <c:pt idx="2143">
                  <c:v>41780</c:v>
                </c:pt>
                <c:pt idx="2144">
                  <c:v>41781</c:v>
                </c:pt>
                <c:pt idx="2145">
                  <c:v>41782</c:v>
                </c:pt>
                <c:pt idx="2146">
                  <c:v>41785</c:v>
                </c:pt>
                <c:pt idx="2147">
                  <c:v>41786</c:v>
                </c:pt>
                <c:pt idx="2148">
                  <c:v>41787</c:v>
                </c:pt>
                <c:pt idx="2149">
                  <c:v>41788</c:v>
                </c:pt>
                <c:pt idx="2150">
                  <c:v>41789</c:v>
                </c:pt>
                <c:pt idx="2151">
                  <c:v>41792</c:v>
                </c:pt>
                <c:pt idx="2152">
                  <c:v>41793</c:v>
                </c:pt>
                <c:pt idx="2153">
                  <c:v>41794</c:v>
                </c:pt>
                <c:pt idx="2154">
                  <c:v>41795</c:v>
                </c:pt>
                <c:pt idx="2155">
                  <c:v>41796</c:v>
                </c:pt>
                <c:pt idx="2156">
                  <c:v>41799</c:v>
                </c:pt>
                <c:pt idx="2157">
                  <c:v>41800</c:v>
                </c:pt>
                <c:pt idx="2158">
                  <c:v>41801</c:v>
                </c:pt>
                <c:pt idx="2159">
                  <c:v>41802</c:v>
                </c:pt>
                <c:pt idx="2160">
                  <c:v>41803</c:v>
                </c:pt>
                <c:pt idx="2161">
                  <c:v>41806</c:v>
                </c:pt>
                <c:pt idx="2162">
                  <c:v>41807</c:v>
                </c:pt>
                <c:pt idx="2163">
                  <c:v>41808</c:v>
                </c:pt>
                <c:pt idx="2164">
                  <c:v>41809</c:v>
                </c:pt>
                <c:pt idx="2165">
                  <c:v>41810</c:v>
                </c:pt>
                <c:pt idx="2166">
                  <c:v>41813</c:v>
                </c:pt>
                <c:pt idx="2167">
                  <c:v>41814</c:v>
                </c:pt>
                <c:pt idx="2168">
                  <c:v>41815</c:v>
                </c:pt>
                <c:pt idx="2169">
                  <c:v>41816</c:v>
                </c:pt>
                <c:pt idx="2170">
                  <c:v>41817</c:v>
                </c:pt>
                <c:pt idx="2171">
                  <c:v>41820</c:v>
                </c:pt>
                <c:pt idx="2172">
                  <c:v>41821</c:v>
                </c:pt>
                <c:pt idx="2173">
                  <c:v>41822</c:v>
                </c:pt>
                <c:pt idx="2174">
                  <c:v>41823</c:v>
                </c:pt>
                <c:pt idx="2175">
                  <c:v>41824</c:v>
                </c:pt>
                <c:pt idx="2176">
                  <c:v>41827</c:v>
                </c:pt>
                <c:pt idx="2177">
                  <c:v>41828</c:v>
                </c:pt>
                <c:pt idx="2178">
                  <c:v>41829</c:v>
                </c:pt>
                <c:pt idx="2179">
                  <c:v>41830</c:v>
                </c:pt>
                <c:pt idx="2180">
                  <c:v>41831</c:v>
                </c:pt>
                <c:pt idx="2181">
                  <c:v>41834</c:v>
                </c:pt>
                <c:pt idx="2182">
                  <c:v>41835</c:v>
                </c:pt>
                <c:pt idx="2183">
                  <c:v>41836</c:v>
                </c:pt>
                <c:pt idx="2184">
                  <c:v>41837</c:v>
                </c:pt>
                <c:pt idx="2185">
                  <c:v>41838</c:v>
                </c:pt>
                <c:pt idx="2186">
                  <c:v>41841</c:v>
                </c:pt>
                <c:pt idx="2187">
                  <c:v>41842</c:v>
                </c:pt>
                <c:pt idx="2188">
                  <c:v>41843</c:v>
                </c:pt>
                <c:pt idx="2189">
                  <c:v>41844</c:v>
                </c:pt>
                <c:pt idx="2190">
                  <c:v>41845</c:v>
                </c:pt>
                <c:pt idx="2191">
                  <c:v>41848</c:v>
                </c:pt>
                <c:pt idx="2192">
                  <c:v>41849</c:v>
                </c:pt>
                <c:pt idx="2193">
                  <c:v>41850</c:v>
                </c:pt>
                <c:pt idx="2194">
                  <c:v>41851</c:v>
                </c:pt>
                <c:pt idx="2195">
                  <c:v>41852</c:v>
                </c:pt>
                <c:pt idx="2196">
                  <c:v>41855</c:v>
                </c:pt>
                <c:pt idx="2197">
                  <c:v>41856</c:v>
                </c:pt>
                <c:pt idx="2198">
                  <c:v>41857</c:v>
                </c:pt>
                <c:pt idx="2199">
                  <c:v>41858</c:v>
                </c:pt>
                <c:pt idx="2200">
                  <c:v>41859</c:v>
                </c:pt>
                <c:pt idx="2201">
                  <c:v>41862</c:v>
                </c:pt>
                <c:pt idx="2202">
                  <c:v>41863</c:v>
                </c:pt>
                <c:pt idx="2203">
                  <c:v>41864</c:v>
                </c:pt>
                <c:pt idx="2204">
                  <c:v>41865</c:v>
                </c:pt>
                <c:pt idx="2205">
                  <c:v>41866</c:v>
                </c:pt>
                <c:pt idx="2206">
                  <c:v>41869</c:v>
                </c:pt>
                <c:pt idx="2207">
                  <c:v>41870</c:v>
                </c:pt>
                <c:pt idx="2208">
                  <c:v>41871</c:v>
                </c:pt>
                <c:pt idx="2209">
                  <c:v>41872</c:v>
                </c:pt>
                <c:pt idx="2210">
                  <c:v>41873</c:v>
                </c:pt>
                <c:pt idx="2211">
                  <c:v>41876</c:v>
                </c:pt>
                <c:pt idx="2212">
                  <c:v>41877</c:v>
                </c:pt>
                <c:pt idx="2213">
                  <c:v>41878</c:v>
                </c:pt>
                <c:pt idx="2214">
                  <c:v>41879</c:v>
                </c:pt>
                <c:pt idx="2215">
                  <c:v>41880</c:v>
                </c:pt>
                <c:pt idx="2216">
                  <c:v>41883</c:v>
                </c:pt>
                <c:pt idx="2217">
                  <c:v>41884</c:v>
                </c:pt>
                <c:pt idx="2218">
                  <c:v>41885</c:v>
                </c:pt>
                <c:pt idx="2219">
                  <c:v>41886</c:v>
                </c:pt>
                <c:pt idx="2220">
                  <c:v>41887</c:v>
                </c:pt>
                <c:pt idx="2221">
                  <c:v>41890</c:v>
                </c:pt>
                <c:pt idx="2222">
                  <c:v>41891</c:v>
                </c:pt>
                <c:pt idx="2223">
                  <c:v>41892</c:v>
                </c:pt>
                <c:pt idx="2224">
                  <c:v>41893</c:v>
                </c:pt>
                <c:pt idx="2225">
                  <c:v>41894</c:v>
                </c:pt>
                <c:pt idx="2226">
                  <c:v>41897</c:v>
                </c:pt>
                <c:pt idx="2227">
                  <c:v>41898</c:v>
                </c:pt>
                <c:pt idx="2228">
                  <c:v>41899</c:v>
                </c:pt>
                <c:pt idx="2229">
                  <c:v>41900</c:v>
                </c:pt>
                <c:pt idx="2230">
                  <c:v>41901</c:v>
                </c:pt>
                <c:pt idx="2231">
                  <c:v>41904</c:v>
                </c:pt>
                <c:pt idx="2232">
                  <c:v>41905</c:v>
                </c:pt>
                <c:pt idx="2233">
                  <c:v>41906</c:v>
                </c:pt>
                <c:pt idx="2234">
                  <c:v>41907</c:v>
                </c:pt>
                <c:pt idx="2235">
                  <c:v>41908</c:v>
                </c:pt>
                <c:pt idx="2236">
                  <c:v>41911</c:v>
                </c:pt>
                <c:pt idx="2237">
                  <c:v>41912</c:v>
                </c:pt>
                <c:pt idx="2238">
                  <c:v>41913</c:v>
                </c:pt>
                <c:pt idx="2239">
                  <c:v>41914</c:v>
                </c:pt>
                <c:pt idx="2240">
                  <c:v>41915</c:v>
                </c:pt>
                <c:pt idx="2241">
                  <c:v>41918</c:v>
                </c:pt>
                <c:pt idx="2242">
                  <c:v>41919</c:v>
                </c:pt>
                <c:pt idx="2243">
                  <c:v>41920</c:v>
                </c:pt>
                <c:pt idx="2244">
                  <c:v>41921</c:v>
                </c:pt>
                <c:pt idx="2245">
                  <c:v>41922</c:v>
                </c:pt>
                <c:pt idx="2246">
                  <c:v>41925</c:v>
                </c:pt>
                <c:pt idx="2247">
                  <c:v>41926</c:v>
                </c:pt>
                <c:pt idx="2248">
                  <c:v>41927</c:v>
                </c:pt>
                <c:pt idx="2249">
                  <c:v>41928</c:v>
                </c:pt>
                <c:pt idx="2250">
                  <c:v>41929</c:v>
                </c:pt>
                <c:pt idx="2251">
                  <c:v>41932</c:v>
                </c:pt>
                <c:pt idx="2252">
                  <c:v>41933</c:v>
                </c:pt>
                <c:pt idx="2253">
                  <c:v>41934</c:v>
                </c:pt>
                <c:pt idx="2254">
                  <c:v>41935</c:v>
                </c:pt>
                <c:pt idx="2255">
                  <c:v>41936</c:v>
                </c:pt>
                <c:pt idx="2256">
                  <c:v>41939</c:v>
                </c:pt>
                <c:pt idx="2257">
                  <c:v>41940</c:v>
                </c:pt>
                <c:pt idx="2258">
                  <c:v>41941</c:v>
                </c:pt>
                <c:pt idx="2259">
                  <c:v>41942</c:v>
                </c:pt>
                <c:pt idx="2260">
                  <c:v>41943</c:v>
                </c:pt>
                <c:pt idx="2261">
                  <c:v>41946</c:v>
                </c:pt>
                <c:pt idx="2262">
                  <c:v>41947</c:v>
                </c:pt>
                <c:pt idx="2263">
                  <c:v>41948</c:v>
                </c:pt>
                <c:pt idx="2264">
                  <c:v>41949</c:v>
                </c:pt>
                <c:pt idx="2265">
                  <c:v>41950</c:v>
                </c:pt>
                <c:pt idx="2266">
                  <c:v>41953</c:v>
                </c:pt>
                <c:pt idx="2267">
                  <c:v>41954</c:v>
                </c:pt>
                <c:pt idx="2268">
                  <c:v>41955</c:v>
                </c:pt>
                <c:pt idx="2269">
                  <c:v>41956</c:v>
                </c:pt>
                <c:pt idx="2270">
                  <c:v>41957</c:v>
                </c:pt>
                <c:pt idx="2271">
                  <c:v>41960</c:v>
                </c:pt>
                <c:pt idx="2272">
                  <c:v>41961</c:v>
                </c:pt>
                <c:pt idx="2273">
                  <c:v>41962</c:v>
                </c:pt>
                <c:pt idx="2274">
                  <c:v>41963</c:v>
                </c:pt>
                <c:pt idx="2275">
                  <c:v>41964</c:v>
                </c:pt>
                <c:pt idx="2276">
                  <c:v>41967</c:v>
                </c:pt>
                <c:pt idx="2277">
                  <c:v>41968</c:v>
                </c:pt>
                <c:pt idx="2278">
                  <c:v>41969</c:v>
                </c:pt>
                <c:pt idx="2279">
                  <c:v>41970</c:v>
                </c:pt>
                <c:pt idx="2280">
                  <c:v>41971</c:v>
                </c:pt>
                <c:pt idx="2281">
                  <c:v>41974</c:v>
                </c:pt>
                <c:pt idx="2282">
                  <c:v>41975</c:v>
                </c:pt>
                <c:pt idx="2283">
                  <c:v>41976</c:v>
                </c:pt>
                <c:pt idx="2284">
                  <c:v>41977</c:v>
                </c:pt>
                <c:pt idx="2285">
                  <c:v>41978</c:v>
                </c:pt>
                <c:pt idx="2286">
                  <c:v>41981</c:v>
                </c:pt>
                <c:pt idx="2287">
                  <c:v>41982</c:v>
                </c:pt>
                <c:pt idx="2288">
                  <c:v>41983</c:v>
                </c:pt>
                <c:pt idx="2289">
                  <c:v>41984</c:v>
                </c:pt>
                <c:pt idx="2290">
                  <c:v>41985</c:v>
                </c:pt>
                <c:pt idx="2291">
                  <c:v>41988</c:v>
                </c:pt>
                <c:pt idx="2292">
                  <c:v>41989</c:v>
                </c:pt>
                <c:pt idx="2293">
                  <c:v>41990</c:v>
                </c:pt>
                <c:pt idx="2294">
                  <c:v>41991</c:v>
                </c:pt>
                <c:pt idx="2295">
                  <c:v>41992</c:v>
                </c:pt>
                <c:pt idx="2296">
                  <c:v>41995</c:v>
                </c:pt>
                <c:pt idx="2297">
                  <c:v>41996</c:v>
                </c:pt>
                <c:pt idx="2298">
                  <c:v>41997</c:v>
                </c:pt>
                <c:pt idx="2299">
                  <c:v>41999</c:v>
                </c:pt>
                <c:pt idx="2300">
                  <c:v>42002</c:v>
                </c:pt>
                <c:pt idx="2301">
                  <c:v>42003</c:v>
                </c:pt>
                <c:pt idx="2302">
                  <c:v>42004</c:v>
                </c:pt>
                <c:pt idx="2303">
                  <c:v>42006</c:v>
                </c:pt>
                <c:pt idx="2304">
                  <c:v>42009</c:v>
                </c:pt>
                <c:pt idx="2305">
                  <c:v>42010</c:v>
                </c:pt>
                <c:pt idx="2306">
                  <c:v>42011</c:v>
                </c:pt>
                <c:pt idx="2307">
                  <c:v>42012</c:v>
                </c:pt>
                <c:pt idx="2308">
                  <c:v>42013</c:v>
                </c:pt>
                <c:pt idx="2309">
                  <c:v>42016</c:v>
                </c:pt>
                <c:pt idx="2310">
                  <c:v>42017</c:v>
                </c:pt>
                <c:pt idx="2311">
                  <c:v>42018</c:v>
                </c:pt>
                <c:pt idx="2312">
                  <c:v>42019</c:v>
                </c:pt>
                <c:pt idx="2313">
                  <c:v>42020</c:v>
                </c:pt>
                <c:pt idx="2314">
                  <c:v>42023</c:v>
                </c:pt>
                <c:pt idx="2315">
                  <c:v>42024</c:v>
                </c:pt>
                <c:pt idx="2316">
                  <c:v>42025</c:v>
                </c:pt>
                <c:pt idx="2317">
                  <c:v>42026</c:v>
                </c:pt>
                <c:pt idx="2318">
                  <c:v>42027</c:v>
                </c:pt>
                <c:pt idx="2319">
                  <c:v>42030</c:v>
                </c:pt>
                <c:pt idx="2320">
                  <c:v>42031</c:v>
                </c:pt>
                <c:pt idx="2321">
                  <c:v>42032</c:v>
                </c:pt>
                <c:pt idx="2322">
                  <c:v>42033</c:v>
                </c:pt>
                <c:pt idx="2323">
                  <c:v>42034</c:v>
                </c:pt>
                <c:pt idx="2324">
                  <c:v>42037</c:v>
                </c:pt>
                <c:pt idx="2325">
                  <c:v>42038</c:v>
                </c:pt>
                <c:pt idx="2326">
                  <c:v>42039</c:v>
                </c:pt>
                <c:pt idx="2327">
                  <c:v>42040</c:v>
                </c:pt>
                <c:pt idx="2328">
                  <c:v>42041</c:v>
                </c:pt>
                <c:pt idx="2329">
                  <c:v>42044</c:v>
                </c:pt>
                <c:pt idx="2330">
                  <c:v>42045</c:v>
                </c:pt>
                <c:pt idx="2331">
                  <c:v>42046</c:v>
                </c:pt>
                <c:pt idx="2332">
                  <c:v>42047</c:v>
                </c:pt>
                <c:pt idx="2333">
                  <c:v>42048</c:v>
                </c:pt>
                <c:pt idx="2334">
                  <c:v>42051</c:v>
                </c:pt>
                <c:pt idx="2335">
                  <c:v>42052</c:v>
                </c:pt>
                <c:pt idx="2336">
                  <c:v>42053</c:v>
                </c:pt>
                <c:pt idx="2337">
                  <c:v>42054</c:v>
                </c:pt>
                <c:pt idx="2338">
                  <c:v>42055</c:v>
                </c:pt>
                <c:pt idx="2339">
                  <c:v>42058</c:v>
                </c:pt>
                <c:pt idx="2340">
                  <c:v>42059</c:v>
                </c:pt>
                <c:pt idx="2341">
                  <c:v>42060</c:v>
                </c:pt>
                <c:pt idx="2342">
                  <c:v>42061</c:v>
                </c:pt>
                <c:pt idx="2343">
                  <c:v>42062</c:v>
                </c:pt>
                <c:pt idx="2344">
                  <c:v>42065</c:v>
                </c:pt>
                <c:pt idx="2345">
                  <c:v>42066</c:v>
                </c:pt>
                <c:pt idx="2346">
                  <c:v>42067</c:v>
                </c:pt>
                <c:pt idx="2347">
                  <c:v>42068</c:v>
                </c:pt>
                <c:pt idx="2348">
                  <c:v>42069</c:v>
                </c:pt>
                <c:pt idx="2349">
                  <c:v>42072</c:v>
                </c:pt>
                <c:pt idx="2350">
                  <c:v>42073</c:v>
                </c:pt>
                <c:pt idx="2351">
                  <c:v>42074</c:v>
                </c:pt>
                <c:pt idx="2352">
                  <c:v>42075</c:v>
                </c:pt>
                <c:pt idx="2353">
                  <c:v>42076</c:v>
                </c:pt>
                <c:pt idx="2354">
                  <c:v>42079</c:v>
                </c:pt>
                <c:pt idx="2355">
                  <c:v>42080</c:v>
                </c:pt>
                <c:pt idx="2356">
                  <c:v>42081</c:v>
                </c:pt>
                <c:pt idx="2357">
                  <c:v>42082</c:v>
                </c:pt>
                <c:pt idx="2358">
                  <c:v>42083</c:v>
                </c:pt>
                <c:pt idx="2359">
                  <c:v>42086</c:v>
                </c:pt>
                <c:pt idx="2360">
                  <c:v>42087</c:v>
                </c:pt>
                <c:pt idx="2361">
                  <c:v>42088</c:v>
                </c:pt>
                <c:pt idx="2362">
                  <c:v>42089</c:v>
                </c:pt>
                <c:pt idx="2363">
                  <c:v>42090</c:v>
                </c:pt>
                <c:pt idx="2364">
                  <c:v>42093</c:v>
                </c:pt>
                <c:pt idx="2365">
                  <c:v>42094</c:v>
                </c:pt>
                <c:pt idx="2366">
                  <c:v>42095</c:v>
                </c:pt>
                <c:pt idx="2367">
                  <c:v>42096</c:v>
                </c:pt>
                <c:pt idx="2368">
                  <c:v>42100</c:v>
                </c:pt>
                <c:pt idx="2369">
                  <c:v>42101</c:v>
                </c:pt>
                <c:pt idx="2370">
                  <c:v>42102</c:v>
                </c:pt>
                <c:pt idx="2371">
                  <c:v>42103</c:v>
                </c:pt>
                <c:pt idx="2372">
                  <c:v>42104</c:v>
                </c:pt>
                <c:pt idx="2373">
                  <c:v>42107</c:v>
                </c:pt>
                <c:pt idx="2374">
                  <c:v>42108</c:v>
                </c:pt>
                <c:pt idx="2375">
                  <c:v>42109</c:v>
                </c:pt>
                <c:pt idx="2376">
                  <c:v>42110</c:v>
                </c:pt>
                <c:pt idx="2377">
                  <c:v>42111</c:v>
                </c:pt>
                <c:pt idx="2378">
                  <c:v>42114</c:v>
                </c:pt>
                <c:pt idx="2379">
                  <c:v>42115</c:v>
                </c:pt>
                <c:pt idx="2380">
                  <c:v>42116</c:v>
                </c:pt>
                <c:pt idx="2381">
                  <c:v>42117</c:v>
                </c:pt>
                <c:pt idx="2382">
                  <c:v>42118</c:v>
                </c:pt>
                <c:pt idx="2383">
                  <c:v>42121</c:v>
                </c:pt>
                <c:pt idx="2384">
                  <c:v>42122</c:v>
                </c:pt>
                <c:pt idx="2385">
                  <c:v>42123</c:v>
                </c:pt>
                <c:pt idx="2386">
                  <c:v>42124</c:v>
                </c:pt>
                <c:pt idx="2387">
                  <c:v>42125</c:v>
                </c:pt>
                <c:pt idx="2388">
                  <c:v>42128</c:v>
                </c:pt>
                <c:pt idx="2389">
                  <c:v>42129</c:v>
                </c:pt>
                <c:pt idx="2390">
                  <c:v>42130</c:v>
                </c:pt>
                <c:pt idx="2391">
                  <c:v>42131</c:v>
                </c:pt>
                <c:pt idx="2392">
                  <c:v>42132</c:v>
                </c:pt>
                <c:pt idx="2393">
                  <c:v>42135</c:v>
                </c:pt>
                <c:pt idx="2394">
                  <c:v>42136</c:v>
                </c:pt>
                <c:pt idx="2395">
                  <c:v>42137</c:v>
                </c:pt>
                <c:pt idx="2396">
                  <c:v>42138</c:v>
                </c:pt>
                <c:pt idx="2397">
                  <c:v>42139</c:v>
                </c:pt>
                <c:pt idx="2398">
                  <c:v>42142</c:v>
                </c:pt>
                <c:pt idx="2399">
                  <c:v>42143</c:v>
                </c:pt>
                <c:pt idx="2400">
                  <c:v>42144</c:v>
                </c:pt>
                <c:pt idx="2401">
                  <c:v>42145</c:v>
                </c:pt>
                <c:pt idx="2402">
                  <c:v>42146</c:v>
                </c:pt>
                <c:pt idx="2403">
                  <c:v>42149</c:v>
                </c:pt>
                <c:pt idx="2404">
                  <c:v>42150</c:v>
                </c:pt>
                <c:pt idx="2405">
                  <c:v>42151</c:v>
                </c:pt>
                <c:pt idx="2406">
                  <c:v>42152</c:v>
                </c:pt>
                <c:pt idx="2407">
                  <c:v>42153</c:v>
                </c:pt>
                <c:pt idx="2408">
                  <c:v>42156</c:v>
                </c:pt>
                <c:pt idx="2409">
                  <c:v>42157</c:v>
                </c:pt>
                <c:pt idx="2410">
                  <c:v>42158</c:v>
                </c:pt>
                <c:pt idx="2411">
                  <c:v>42159</c:v>
                </c:pt>
                <c:pt idx="2412">
                  <c:v>42160</c:v>
                </c:pt>
                <c:pt idx="2413">
                  <c:v>42163</c:v>
                </c:pt>
                <c:pt idx="2414">
                  <c:v>42164</c:v>
                </c:pt>
                <c:pt idx="2415">
                  <c:v>42165</c:v>
                </c:pt>
                <c:pt idx="2416">
                  <c:v>42166</c:v>
                </c:pt>
                <c:pt idx="2417">
                  <c:v>42167</c:v>
                </c:pt>
                <c:pt idx="2418">
                  <c:v>42170</c:v>
                </c:pt>
                <c:pt idx="2419">
                  <c:v>42171</c:v>
                </c:pt>
                <c:pt idx="2420">
                  <c:v>42172</c:v>
                </c:pt>
                <c:pt idx="2421">
                  <c:v>42173</c:v>
                </c:pt>
                <c:pt idx="2422">
                  <c:v>42174</c:v>
                </c:pt>
                <c:pt idx="2423">
                  <c:v>42177</c:v>
                </c:pt>
                <c:pt idx="2424">
                  <c:v>42178</c:v>
                </c:pt>
                <c:pt idx="2425">
                  <c:v>42179</c:v>
                </c:pt>
                <c:pt idx="2426">
                  <c:v>42180</c:v>
                </c:pt>
                <c:pt idx="2427">
                  <c:v>42181</c:v>
                </c:pt>
                <c:pt idx="2428">
                  <c:v>42184</c:v>
                </c:pt>
                <c:pt idx="2429">
                  <c:v>42185</c:v>
                </c:pt>
                <c:pt idx="2430">
                  <c:v>42186</c:v>
                </c:pt>
                <c:pt idx="2431">
                  <c:v>42187</c:v>
                </c:pt>
                <c:pt idx="2432">
                  <c:v>42188</c:v>
                </c:pt>
                <c:pt idx="2433">
                  <c:v>42191</c:v>
                </c:pt>
                <c:pt idx="2434">
                  <c:v>42192</c:v>
                </c:pt>
                <c:pt idx="2435">
                  <c:v>42193</c:v>
                </c:pt>
                <c:pt idx="2436">
                  <c:v>42194</c:v>
                </c:pt>
                <c:pt idx="2437">
                  <c:v>42195</c:v>
                </c:pt>
                <c:pt idx="2438">
                  <c:v>42198</c:v>
                </c:pt>
                <c:pt idx="2439">
                  <c:v>42199</c:v>
                </c:pt>
                <c:pt idx="2440">
                  <c:v>42200</c:v>
                </c:pt>
                <c:pt idx="2441">
                  <c:v>42201</c:v>
                </c:pt>
                <c:pt idx="2442">
                  <c:v>42202</c:v>
                </c:pt>
                <c:pt idx="2443">
                  <c:v>42205</c:v>
                </c:pt>
                <c:pt idx="2444">
                  <c:v>42206</c:v>
                </c:pt>
                <c:pt idx="2445">
                  <c:v>42207</c:v>
                </c:pt>
                <c:pt idx="2446">
                  <c:v>42208</c:v>
                </c:pt>
                <c:pt idx="2447">
                  <c:v>42209</c:v>
                </c:pt>
                <c:pt idx="2448">
                  <c:v>42212</c:v>
                </c:pt>
                <c:pt idx="2449">
                  <c:v>42213</c:v>
                </c:pt>
                <c:pt idx="2450">
                  <c:v>42214</c:v>
                </c:pt>
                <c:pt idx="2451">
                  <c:v>42215</c:v>
                </c:pt>
                <c:pt idx="2452">
                  <c:v>42216</c:v>
                </c:pt>
                <c:pt idx="2453">
                  <c:v>42219</c:v>
                </c:pt>
                <c:pt idx="2454">
                  <c:v>42220</c:v>
                </c:pt>
                <c:pt idx="2455">
                  <c:v>42221</c:v>
                </c:pt>
                <c:pt idx="2456">
                  <c:v>42222</c:v>
                </c:pt>
                <c:pt idx="2457">
                  <c:v>42223</c:v>
                </c:pt>
                <c:pt idx="2458">
                  <c:v>42226</c:v>
                </c:pt>
                <c:pt idx="2459">
                  <c:v>42227</c:v>
                </c:pt>
                <c:pt idx="2460">
                  <c:v>42228</c:v>
                </c:pt>
                <c:pt idx="2461">
                  <c:v>42229</c:v>
                </c:pt>
                <c:pt idx="2462">
                  <c:v>42230</c:v>
                </c:pt>
                <c:pt idx="2463">
                  <c:v>42233</c:v>
                </c:pt>
                <c:pt idx="2464">
                  <c:v>42234</c:v>
                </c:pt>
                <c:pt idx="2465">
                  <c:v>42235</c:v>
                </c:pt>
                <c:pt idx="2466">
                  <c:v>42236</c:v>
                </c:pt>
                <c:pt idx="2467">
                  <c:v>42237</c:v>
                </c:pt>
                <c:pt idx="2468">
                  <c:v>42240</c:v>
                </c:pt>
                <c:pt idx="2469">
                  <c:v>42241</c:v>
                </c:pt>
                <c:pt idx="2470">
                  <c:v>42242</c:v>
                </c:pt>
                <c:pt idx="2471">
                  <c:v>42243</c:v>
                </c:pt>
                <c:pt idx="2472">
                  <c:v>42244</c:v>
                </c:pt>
                <c:pt idx="2473">
                  <c:v>42247</c:v>
                </c:pt>
                <c:pt idx="2474">
                  <c:v>42248</c:v>
                </c:pt>
                <c:pt idx="2475">
                  <c:v>42249</c:v>
                </c:pt>
                <c:pt idx="2476">
                  <c:v>42250</c:v>
                </c:pt>
                <c:pt idx="2477">
                  <c:v>42251</c:v>
                </c:pt>
                <c:pt idx="2478">
                  <c:v>42254</c:v>
                </c:pt>
                <c:pt idx="2479">
                  <c:v>42255</c:v>
                </c:pt>
                <c:pt idx="2480">
                  <c:v>42256</c:v>
                </c:pt>
                <c:pt idx="2481">
                  <c:v>42257</c:v>
                </c:pt>
                <c:pt idx="2482">
                  <c:v>42258</c:v>
                </c:pt>
                <c:pt idx="2483">
                  <c:v>42261</c:v>
                </c:pt>
                <c:pt idx="2484">
                  <c:v>42262</c:v>
                </c:pt>
                <c:pt idx="2485">
                  <c:v>42263</c:v>
                </c:pt>
                <c:pt idx="2486">
                  <c:v>42264</c:v>
                </c:pt>
                <c:pt idx="2487">
                  <c:v>42265</c:v>
                </c:pt>
                <c:pt idx="2488">
                  <c:v>42268</c:v>
                </c:pt>
                <c:pt idx="2489">
                  <c:v>42269</c:v>
                </c:pt>
                <c:pt idx="2490">
                  <c:v>42270</c:v>
                </c:pt>
                <c:pt idx="2491">
                  <c:v>42271</c:v>
                </c:pt>
                <c:pt idx="2492">
                  <c:v>42272</c:v>
                </c:pt>
                <c:pt idx="2493">
                  <c:v>42275</c:v>
                </c:pt>
                <c:pt idx="2494">
                  <c:v>42276</c:v>
                </c:pt>
                <c:pt idx="2495">
                  <c:v>42277</c:v>
                </c:pt>
                <c:pt idx="2496">
                  <c:v>42278</c:v>
                </c:pt>
                <c:pt idx="2497">
                  <c:v>42279</c:v>
                </c:pt>
                <c:pt idx="2498">
                  <c:v>42282</c:v>
                </c:pt>
                <c:pt idx="2499">
                  <c:v>42283</c:v>
                </c:pt>
                <c:pt idx="2500">
                  <c:v>42284</c:v>
                </c:pt>
                <c:pt idx="2501">
                  <c:v>42285</c:v>
                </c:pt>
                <c:pt idx="2502">
                  <c:v>42286</c:v>
                </c:pt>
                <c:pt idx="2503">
                  <c:v>42289</c:v>
                </c:pt>
                <c:pt idx="2504">
                  <c:v>42290</c:v>
                </c:pt>
                <c:pt idx="2505">
                  <c:v>42291</c:v>
                </c:pt>
                <c:pt idx="2506">
                  <c:v>42292</c:v>
                </c:pt>
                <c:pt idx="2507">
                  <c:v>42293</c:v>
                </c:pt>
                <c:pt idx="2508">
                  <c:v>42296</c:v>
                </c:pt>
                <c:pt idx="2509">
                  <c:v>42297</c:v>
                </c:pt>
                <c:pt idx="2510">
                  <c:v>42298</c:v>
                </c:pt>
                <c:pt idx="2511">
                  <c:v>42299</c:v>
                </c:pt>
                <c:pt idx="2512">
                  <c:v>42300</c:v>
                </c:pt>
                <c:pt idx="2513">
                  <c:v>42303</c:v>
                </c:pt>
                <c:pt idx="2514">
                  <c:v>42304</c:v>
                </c:pt>
                <c:pt idx="2515">
                  <c:v>42305</c:v>
                </c:pt>
                <c:pt idx="2516">
                  <c:v>42306</c:v>
                </c:pt>
                <c:pt idx="2517">
                  <c:v>42307</c:v>
                </c:pt>
                <c:pt idx="2518">
                  <c:v>42310</c:v>
                </c:pt>
                <c:pt idx="2519">
                  <c:v>42311</c:v>
                </c:pt>
                <c:pt idx="2520">
                  <c:v>42312</c:v>
                </c:pt>
                <c:pt idx="2521">
                  <c:v>42313</c:v>
                </c:pt>
                <c:pt idx="2522">
                  <c:v>42314</c:v>
                </c:pt>
                <c:pt idx="2523">
                  <c:v>42317</c:v>
                </c:pt>
                <c:pt idx="2524">
                  <c:v>42318</c:v>
                </c:pt>
                <c:pt idx="2525">
                  <c:v>42319</c:v>
                </c:pt>
                <c:pt idx="2526">
                  <c:v>42320</c:v>
                </c:pt>
                <c:pt idx="2527">
                  <c:v>42321</c:v>
                </c:pt>
                <c:pt idx="2528">
                  <c:v>42324</c:v>
                </c:pt>
                <c:pt idx="2529">
                  <c:v>42325</c:v>
                </c:pt>
                <c:pt idx="2530">
                  <c:v>42326</c:v>
                </c:pt>
                <c:pt idx="2531">
                  <c:v>42327</c:v>
                </c:pt>
                <c:pt idx="2532">
                  <c:v>42328</c:v>
                </c:pt>
                <c:pt idx="2533">
                  <c:v>42331</c:v>
                </c:pt>
                <c:pt idx="2534">
                  <c:v>42332</c:v>
                </c:pt>
                <c:pt idx="2535">
                  <c:v>42333</c:v>
                </c:pt>
                <c:pt idx="2536">
                  <c:v>42334</c:v>
                </c:pt>
                <c:pt idx="2537">
                  <c:v>42335</c:v>
                </c:pt>
                <c:pt idx="2538">
                  <c:v>42338</c:v>
                </c:pt>
                <c:pt idx="2539">
                  <c:v>42339</c:v>
                </c:pt>
                <c:pt idx="2540">
                  <c:v>42340</c:v>
                </c:pt>
                <c:pt idx="2541">
                  <c:v>42341</c:v>
                </c:pt>
                <c:pt idx="2542">
                  <c:v>42342</c:v>
                </c:pt>
                <c:pt idx="2543">
                  <c:v>42345</c:v>
                </c:pt>
                <c:pt idx="2544">
                  <c:v>42346</c:v>
                </c:pt>
                <c:pt idx="2545">
                  <c:v>42347</c:v>
                </c:pt>
                <c:pt idx="2546">
                  <c:v>42348</c:v>
                </c:pt>
                <c:pt idx="2547">
                  <c:v>42349</c:v>
                </c:pt>
                <c:pt idx="2548">
                  <c:v>42352</c:v>
                </c:pt>
                <c:pt idx="2549">
                  <c:v>42353</c:v>
                </c:pt>
                <c:pt idx="2550">
                  <c:v>42354</c:v>
                </c:pt>
                <c:pt idx="2551">
                  <c:v>42355</c:v>
                </c:pt>
                <c:pt idx="2552">
                  <c:v>42356</c:v>
                </c:pt>
                <c:pt idx="2553">
                  <c:v>42359</c:v>
                </c:pt>
                <c:pt idx="2554">
                  <c:v>42360</c:v>
                </c:pt>
                <c:pt idx="2555">
                  <c:v>42361</c:v>
                </c:pt>
                <c:pt idx="2556">
                  <c:v>42362</c:v>
                </c:pt>
                <c:pt idx="2557">
                  <c:v>42366</c:v>
                </c:pt>
                <c:pt idx="2558">
                  <c:v>42367</c:v>
                </c:pt>
                <c:pt idx="2559">
                  <c:v>42368</c:v>
                </c:pt>
                <c:pt idx="2560">
                  <c:v>42369</c:v>
                </c:pt>
                <c:pt idx="2561">
                  <c:v>42373</c:v>
                </c:pt>
                <c:pt idx="2562">
                  <c:v>42374</c:v>
                </c:pt>
                <c:pt idx="2563">
                  <c:v>42375</c:v>
                </c:pt>
                <c:pt idx="2564">
                  <c:v>42376</c:v>
                </c:pt>
                <c:pt idx="2565">
                  <c:v>42377</c:v>
                </c:pt>
                <c:pt idx="2566">
                  <c:v>42380</c:v>
                </c:pt>
                <c:pt idx="2567">
                  <c:v>42381</c:v>
                </c:pt>
                <c:pt idx="2568">
                  <c:v>42382</c:v>
                </c:pt>
                <c:pt idx="2569">
                  <c:v>42383</c:v>
                </c:pt>
                <c:pt idx="2570">
                  <c:v>42384</c:v>
                </c:pt>
                <c:pt idx="2571">
                  <c:v>42387</c:v>
                </c:pt>
                <c:pt idx="2572">
                  <c:v>42388</c:v>
                </c:pt>
                <c:pt idx="2573">
                  <c:v>42389</c:v>
                </c:pt>
                <c:pt idx="2574">
                  <c:v>42390</c:v>
                </c:pt>
                <c:pt idx="2575">
                  <c:v>42391</c:v>
                </c:pt>
                <c:pt idx="2576">
                  <c:v>42394</c:v>
                </c:pt>
                <c:pt idx="2577">
                  <c:v>42395</c:v>
                </c:pt>
                <c:pt idx="2578">
                  <c:v>42396</c:v>
                </c:pt>
                <c:pt idx="2579">
                  <c:v>42397</c:v>
                </c:pt>
                <c:pt idx="2580">
                  <c:v>42398</c:v>
                </c:pt>
                <c:pt idx="2581">
                  <c:v>42401</c:v>
                </c:pt>
                <c:pt idx="2582">
                  <c:v>42402</c:v>
                </c:pt>
                <c:pt idx="2583">
                  <c:v>42403</c:v>
                </c:pt>
                <c:pt idx="2584">
                  <c:v>42404</c:v>
                </c:pt>
                <c:pt idx="2585">
                  <c:v>42405</c:v>
                </c:pt>
                <c:pt idx="2586">
                  <c:v>42408</c:v>
                </c:pt>
                <c:pt idx="2587">
                  <c:v>42409</c:v>
                </c:pt>
                <c:pt idx="2588">
                  <c:v>42410</c:v>
                </c:pt>
                <c:pt idx="2589">
                  <c:v>42411</c:v>
                </c:pt>
                <c:pt idx="2590">
                  <c:v>42412</c:v>
                </c:pt>
                <c:pt idx="2591">
                  <c:v>42415</c:v>
                </c:pt>
                <c:pt idx="2592">
                  <c:v>42416</c:v>
                </c:pt>
                <c:pt idx="2593">
                  <c:v>42417</c:v>
                </c:pt>
                <c:pt idx="2594">
                  <c:v>42418</c:v>
                </c:pt>
                <c:pt idx="2595">
                  <c:v>42419</c:v>
                </c:pt>
                <c:pt idx="2596">
                  <c:v>42422</c:v>
                </c:pt>
                <c:pt idx="2597">
                  <c:v>42423</c:v>
                </c:pt>
                <c:pt idx="2598">
                  <c:v>42424</c:v>
                </c:pt>
                <c:pt idx="2599">
                  <c:v>42425</c:v>
                </c:pt>
                <c:pt idx="2600">
                  <c:v>42426</c:v>
                </c:pt>
                <c:pt idx="2601">
                  <c:v>42429</c:v>
                </c:pt>
                <c:pt idx="2602">
                  <c:v>42430</c:v>
                </c:pt>
                <c:pt idx="2603">
                  <c:v>42431</c:v>
                </c:pt>
                <c:pt idx="2604">
                  <c:v>42432</c:v>
                </c:pt>
                <c:pt idx="2605">
                  <c:v>42433</c:v>
                </c:pt>
                <c:pt idx="2606">
                  <c:v>42436</c:v>
                </c:pt>
                <c:pt idx="2607">
                  <c:v>42437</c:v>
                </c:pt>
                <c:pt idx="2608">
                  <c:v>42438</c:v>
                </c:pt>
                <c:pt idx="2609">
                  <c:v>42439</c:v>
                </c:pt>
                <c:pt idx="2610">
                  <c:v>42440</c:v>
                </c:pt>
                <c:pt idx="2611">
                  <c:v>42443</c:v>
                </c:pt>
                <c:pt idx="2612">
                  <c:v>42444</c:v>
                </c:pt>
                <c:pt idx="2613">
                  <c:v>42445</c:v>
                </c:pt>
                <c:pt idx="2614">
                  <c:v>42446</c:v>
                </c:pt>
                <c:pt idx="2615">
                  <c:v>42447</c:v>
                </c:pt>
                <c:pt idx="2616">
                  <c:v>42450</c:v>
                </c:pt>
                <c:pt idx="2617">
                  <c:v>42451</c:v>
                </c:pt>
                <c:pt idx="2618">
                  <c:v>42452</c:v>
                </c:pt>
                <c:pt idx="2619">
                  <c:v>42453</c:v>
                </c:pt>
                <c:pt idx="2620">
                  <c:v>42457</c:v>
                </c:pt>
                <c:pt idx="2621">
                  <c:v>42458</c:v>
                </c:pt>
                <c:pt idx="2622">
                  <c:v>42459</c:v>
                </c:pt>
                <c:pt idx="2623">
                  <c:v>42460</c:v>
                </c:pt>
                <c:pt idx="2624">
                  <c:v>42461</c:v>
                </c:pt>
                <c:pt idx="2625">
                  <c:v>42464</c:v>
                </c:pt>
                <c:pt idx="2626">
                  <c:v>42465</c:v>
                </c:pt>
                <c:pt idx="2627">
                  <c:v>42466</c:v>
                </c:pt>
                <c:pt idx="2628">
                  <c:v>42467</c:v>
                </c:pt>
                <c:pt idx="2629">
                  <c:v>42468</c:v>
                </c:pt>
                <c:pt idx="2630">
                  <c:v>42471</c:v>
                </c:pt>
                <c:pt idx="2631">
                  <c:v>42472</c:v>
                </c:pt>
                <c:pt idx="2632">
                  <c:v>42473</c:v>
                </c:pt>
                <c:pt idx="2633">
                  <c:v>42474</c:v>
                </c:pt>
                <c:pt idx="2634">
                  <c:v>42475</c:v>
                </c:pt>
                <c:pt idx="2635">
                  <c:v>42478</c:v>
                </c:pt>
                <c:pt idx="2636">
                  <c:v>42479</c:v>
                </c:pt>
                <c:pt idx="2637">
                  <c:v>42480</c:v>
                </c:pt>
                <c:pt idx="2638">
                  <c:v>42481</c:v>
                </c:pt>
                <c:pt idx="2639">
                  <c:v>42482</c:v>
                </c:pt>
                <c:pt idx="2640">
                  <c:v>42485</c:v>
                </c:pt>
                <c:pt idx="2641">
                  <c:v>42486</c:v>
                </c:pt>
                <c:pt idx="2642">
                  <c:v>42487</c:v>
                </c:pt>
                <c:pt idx="2643">
                  <c:v>42488</c:v>
                </c:pt>
                <c:pt idx="2644">
                  <c:v>42489</c:v>
                </c:pt>
                <c:pt idx="2645">
                  <c:v>42492</c:v>
                </c:pt>
                <c:pt idx="2646">
                  <c:v>42493</c:v>
                </c:pt>
                <c:pt idx="2647">
                  <c:v>42494</c:v>
                </c:pt>
                <c:pt idx="2648">
                  <c:v>42495</c:v>
                </c:pt>
                <c:pt idx="2649">
                  <c:v>42496</c:v>
                </c:pt>
                <c:pt idx="2650">
                  <c:v>42499</c:v>
                </c:pt>
                <c:pt idx="2651">
                  <c:v>42500</c:v>
                </c:pt>
                <c:pt idx="2652">
                  <c:v>42501</c:v>
                </c:pt>
                <c:pt idx="2653">
                  <c:v>42502</c:v>
                </c:pt>
                <c:pt idx="2654">
                  <c:v>42503</c:v>
                </c:pt>
                <c:pt idx="2655">
                  <c:v>42506</c:v>
                </c:pt>
                <c:pt idx="2656">
                  <c:v>42507</c:v>
                </c:pt>
                <c:pt idx="2657">
                  <c:v>42508</c:v>
                </c:pt>
                <c:pt idx="2658">
                  <c:v>42509</c:v>
                </c:pt>
                <c:pt idx="2659">
                  <c:v>42510</c:v>
                </c:pt>
                <c:pt idx="2660">
                  <c:v>42513</c:v>
                </c:pt>
                <c:pt idx="2661">
                  <c:v>42514</c:v>
                </c:pt>
                <c:pt idx="2662">
                  <c:v>42515</c:v>
                </c:pt>
                <c:pt idx="2663">
                  <c:v>42516</c:v>
                </c:pt>
                <c:pt idx="2664">
                  <c:v>42517</c:v>
                </c:pt>
                <c:pt idx="2665">
                  <c:v>42520</c:v>
                </c:pt>
                <c:pt idx="2666">
                  <c:v>42521</c:v>
                </c:pt>
                <c:pt idx="2667">
                  <c:v>42522</c:v>
                </c:pt>
                <c:pt idx="2668">
                  <c:v>42523</c:v>
                </c:pt>
                <c:pt idx="2669">
                  <c:v>42524</c:v>
                </c:pt>
                <c:pt idx="2670">
                  <c:v>42527</c:v>
                </c:pt>
                <c:pt idx="2671">
                  <c:v>42528</c:v>
                </c:pt>
                <c:pt idx="2672">
                  <c:v>42529</c:v>
                </c:pt>
                <c:pt idx="2673">
                  <c:v>42530</c:v>
                </c:pt>
                <c:pt idx="2674">
                  <c:v>42531</c:v>
                </c:pt>
                <c:pt idx="2675">
                  <c:v>42534</c:v>
                </c:pt>
                <c:pt idx="2676">
                  <c:v>42535</c:v>
                </c:pt>
                <c:pt idx="2677">
                  <c:v>42536</c:v>
                </c:pt>
                <c:pt idx="2678">
                  <c:v>42537</c:v>
                </c:pt>
                <c:pt idx="2679">
                  <c:v>42538</c:v>
                </c:pt>
                <c:pt idx="2680">
                  <c:v>42541</c:v>
                </c:pt>
                <c:pt idx="2681">
                  <c:v>42542</c:v>
                </c:pt>
                <c:pt idx="2682">
                  <c:v>42543</c:v>
                </c:pt>
                <c:pt idx="2683">
                  <c:v>42544</c:v>
                </c:pt>
                <c:pt idx="2684">
                  <c:v>42545</c:v>
                </c:pt>
                <c:pt idx="2685">
                  <c:v>42548</c:v>
                </c:pt>
                <c:pt idx="2686">
                  <c:v>42549</c:v>
                </c:pt>
                <c:pt idx="2687">
                  <c:v>42550</c:v>
                </c:pt>
                <c:pt idx="2688">
                  <c:v>42551</c:v>
                </c:pt>
                <c:pt idx="2689">
                  <c:v>42552</c:v>
                </c:pt>
                <c:pt idx="2690">
                  <c:v>42555</c:v>
                </c:pt>
                <c:pt idx="2691">
                  <c:v>42556</c:v>
                </c:pt>
                <c:pt idx="2692">
                  <c:v>42557</c:v>
                </c:pt>
                <c:pt idx="2693">
                  <c:v>42558</c:v>
                </c:pt>
                <c:pt idx="2694">
                  <c:v>42559</c:v>
                </c:pt>
                <c:pt idx="2695">
                  <c:v>42562</c:v>
                </c:pt>
                <c:pt idx="2696">
                  <c:v>42563</c:v>
                </c:pt>
                <c:pt idx="2697">
                  <c:v>42564</c:v>
                </c:pt>
                <c:pt idx="2698">
                  <c:v>42565</c:v>
                </c:pt>
                <c:pt idx="2699">
                  <c:v>42566</c:v>
                </c:pt>
                <c:pt idx="2700">
                  <c:v>42569</c:v>
                </c:pt>
                <c:pt idx="2701">
                  <c:v>42570</c:v>
                </c:pt>
                <c:pt idx="2702">
                  <c:v>42571</c:v>
                </c:pt>
                <c:pt idx="2703">
                  <c:v>42572</c:v>
                </c:pt>
                <c:pt idx="2704">
                  <c:v>42573</c:v>
                </c:pt>
                <c:pt idx="2705">
                  <c:v>42576</c:v>
                </c:pt>
                <c:pt idx="2706">
                  <c:v>42577</c:v>
                </c:pt>
                <c:pt idx="2707">
                  <c:v>42578</c:v>
                </c:pt>
                <c:pt idx="2708">
                  <c:v>42579</c:v>
                </c:pt>
                <c:pt idx="2709">
                  <c:v>42580</c:v>
                </c:pt>
                <c:pt idx="2710">
                  <c:v>42583</c:v>
                </c:pt>
                <c:pt idx="2711">
                  <c:v>42584</c:v>
                </c:pt>
                <c:pt idx="2712">
                  <c:v>42585</c:v>
                </c:pt>
                <c:pt idx="2713">
                  <c:v>42586</c:v>
                </c:pt>
                <c:pt idx="2714">
                  <c:v>42587</c:v>
                </c:pt>
                <c:pt idx="2715">
                  <c:v>42590</c:v>
                </c:pt>
                <c:pt idx="2716">
                  <c:v>42591</c:v>
                </c:pt>
                <c:pt idx="2717">
                  <c:v>42592</c:v>
                </c:pt>
                <c:pt idx="2718">
                  <c:v>42593</c:v>
                </c:pt>
                <c:pt idx="2719">
                  <c:v>42594</c:v>
                </c:pt>
                <c:pt idx="2720">
                  <c:v>42597</c:v>
                </c:pt>
                <c:pt idx="2721">
                  <c:v>42598</c:v>
                </c:pt>
                <c:pt idx="2722">
                  <c:v>42599</c:v>
                </c:pt>
                <c:pt idx="2723">
                  <c:v>42600</c:v>
                </c:pt>
                <c:pt idx="2724">
                  <c:v>42601</c:v>
                </c:pt>
                <c:pt idx="2725">
                  <c:v>42604</c:v>
                </c:pt>
                <c:pt idx="2726">
                  <c:v>42605</c:v>
                </c:pt>
                <c:pt idx="2727">
                  <c:v>42606</c:v>
                </c:pt>
                <c:pt idx="2728">
                  <c:v>42607</c:v>
                </c:pt>
                <c:pt idx="2729">
                  <c:v>42608</c:v>
                </c:pt>
                <c:pt idx="2730">
                  <c:v>42611</c:v>
                </c:pt>
                <c:pt idx="2731">
                  <c:v>42612</c:v>
                </c:pt>
                <c:pt idx="2732">
                  <c:v>42613</c:v>
                </c:pt>
                <c:pt idx="2733">
                  <c:v>42614</c:v>
                </c:pt>
                <c:pt idx="2734">
                  <c:v>42615</c:v>
                </c:pt>
                <c:pt idx="2735">
                  <c:v>42618</c:v>
                </c:pt>
                <c:pt idx="2736">
                  <c:v>42619</c:v>
                </c:pt>
                <c:pt idx="2737">
                  <c:v>42620</c:v>
                </c:pt>
                <c:pt idx="2738">
                  <c:v>42621</c:v>
                </c:pt>
                <c:pt idx="2739">
                  <c:v>42622</c:v>
                </c:pt>
                <c:pt idx="2740">
                  <c:v>42625</c:v>
                </c:pt>
                <c:pt idx="2741">
                  <c:v>42626</c:v>
                </c:pt>
                <c:pt idx="2742">
                  <c:v>42627</c:v>
                </c:pt>
                <c:pt idx="2743">
                  <c:v>42628</c:v>
                </c:pt>
                <c:pt idx="2744">
                  <c:v>42629</c:v>
                </c:pt>
                <c:pt idx="2745">
                  <c:v>42632</c:v>
                </c:pt>
                <c:pt idx="2746">
                  <c:v>42633</c:v>
                </c:pt>
                <c:pt idx="2747">
                  <c:v>42634</c:v>
                </c:pt>
                <c:pt idx="2748">
                  <c:v>42635</c:v>
                </c:pt>
                <c:pt idx="2749">
                  <c:v>42636</c:v>
                </c:pt>
                <c:pt idx="2750">
                  <c:v>42639</c:v>
                </c:pt>
                <c:pt idx="2751">
                  <c:v>42640</c:v>
                </c:pt>
                <c:pt idx="2752">
                  <c:v>42641</c:v>
                </c:pt>
                <c:pt idx="2753">
                  <c:v>42642</c:v>
                </c:pt>
                <c:pt idx="2754">
                  <c:v>42643</c:v>
                </c:pt>
                <c:pt idx="2755">
                  <c:v>42646</c:v>
                </c:pt>
                <c:pt idx="2756">
                  <c:v>42647</c:v>
                </c:pt>
                <c:pt idx="2757">
                  <c:v>42648</c:v>
                </c:pt>
                <c:pt idx="2758">
                  <c:v>42649</c:v>
                </c:pt>
                <c:pt idx="2759">
                  <c:v>42650</c:v>
                </c:pt>
                <c:pt idx="2760">
                  <c:v>42653</c:v>
                </c:pt>
                <c:pt idx="2761">
                  <c:v>42654</c:v>
                </c:pt>
                <c:pt idx="2762">
                  <c:v>42655</c:v>
                </c:pt>
                <c:pt idx="2763">
                  <c:v>42656</c:v>
                </c:pt>
                <c:pt idx="2764">
                  <c:v>42657</c:v>
                </c:pt>
                <c:pt idx="2765">
                  <c:v>42660</c:v>
                </c:pt>
                <c:pt idx="2766">
                  <c:v>42661</c:v>
                </c:pt>
                <c:pt idx="2767">
                  <c:v>42662</c:v>
                </c:pt>
                <c:pt idx="2768">
                  <c:v>42663</c:v>
                </c:pt>
                <c:pt idx="2769">
                  <c:v>42664</c:v>
                </c:pt>
                <c:pt idx="2770">
                  <c:v>42667</c:v>
                </c:pt>
                <c:pt idx="2771">
                  <c:v>42668</c:v>
                </c:pt>
                <c:pt idx="2772">
                  <c:v>42669</c:v>
                </c:pt>
                <c:pt idx="2773">
                  <c:v>42670</c:v>
                </c:pt>
                <c:pt idx="2774">
                  <c:v>42671</c:v>
                </c:pt>
                <c:pt idx="2775">
                  <c:v>42674</c:v>
                </c:pt>
                <c:pt idx="2776">
                  <c:v>42675</c:v>
                </c:pt>
                <c:pt idx="2777">
                  <c:v>42676</c:v>
                </c:pt>
                <c:pt idx="2778">
                  <c:v>42677</c:v>
                </c:pt>
                <c:pt idx="2779">
                  <c:v>42678</c:v>
                </c:pt>
                <c:pt idx="2780">
                  <c:v>42681</c:v>
                </c:pt>
                <c:pt idx="2781">
                  <c:v>42682</c:v>
                </c:pt>
                <c:pt idx="2782">
                  <c:v>42683</c:v>
                </c:pt>
                <c:pt idx="2783">
                  <c:v>42684</c:v>
                </c:pt>
                <c:pt idx="2784">
                  <c:v>42685</c:v>
                </c:pt>
                <c:pt idx="2785">
                  <c:v>42688</c:v>
                </c:pt>
                <c:pt idx="2786">
                  <c:v>42689</c:v>
                </c:pt>
                <c:pt idx="2787">
                  <c:v>42690</c:v>
                </c:pt>
                <c:pt idx="2788">
                  <c:v>42691</c:v>
                </c:pt>
                <c:pt idx="2789">
                  <c:v>42692</c:v>
                </c:pt>
                <c:pt idx="2790">
                  <c:v>42695</c:v>
                </c:pt>
                <c:pt idx="2791">
                  <c:v>42696</c:v>
                </c:pt>
                <c:pt idx="2792">
                  <c:v>42697</c:v>
                </c:pt>
                <c:pt idx="2793">
                  <c:v>42698</c:v>
                </c:pt>
                <c:pt idx="2794">
                  <c:v>42699</c:v>
                </c:pt>
                <c:pt idx="2795">
                  <c:v>42702</c:v>
                </c:pt>
                <c:pt idx="2796">
                  <c:v>42703</c:v>
                </c:pt>
                <c:pt idx="2797">
                  <c:v>42704</c:v>
                </c:pt>
                <c:pt idx="2798">
                  <c:v>42705</c:v>
                </c:pt>
                <c:pt idx="2799">
                  <c:v>42706</c:v>
                </c:pt>
                <c:pt idx="2800">
                  <c:v>42709</c:v>
                </c:pt>
                <c:pt idx="2801">
                  <c:v>42710</c:v>
                </c:pt>
                <c:pt idx="2802">
                  <c:v>42711</c:v>
                </c:pt>
                <c:pt idx="2803">
                  <c:v>42712</c:v>
                </c:pt>
                <c:pt idx="2804">
                  <c:v>42713</c:v>
                </c:pt>
                <c:pt idx="2805">
                  <c:v>42716</c:v>
                </c:pt>
                <c:pt idx="2806">
                  <c:v>42717</c:v>
                </c:pt>
                <c:pt idx="2807">
                  <c:v>42718</c:v>
                </c:pt>
                <c:pt idx="2808">
                  <c:v>42719</c:v>
                </c:pt>
                <c:pt idx="2809">
                  <c:v>42720</c:v>
                </c:pt>
                <c:pt idx="2810">
                  <c:v>42723</c:v>
                </c:pt>
                <c:pt idx="2811">
                  <c:v>42724</c:v>
                </c:pt>
                <c:pt idx="2812">
                  <c:v>42725</c:v>
                </c:pt>
                <c:pt idx="2813">
                  <c:v>42726</c:v>
                </c:pt>
                <c:pt idx="2814">
                  <c:v>42727</c:v>
                </c:pt>
                <c:pt idx="2815">
                  <c:v>42731</c:v>
                </c:pt>
                <c:pt idx="2816">
                  <c:v>42732</c:v>
                </c:pt>
                <c:pt idx="2817">
                  <c:v>42733</c:v>
                </c:pt>
                <c:pt idx="2818">
                  <c:v>42734</c:v>
                </c:pt>
                <c:pt idx="2819">
                  <c:v>42738</c:v>
                </c:pt>
                <c:pt idx="2820">
                  <c:v>42739</c:v>
                </c:pt>
                <c:pt idx="2821">
                  <c:v>42740</c:v>
                </c:pt>
                <c:pt idx="2822">
                  <c:v>42741</c:v>
                </c:pt>
                <c:pt idx="2823">
                  <c:v>42744</c:v>
                </c:pt>
                <c:pt idx="2824">
                  <c:v>42745</c:v>
                </c:pt>
                <c:pt idx="2825">
                  <c:v>42746</c:v>
                </c:pt>
                <c:pt idx="2826">
                  <c:v>42747</c:v>
                </c:pt>
                <c:pt idx="2827">
                  <c:v>42748</c:v>
                </c:pt>
                <c:pt idx="2828">
                  <c:v>42751</c:v>
                </c:pt>
                <c:pt idx="2829">
                  <c:v>42752</c:v>
                </c:pt>
                <c:pt idx="2830">
                  <c:v>42753</c:v>
                </c:pt>
                <c:pt idx="2831">
                  <c:v>42754</c:v>
                </c:pt>
                <c:pt idx="2832">
                  <c:v>42755</c:v>
                </c:pt>
                <c:pt idx="2833">
                  <c:v>42758</c:v>
                </c:pt>
                <c:pt idx="2834">
                  <c:v>42759</c:v>
                </c:pt>
                <c:pt idx="2835">
                  <c:v>42760</c:v>
                </c:pt>
                <c:pt idx="2836">
                  <c:v>42761</c:v>
                </c:pt>
                <c:pt idx="2837">
                  <c:v>42762</c:v>
                </c:pt>
                <c:pt idx="2838">
                  <c:v>42765</c:v>
                </c:pt>
                <c:pt idx="2839">
                  <c:v>42766</c:v>
                </c:pt>
                <c:pt idx="2840">
                  <c:v>42767</c:v>
                </c:pt>
                <c:pt idx="2841">
                  <c:v>42768</c:v>
                </c:pt>
                <c:pt idx="2842">
                  <c:v>42769</c:v>
                </c:pt>
                <c:pt idx="2843">
                  <c:v>42772</c:v>
                </c:pt>
                <c:pt idx="2844">
                  <c:v>42773</c:v>
                </c:pt>
                <c:pt idx="2845">
                  <c:v>42774</c:v>
                </c:pt>
                <c:pt idx="2846">
                  <c:v>42775</c:v>
                </c:pt>
                <c:pt idx="2847">
                  <c:v>42776</c:v>
                </c:pt>
                <c:pt idx="2848">
                  <c:v>42779</c:v>
                </c:pt>
                <c:pt idx="2849">
                  <c:v>42780</c:v>
                </c:pt>
                <c:pt idx="2850">
                  <c:v>42781</c:v>
                </c:pt>
                <c:pt idx="2851">
                  <c:v>42782</c:v>
                </c:pt>
                <c:pt idx="2852">
                  <c:v>42783</c:v>
                </c:pt>
                <c:pt idx="2853">
                  <c:v>42786</c:v>
                </c:pt>
                <c:pt idx="2854">
                  <c:v>42787</c:v>
                </c:pt>
                <c:pt idx="2855">
                  <c:v>42788</c:v>
                </c:pt>
                <c:pt idx="2856">
                  <c:v>42789</c:v>
                </c:pt>
                <c:pt idx="2857">
                  <c:v>42790</c:v>
                </c:pt>
                <c:pt idx="2858">
                  <c:v>42793</c:v>
                </c:pt>
                <c:pt idx="2859">
                  <c:v>42794</c:v>
                </c:pt>
                <c:pt idx="2860">
                  <c:v>42795</c:v>
                </c:pt>
                <c:pt idx="2861">
                  <c:v>42796</c:v>
                </c:pt>
                <c:pt idx="2862">
                  <c:v>42797</c:v>
                </c:pt>
                <c:pt idx="2863">
                  <c:v>42800</c:v>
                </c:pt>
                <c:pt idx="2864">
                  <c:v>42801</c:v>
                </c:pt>
                <c:pt idx="2865">
                  <c:v>42802</c:v>
                </c:pt>
                <c:pt idx="2866">
                  <c:v>42803</c:v>
                </c:pt>
                <c:pt idx="2867">
                  <c:v>42804</c:v>
                </c:pt>
                <c:pt idx="2868">
                  <c:v>42807</c:v>
                </c:pt>
                <c:pt idx="2869">
                  <c:v>42808</c:v>
                </c:pt>
                <c:pt idx="2870">
                  <c:v>42809</c:v>
                </c:pt>
                <c:pt idx="2871">
                  <c:v>42810</c:v>
                </c:pt>
                <c:pt idx="2872">
                  <c:v>42811</c:v>
                </c:pt>
                <c:pt idx="2873">
                  <c:v>42814</c:v>
                </c:pt>
                <c:pt idx="2874">
                  <c:v>42815</c:v>
                </c:pt>
                <c:pt idx="2875">
                  <c:v>42816</c:v>
                </c:pt>
                <c:pt idx="2876">
                  <c:v>42817</c:v>
                </c:pt>
                <c:pt idx="2877">
                  <c:v>42818</c:v>
                </c:pt>
                <c:pt idx="2878">
                  <c:v>42821</c:v>
                </c:pt>
                <c:pt idx="2879">
                  <c:v>42822</c:v>
                </c:pt>
                <c:pt idx="2880">
                  <c:v>42823</c:v>
                </c:pt>
                <c:pt idx="2881">
                  <c:v>42824</c:v>
                </c:pt>
                <c:pt idx="2882">
                  <c:v>42825</c:v>
                </c:pt>
                <c:pt idx="2883">
                  <c:v>42828</c:v>
                </c:pt>
                <c:pt idx="2884">
                  <c:v>42829</c:v>
                </c:pt>
                <c:pt idx="2885">
                  <c:v>42830</c:v>
                </c:pt>
                <c:pt idx="2886">
                  <c:v>42831</c:v>
                </c:pt>
                <c:pt idx="2887">
                  <c:v>42832</c:v>
                </c:pt>
                <c:pt idx="2888">
                  <c:v>42835</c:v>
                </c:pt>
                <c:pt idx="2889">
                  <c:v>42836</c:v>
                </c:pt>
                <c:pt idx="2890">
                  <c:v>42837</c:v>
                </c:pt>
                <c:pt idx="2891">
                  <c:v>42838</c:v>
                </c:pt>
                <c:pt idx="2892">
                  <c:v>42842</c:v>
                </c:pt>
                <c:pt idx="2893">
                  <c:v>42843</c:v>
                </c:pt>
                <c:pt idx="2894">
                  <c:v>42844</c:v>
                </c:pt>
                <c:pt idx="2895">
                  <c:v>42845</c:v>
                </c:pt>
                <c:pt idx="2896">
                  <c:v>42846</c:v>
                </c:pt>
                <c:pt idx="2897">
                  <c:v>42849</c:v>
                </c:pt>
                <c:pt idx="2898">
                  <c:v>42850</c:v>
                </c:pt>
                <c:pt idx="2899">
                  <c:v>42851</c:v>
                </c:pt>
                <c:pt idx="2900">
                  <c:v>42852</c:v>
                </c:pt>
                <c:pt idx="2901">
                  <c:v>42853</c:v>
                </c:pt>
                <c:pt idx="2902">
                  <c:v>42856</c:v>
                </c:pt>
                <c:pt idx="2903">
                  <c:v>42857</c:v>
                </c:pt>
                <c:pt idx="2904">
                  <c:v>42858</c:v>
                </c:pt>
                <c:pt idx="2905">
                  <c:v>42859</c:v>
                </c:pt>
                <c:pt idx="2906">
                  <c:v>42860</c:v>
                </c:pt>
                <c:pt idx="2907">
                  <c:v>42863</c:v>
                </c:pt>
                <c:pt idx="2908">
                  <c:v>42864</c:v>
                </c:pt>
                <c:pt idx="2909">
                  <c:v>42865</c:v>
                </c:pt>
                <c:pt idx="2910">
                  <c:v>42866</c:v>
                </c:pt>
                <c:pt idx="2911">
                  <c:v>42867</c:v>
                </c:pt>
                <c:pt idx="2912">
                  <c:v>42870</c:v>
                </c:pt>
                <c:pt idx="2913">
                  <c:v>42871</c:v>
                </c:pt>
                <c:pt idx="2914">
                  <c:v>42872</c:v>
                </c:pt>
                <c:pt idx="2915">
                  <c:v>42873</c:v>
                </c:pt>
                <c:pt idx="2916">
                  <c:v>42874</c:v>
                </c:pt>
                <c:pt idx="2917">
                  <c:v>42877</c:v>
                </c:pt>
                <c:pt idx="2918">
                  <c:v>42878</c:v>
                </c:pt>
                <c:pt idx="2919">
                  <c:v>42879</c:v>
                </c:pt>
                <c:pt idx="2920">
                  <c:v>42880</c:v>
                </c:pt>
                <c:pt idx="2921">
                  <c:v>42881</c:v>
                </c:pt>
                <c:pt idx="2922">
                  <c:v>42884</c:v>
                </c:pt>
                <c:pt idx="2923">
                  <c:v>42885</c:v>
                </c:pt>
                <c:pt idx="2924">
                  <c:v>42886</c:v>
                </c:pt>
                <c:pt idx="2925">
                  <c:v>42887</c:v>
                </c:pt>
                <c:pt idx="2926">
                  <c:v>42888</c:v>
                </c:pt>
                <c:pt idx="2927">
                  <c:v>42891</c:v>
                </c:pt>
                <c:pt idx="2928">
                  <c:v>42892</c:v>
                </c:pt>
                <c:pt idx="2929">
                  <c:v>42893</c:v>
                </c:pt>
                <c:pt idx="2930">
                  <c:v>42894</c:v>
                </c:pt>
                <c:pt idx="2931">
                  <c:v>42895</c:v>
                </c:pt>
                <c:pt idx="2932">
                  <c:v>42898</c:v>
                </c:pt>
                <c:pt idx="2933">
                  <c:v>42899</c:v>
                </c:pt>
                <c:pt idx="2934">
                  <c:v>42900</c:v>
                </c:pt>
                <c:pt idx="2935">
                  <c:v>42901</c:v>
                </c:pt>
                <c:pt idx="2936">
                  <c:v>42902</c:v>
                </c:pt>
                <c:pt idx="2937">
                  <c:v>42905</c:v>
                </c:pt>
                <c:pt idx="2938">
                  <c:v>42906</c:v>
                </c:pt>
                <c:pt idx="2939">
                  <c:v>42907</c:v>
                </c:pt>
                <c:pt idx="2940">
                  <c:v>42908</c:v>
                </c:pt>
                <c:pt idx="2941">
                  <c:v>42909</c:v>
                </c:pt>
                <c:pt idx="2942">
                  <c:v>42912</c:v>
                </c:pt>
                <c:pt idx="2943">
                  <c:v>42913</c:v>
                </c:pt>
                <c:pt idx="2944">
                  <c:v>42914</c:v>
                </c:pt>
                <c:pt idx="2945">
                  <c:v>42915</c:v>
                </c:pt>
                <c:pt idx="2946">
                  <c:v>42916</c:v>
                </c:pt>
                <c:pt idx="2947">
                  <c:v>42919</c:v>
                </c:pt>
                <c:pt idx="2948">
                  <c:v>42920</c:v>
                </c:pt>
                <c:pt idx="2949">
                  <c:v>42921</c:v>
                </c:pt>
                <c:pt idx="2950">
                  <c:v>42922</c:v>
                </c:pt>
                <c:pt idx="2951">
                  <c:v>42923</c:v>
                </c:pt>
                <c:pt idx="2952">
                  <c:v>42926</c:v>
                </c:pt>
                <c:pt idx="2953">
                  <c:v>42927</c:v>
                </c:pt>
                <c:pt idx="2954">
                  <c:v>42928</c:v>
                </c:pt>
                <c:pt idx="2955">
                  <c:v>42929</c:v>
                </c:pt>
                <c:pt idx="2956">
                  <c:v>42930</c:v>
                </c:pt>
                <c:pt idx="2957">
                  <c:v>42933</c:v>
                </c:pt>
                <c:pt idx="2958">
                  <c:v>42934</c:v>
                </c:pt>
                <c:pt idx="2959">
                  <c:v>42935</c:v>
                </c:pt>
                <c:pt idx="2960">
                  <c:v>42936</c:v>
                </c:pt>
                <c:pt idx="2961">
                  <c:v>42937</c:v>
                </c:pt>
                <c:pt idx="2962">
                  <c:v>42940</c:v>
                </c:pt>
                <c:pt idx="2963">
                  <c:v>42941</c:v>
                </c:pt>
                <c:pt idx="2964">
                  <c:v>42942</c:v>
                </c:pt>
                <c:pt idx="2965">
                  <c:v>42943</c:v>
                </c:pt>
                <c:pt idx="2966">
                  <c:v>42944</c:v>
                </c:pt>
                <c:pt idx="2967">
                  <c:v>42947</c:v>
                </c:pt>
                <c:pt idx="2968">
                  <c:v>42948</c:v>
                </c:pt>
                <c:pt idx="2969">
                  <c:v>42949</c:v>
                </c:pt>
                <c:pt idx="2970">
                  <c:v>42950</c:v>
                </c:pt>
                <c:pt idx="2971">
                  <c:v>42951</c:v>
                </c:pt>
                <c:pt idx="2972">
                  <c:v>42954</c:v>
                </c:pt>
                <c:pt idx="2973">
                  <c:v>42955</c:v>
                </c:pt>
                <c:pt idx="2974">
                  <c:v>42956</c:v>
                </c:pt>
                <c:pt idx="2975">
                  <c:v>42957</c:v>
                </c:pt>
                <c:pt idx="2976">
                  <c:v>42958</c:v>
                </c:pt>
                <c:pt idx="2977">
                  <c:v>42961</c:v>
                </c:pt>
                <c:pt idx="2978">
                  <c:v>42962</c:v>
                </c:pt>
                <c:pt idx="2979">
                  <c:v>42963</c:v>
                </c:pt>
                <c:pt idx="2980">
                  <c:v>42964</c:v>
                </c:pt>
                <c:pt idx="2981">
                  <c:v>42965</c:v>
                </c:pt>
                <c:pt idx="2982">
                  <c:v>42968</c:v>
                </c:pt>
                <c:pt idx="2983">
                  <c:v>42969</c:v>
                </c:pt>
                <c:pt idx="2984">
                  <c:v>42970</c:v>
                </c:pt>
                <c:pt idx="2985">
                  <c:v>42971</c:v>
                </c:pt>
                <c:pt idx="2986">
                  <c:v>42972</c:v>
                </c:pt>
                <c:pt idx="2987">
                  <c:v>42975</c:v>
                </c:pt>
                <c:pt idx="2988">
                  <c:v>42976</c:v>
                </c:pt>
                <c:pt idx="2989">
                  <c:v>42977</c:v>
                </c:pt>
                <c:pt idx="2990">
                  <c:v>42978</c:v>
                </c:pt>
                <c:pt idx="2991">
                  <c:v>42979</c:v>
                </c:pt>
                <c:pt idx="2992">
                  <c:v>42982</c:v>
                </c:pt>
                <c:pt idx="2993">
                  <c:v>42983</c:v>
                </c:pt>
                <c:pt idx="2994">
                  <c:v>42984</c:v>
                </c:pt>
                <c:pt idx="2995">
                  <c:v>42985</c:v>
                </c:pt>
                <c:pt idx="2996">
                  <c:v>42986</c:v>
                </c:pt>
                <c:pt idx="2997">
                  <c:v>42989</c:v>
                </c:pt>
                <c:pt idx="2998">
                  <c:v>42990</c:v>
                </c:pt>
                <c:pt idx="2999">
                  <c:v>42991</c:v>
                </c:pt>
                <c:pt idx="3000">
                  <c:v>42992</c:v>
                </c:pt>
                <c:pt idx="3001">
                  <c:v>42993</c:v>
                </c:pt>
                <c:pt idx="3002">
                  <c:v>42996</c:v>
                </c:pt>
                <c:pt idx="3003">
                  <c:v>42997</c:v>
                </c:pt>
                <c:pt idx="3004">
                  <c:v>42998</c:v>
                </c:pt>
                <c:pt idx="3005">
                  <c:v>42999</c:v>
                </c:pt>
                <c:pt idx="3006">
                  <c:v>43000</c:v>
                </c:pt>
                <c:pt idx="3007">
                  <c:v>43003</c:v>
                </c:pt>
                <c:pt idx="3008">
                  <c:v>43004</c:v>
                </c:pt>
                <c:pt idx="3009">
                  <c:v>43005</c:v>
                </c:pt>
                <c:pt idx="3010">
                  <c:v>43006</c:v>
                </c:pt>
                <c:pt idx="3011">
                  <c:v>43007</c:v>
                </c:pt>
                <c:pt idx="3012">
                  <c:v>43010</c:v>
                </c:pt>
                <c:pt idx="3013">
                  <c:v>43011</c:v>
                </c:pt>
                <c:pt idx="3014">
                  <c:v>43012</c:v>
                </c:pt>
                <c:pt idx="3015">
                  <c:v>43013</c:v>
                </c:pt>
                <c:pt idx="3016">
                  <c:v>43014</c:v>
                </c:pt>
                <c:pt idx="3017">
                  <c:v>43017</c:v>
                </c:pt>
                <c:pt idx="3018">
                  <c:v>43018</c:v>
                </c:pt>
                <c:pt idx="3019">
                  <c:v>43019</c:v>
                </c:pt>
                <c:pt idx="3020">
                  <c:v>43020</c:v>
                </c:pt>
                <c:pt idx="3021">
                  <c:v>43021</c:v>
                </c:pt>
                <c:pt idx="3022">
                  <c:v>43024</c:v>
                </c:pt>
                <c:pt idx="3023">
                  <c:v>43025</c:v>
                </c:pt>
                <c:pt idx="3024">
                  <c:v>43026</c:v>
                </c:pt>
                <c:pt idx="3025">
                  <c:v>43027</c:v>
                </c:pt>
                <c:pt idx="3026">
                  <c:v>43028</c:v>
                </c:pt>
                <c:pt idx="3027">
                  <c:v>43031</c:v>
                </c:pt>
                <c:pt idx="3028">
                  <c:v>43032</c:v>
                </c:pt>
                <c:pt idx="3029">
                  <c:v>43033</c:v>
                </c:pt>
                <c:pt idx="3030">
                  <c:v>43034</c:v>
                </c:pt>
                <c:pt idx="3031">
                  <c:v>43035</c:v>
                </c:pt>
                <c:pt idx="3032">
                  <c:v>43038</c:v>
                </c:pt>
                <c:pt idx="3033">
                  <c:v>43039</c:v>
                </c:pt>
                <c:pt idx="3034">
                  <c:v>43040</c:v>
                </c:pt>
                <c:pt idx="3035">
                  <c:v>43041</c:v>
                </c:pt>
                <c:pt idx="3036">
                  <c:v>43042</c:v>
                </c:pt>
                <c:pt idx="3037">
                  <c:v>43045</c:v>
                </c:pt>
                <c:pt idx="3038">
                  <c:v>43046</c:v>
                </c:pt>
                <c:pt idx="3039">
                  <c:v>43047</c:v>
                </c:pt>
                <c:pt idx="3040">
                  <c:v>43048</c:v>
                </c:pt>
                <c:pt idx="3041">
                  <c:v>43049</c:v>
                </c:pt>
                <c:pt idx="3042">
                  <c:v>43052</c:v>
                </c:pt>
                <c:pt idx="3043">
                  <c:v>43053</c:v>
                </c:pt>
                <c:pt idx="3044">
                  <c:v>43054</c:v>
                </c:pt>
                <c:pt idx="3045">
                  <c:v>43055</c:v>
                </c:pt>
                <c:pt idx="3046">
                  <c:v>43056</c:v>
                </c:pt>
                <c:pt idx="3047">
                  <c:v>43059</c:v>
                </c:pt>
                <c:pt idx="3048">
                  <c:v>43060</c:v>
                </c:pt>
                <c:pt idx="3049">
                  <c:v>43061</c:v>
                </c:pt>
                <c:pt idx="3050">
                  <c:v>43062</c:v>
                </c:pt>
                <c:pt idx="3051">
                  <c:v>43063</c:v>
                </c:pt>
                <c:pt idx="3052">
                  <c:v>43066</c:v>
                </c:pt>
                <c:pt idx="3053">
                  <c:v>43067</c:v>
                </c:pt>
                <c:pt idx="3054">
                  <c:v>43068</c:v>
                </c:pt>
                <c:pt idx="3055">
                  <c:v>43069</c:v>
                </c:pt>
                <c:pt idx="3056">
                  <c:v>43070</c:v>
                </c:pt>
                <c:pt idx="3057">
                  <c:v>43073</c:v>
                </c:pt>
                <c:pt idx="3058">
                  <c:v>43074</c:v>
                </c:pt>
                <c:pt idx="3059">
                  <c:v>43075</c:v>
                </c:pt>
                <c:pt idx="3060">
                  <c:v>43076</c:v>
                </c:pt>
                <c:pt idx="3061">
                  <c:v>43077</c:v>
                </c:pt>
                <c:pt idx="3062">
                  <c:v>43080</c:v>
                </c:pt>
                <c:pt idx="3063">
                  <c:v>43081</c:v>
                </c:pt>
                <c:pt idx="3064">
                  <c:v>43082</c:v>
                </c:pt>
                <c:pt idx="3065">
                  <c:v>43083</c:v>
                </c:pt>
                <c:pt idx="3066">
                  <c:v>43084</c:v>
                </c:pt>
                <c:pt idx="3067">
                  <c:v>43087</c:v>
                </c:pt>
                <c:pt idx="3068">
                  <c:v>43088</c:v>
                </c:pt>
                <c:pt idx="3069">
                  <c:v>43089</c:v>
                </c:pt>
                <c:pt idx="3070">
                  <c:v>43090</c:v>
                </c:pt>
                <c:pt idx="3071">
                  <c:v>43091</c:v>
                </c:pt>
                <c:pt idx="3072">
                  <c:v>43095</c:v>
                </c:pt>
                <c:pt idx="3073">
                  <c:v>43096</c:v>
                </c:pt>
                <c:pt idx="3074">
                  <c:v>43097</c:v>
                </c:pt>
                <c:pt idx="3075">
                  <c:v>43098</c:v>
                </c:pt>
                <c:pt idx="3076">
                  <c:v>43102</c:v>
                </c:pt>
                <c:pt idx="3077">
                  <c:v>43103</c:v>
                </c:pt>
                <c:pt idx="3078">
                  <c:v>43104</c:v>
                </c:pt>
                <c:pt idx="3079">
                  <c:v>43105</c:v>
                </c:pt>
                <c:pt idx="3080">
                  <c:v>43108</c:v>
                </c:pt>
                <c:pt idx="3081">
                  <c:v>43109</c:v>
                </c:pt>
                <c:pt idx="3082">
                  <c:v>43110</c:v>
                </c:pt>
                <c:pt idx="3083">
                  <c:v>43111</c:v>
                </c:pt>
                <c:pt idx="3084">
                  <c:v>43112</c:v>
                </c:pt>
                <c:pt idx="3085">
                  <c:v>43115</c:v>
                </c:pt>
                <c:pt idx="3086">
                  <c:v>43116</c:v>
                </c:pt>
                <c:pt idx="3087">
                  <c:v>43117</c:v>
                </c:pt>
                <c:pt idx="3088">
                  <c:v>43118</c:v>
                </c:pt>
                <c:pt idx="3089">
                  <c:v>43119</c:v>
                </c:pt>
                <c:pt idx="3090">
                  <c:v>43122</c:v>
                </c:pt>
                <c:pt idx="3091">
                  <c:v>43123</c:v>
                </c:pt>
                <c:pt idx="3092">
                  <c:v>43124</c:v>
                </c:pt>
                <c:pt idx="3093">
                  <c:v>43125</c:v>
                </c:pt>
                <c:pt idx="3094">
                  <c:v>43126</c:v>
                </c:pt>
                <c:pt idx="3095">
                  <c:v>43129</c:v>
                </c:pt>
                <c:pt idx="3096">
                  <c:v>43130</c:v>
                </c:pt>
                <c:pt idx="3097">
                  <c:v>43131</c:v>
                </c:pt>
              </c:numCache>
            </c:numRef>
          </c:cat>
          <c:val>
            <c:numRef>
              <c:f>'Precios del Petróleo'!$G$2:$G$3099</c:f>
              <c:numCache>
                <c:formatCode>General</c:formatCode>
                <c:ptCount val="3098"/>
                <c:pt idx="0">
                  <c:v>65.989999999999995</c:v>
                </c:pt>
                <c:pt idx="1">
                  <c:v>65.03</c:v>
                </c:pt>
                <c:pt idx="2">
                  <c:v>62.88</c:v>
                </c:pt>
                <c:pt idx="3">
                  <c:v>63.39</c:v>
                </c:pt>
                <c:pt idx="4">
                  <c:v>63.33</c:v>
                </c:pt>
                <c:pt idx="5">
                  <c:v>61.56</c:v>
                </c:pt>
                <c:pt idx="6">
                  <c:v>61.06</c:v>
                </c:pt>
                <c:pt idx="7">
                  <c:v>60.75</c:v>
                </c:pt>
                <c:pt idx="8">
                  <c:v>59.64</c:v>
                </c:pt>
                <c:pt idx="9">
                  <c:v>59.38</c:v>
                </c:pt>
                <c:pt idx="10">
                  <c:v>59.52</c:v>
                </c:pt>
                <c:pt idx="11">
                  <c:v>58.15</c:v>
                </c:pt>
                <c:pt idx="12">
                  <c:v>58.79</c:v>
                </c:pt>
                <c:pt idx="13">
                  <c:v>59.89</c:v>
                </c:pt>
                <c:pt idx="14">
                  <c:v>61.54</c:v>
                </c:pt>
                <c:pt idx="15">
                  <c:v>61.6</c:v>
                </c:pt>
                <c:pt idx="16">
                  <c:v>60.44</c:v>
                </c:pt>
                <c:pt idx="17">
                  <c:v>60.54</c:v>
                </c:pt>
                <c:pt idx="18">
                  <c:v>62.6</c:v>
                </c:pt>
                <c:pt idx="19">
                  <c:v>60.99</c:v>
                </c:pt>
                <c:pt idx="20">
                  <c:v>61.76</c:v>
                </c:pt>
                <c:pt idx="21">
                  <c:v>62.45</c:v>
                </c:pt>
                <c:pt idx="22">
                  <c:v>64.069999999999993</c:v>
                </c:pt>
                <c:pt idx="23">
                  <c:v>64.180000000000007</c:v>
                </c:pt>
                <c:pt idx="24">
                  <c:v>62.34</c:v>
                </c:pt>
                <c:pt idx="25">
                  <c:v>61.17</c:v>
                </c:pt>
                <c:pt idx="26">
                  <c:v>60.03</c:v>
                </c:pt>
                <c:pt idx="27">
                  <c:v>61.06</c:v>
                </c:pt>
                <c:pt idx="28">
                  <c:v>60.83</c:v>
                </c:pt>
                <c:pt idx="29">
                  <c:v>62.2</c:v>
                </c:pt>
                <c:pt idx="30">
                  <c:v>63.97</c:v>
                </c:pt>
                <c:pt idx="31">
                  <c:v>62.94</c:v>
                </c:pt>
                <c:pt idx="32">
                  <c:v>62.91</c:v>
                </c:pt>
                <c:pt idx="33">
                  <c:v>63.26</c:v>
                </c:pt>
                <c:pt idx="34">
                  <c:v>61.34</c:v>
                </c:pt>
                <c:pt idx="35">
                  <c:v>62.13</c:v>
                </c:pt>
                <c:pt idx="36">
                  <c:v>61.5</c:v>
                </c:pt>
                <c:pt idx="37">
                  <c:v>63.27</c:v>
                </c:pt>
                <c:pt idx="38">
                  <c:v>63.51</c:v>
                </c:pt>
                <c:pt idx="39">
                  <c:v>63.61</c:v>
                </c:pt>
                <c:pt idx="40">
                  <c:v>64.97</c:v>
                </c:pt>
                <c:pt idx="41">
                  <c:v>65.55</c:v>
                </c:pt>
                <c:pt idx="42">
                  <c:v>66.459999999999994</c:v>
                </c:pt>
                <c:pt idx="43">
                  <c:v>65.91</c:v>
                </c:pt>
                <c:pt idx="44">
                  <c:v>66.84</c:v>
                </c:pt>
                <c:pt idx="45">
                  <c:v>66.39</c:v>
                </c:pt>
                <c:pt idx="46">
                  <c:v>67.099999999999994</c:v>
                </c:pt>
                <c:pt idx="47">
                  <c:v>67.84</c:v>
                </c:pt>
                <c:pt idx="48">
                  <c:v>67.290000000000006</c:v>
                </c:pt>
                <c:pt idx="49">
                  <c:v>68.75</c:v>
                </c:pt>
                <c:pt idx="50">
                  <c:v>69.37</c:v>
                </c:pt>
                <c:pt idx="51">
                  <c:v>69.42</c:v>
                </c:pt>
                <c:pt idx="52">
                  <c:v>70.569999999999993</c:v>
                </c:pt>
                <c:pt idx="53">
                  <c:v>71.459999999999994</c:v>
                </c:pt>
                <c:pt idx="54">
                  <c:v>72.510000000000005</c:v>
                </c:pt>
                <c:pt idx="55">
                  <c:v>73.73</c:v>
                </c:pt>
                <c:pt idx="56">
                  <c:v>73.180000000000007</c:v>
                </c:pt>
                <c:pt idx="57">
                  <c:v>74.569999999999993</c:v>
                </c:pt>
                <c:pt idx="58">
                  <c:v>73</c:v>
                </c:pt>
                <c:pt idx="59">
                  <c:v>73.209999999999994</c:v>
                </c:pt>
                <c:pt idx="60">
                  <c:v>72.09</c:v>
                </c:pt>
                <c:pt idx="61">
                  <c:v>70.91</c:v>
                </c:pt>
                <c:pt idx="62">
                  <c:v>72.02</c:v>
                </c:pt>
                <c:pt idx="63">
                  <c:v>73.89</c:v>
                </c:pt>
                <c:pt idx="64">
                  <c:v>74.64</c:v>
                </c:pt>
                <c:pt idx="65">
                  <c:v>72.650000000000006</c:v>
                </c:pt>
                <c:pt idx="66">
                  <c:v>70.290000000000006</c:v>
                </c:pt>
                <c:pt idx="67">
                  <c:v>70.95</c:v>
                </c:pt>
                <c:pt idx="68">
                  <c:v>70.209999999999994</c:v>
                </c:pt>
                <c:pt idx="69">
                  <c:v>71.08</c:v>
                </c:pt>
                <c:pt idx="70">
                  <c:v>72.44</c:v>
                </c:pt>
                <c:pt idx="71">
                  <c:v>73.430000000000007</c:v>
                </c:pt>
                <c:pt idx="72">
                  <c:v>72.319999999999993</c:v>
                </c:pt>
                <c:pt idx="73">
                  <c:v>69.67</c:v>
                </c:pt>
                <c:pt idx="74">
                  <c:v>70.34</c:v>
                </c:pt>
                <c:pt idx="75">
                  <c:v>69.040000000000006</c:v>
                </c:pt>
                <c:pt idx="76">
                  <c:v>69.67</c:v>
                </c:pt>
                <c:pt idx="77">
                  <c:v>68.680000000000007</c:v>
                </c:pt>
                <c:pt idx="78">
                  <c:v>69.349999999999994</c:v>
                </c:pt>
                <c:pt idx="79">
                  <c:v>71</c:v>
                </c:pt>
                <c:pt idx="80">
                  <c:v>69.22</c:v>
                </c:pt>
                <c:pt idx="81">
                  <c:v>70.709999999999994</c:v>
                </c:pt>
                <c:pt idx="82">
                  <c:v>70.59</c:v>
                </c:pt>
                <c:pt idx="83">
                  <c:v>71.05</c:v>
                </c:pt>
                <c:pt idx="84">
                  <c:v>70.41</c:v>
                </c:pt>
                <c:pt idx="85">
                  <c:v>69.39</c:v>
                </c:pt>
                <c:pt idx="86">
                  <c:v>71.03</c:v>
                </c:pt>
                <c:pt idx="87">
                  <c:v>71.37</c:v>
                </c:pt>
                <c:pt idx="88">
                  <c:v>70.81</c:v>
                </c:pt>
                <c:pt idx="89">
                  <c:v>69.19</c:v>
                </c:pt>
                <c:pt idx="90">
                  <c:v>69.05</c:v>
                </c:pt>
                <c:pt idx="91">
                  <c:v>70.48</c:v>
                </c:pt>
                <c:pt idx="92">
                  <c:v>68.930000000000007</c:v>
                </c:pt>
                <c:pt idx="93">
                  <c:v>66.92</c:v>
                </c:pt>
                <c:pt idx="94">
                  <c:v>66.98</c:v>
                </c:pt>
                <c:pt idx="95">
                  <c:v>67.430000000000007</c:v>
                </c:pt>
                <c:pt idx="96">
                  <c:v>68.8</c:v>
                </c:pt>
                <c:pt idx="97">
                  <c:v>68.11</c:v>
                </c:pt>
                <c:pt idx="98">
                  <c:v>68.08</c:v>
                </c:pt>
                <c:pt idx="99">
                  <c:v>69.17</c:v>
                </c:pt>
                <c:pt idx="100">
                  <c:v>69.95</c:v>
                </c:pt>
                <c:pt idx="101">
                  <c:v>69.930000000000007</c:v>
                </c:pt>
                <c:pt idx="102">
                  <c:v>70.73</c:v>
                </c:pt>
                <c:pt idx="103">
                  <c:v>70.98</c:v>
                </c:pt>
                <c:pt idx="104">
                  <c:v>71.41</c:v>
                </c:pt>
                <c:pt idx="105">
                  <c:v>72.88</c:v>
                </c:pt>
                <c:pt idx="106">
                  <c:v>73.510000000000005</c:v>
                </c:pt>
                <c:pt idx="107">
                  <c:v>73.39</c:v>
                </c:pt>
                <c:pt idx="108">
                  <c:v>72.510000000000005</c:v>
                </c:pt>
                <c:pt idx="109">
                  <c:v>73.98</c:v>
                </c:pt>
                <c:pt idx="110">
                  <c:v>74.08</c:v>
                </c:pt>
                <c:pt idx="111">
                  <c:v>73.510000000000005</c:v>
                </c:pt>
                <c:pt idx="112">
                  <c:v>72.89</c:v>
                </c:pt>
                <c:pt idx="113">
                  <c:v>73.67</c:v>
                </c:pt>
                <c:pt idx="114">
                  <c:v>74.39</c:v>
                </c:pt>
                <c:pt idx="115">
                  <c:v>76.69</c:v>
                </c:pt>
                <c:pt idx="116">
                  <c:v>77.27</c:v>
                </c:pt>
                <c:pt idx="117">
                  <c:v>75.92</c:v>
                </c:pt>
                <c:pt idx="118">
                  <c:v>74.36</c:v>
                </c:pt>
                <c:pt idx="119">
                  <c:v>73.900000000000006</c:v>
                </c:pt>
                <c:pt idx="120">
                  <c:v>73.72</c:v>
                </c:pt>
                <c:pt idx="121">
                  <c:v>73.75</c:v>
                </c:pt>
                <c:pt idx="122">
                  <c:v>74.61</c:v>
                </c:pt>
                <c:pt idx="123">
                  <c:v>73.28</c:v>
                </c:pt>
                <c:pt idx="124">
                  <c:v>74</c:v>
                </c:pt>
                <c:pt idx="125">
                  <c:v>75.010000000000005</c:v>
                </c:pt>
                <c:pt idx="126">
                  <c:v>73.39</c:v>
                </c:pt>
                <c:pt idx="127">
                  <c:v>75.150000000000006</c:v>
                </c:pt>
                <c:pt idx="128">
                  <c:v>75.89</c:v>
                </c:pt>
                <c:pt idx="129">
                  <c:v>76.89</c:v>
                </c:pt>
                <c:pt idx="130">
                  <c:v>76.56</c:v>
                </c:pt>
                <c:pt idx="131">
                  <c:v>76.17</c:v>
                </c:pt>
                <c:pt idx="132">
                  <c:v>78.3</c:v>
                </c:pt>
                <c:pt idx="133">
                  <c:v>77.55</c:v>
                </c:pt>
                <c:pt idx="134">
                  <c:v>77.28</c:v>
                </c:pt>
                <c:pt idx="135">
                  <c:v>75.28</c:v>
                </c:pt>
                <c:pt idx="136">
                  <c:v>75.63</c:v>
                </c:pt>
                <c:pt idx="137">
                  <c:v>74.3</c:v>
                </c:pt>
                <c:pt idx="138">
                  <c:v>73.8</c:v>
                </c:pt>
                <c:pt idx="139">
                  <c:v>73.08</c:v>
                </c:pt>
                <c:pt idx="140">
                  <c:v>71.58</c:v>
                </c:pt>
                <c:pt idx="141">
                  <c:v>72.3</c:v>
                </c:pt>
                <c:pt idx="142">
                  <c:v>73.38</c:v>
                </c:pt>
                <c:pt idx="143">
                  <c:v>73.239999999999995</c:v>
                </c:pt>
                <c:pt idx="144">
                  <c:v>72.02</c:v>
                </c:pt>
                <c:pt idx="145">
                  <c:v>72.680000000000007</c:v>
                </c:pt>
                <c:pt idx="146">
                  <c:v>72.7</c:v>
                </c:pt>
                <c:pt idx="147">
                  <c:v>70.819999999999993</c:v>
                </c:pt>
                <c:pt idx="148">
                  <c:v>69.86</c:v>
                </c:pt>
                <c:pt idx="149">
                  <c:v>70.180000000000007</c:v>
                </c:pt>
                <c:pt idx="150">
                  <c:v>70.25</c:v>
                </c:pt>
                <c:pt idx="151">
                  <c:v>69.150000000000006</c:v>
                </c:pt>
                <c:pt idx="152">
                  <c:v>67.709999999999994</c:v>
                </c:pt>
                <c:pt idx="153">
                  <c:v>68.09</c:v>
                </c:pt>
                <c:pt idx="154">
                  <c:v>66.930000000000007</c:v>
                </c:pt>
                <c:pt idx="155">
                  <c:v>66.53</c:v>
                </c:pt>
                <c:pt idx="156">
                  <c:v>65.33</c:v>
                </c:pt>
                <c:pt idx="157">
                  <c:v>64.55</c:v>
                </c:pt>
                <c:pt idx="158">
                  <c:v>62.99</c:v>
                </c:pt>
                <c:pt idx="159">
                  <c:v>62.99</c:v>
                </c:pt>
                <c:pt idx="160">
                  <c:v>62.24</c:v>
                </c:pt>
                <c:pt idx="161">
                  <c:v>63.33</c:v>
                </c:pt>
                <c:pt idx="162">
                  <c:v>64.05</c:v>
                </c:pt>
                <c:pt idx="163">
                  <c:v>62.17</c:v>
                </c:pt>
                <c:pt idx="164">
                  <c:v>60.47</c:v>
                </c:pt>
                <c:pt idx="165">
                  <c:v>61.34</c:v>
                </c:pt>
                <c:pt idx="166">
                  <c:v>60.41</c:v>
                </c:pt>
                <c:pt idx="167">
                  <c:v>60.8</c:v>
                </c:pt>
                <c:pt idx="168">
                  <c:v>60.12</c:v>
                </c:pt>
                <c:pt idx="169">
                  <c:v>62.21</c:v>
                </c:pt>
                <c:pt idx="170">
                  <c:v>62.54</c:v>
                </c:pt>
                <c:pt idx="171">
                  <c:v>62.48</c:v>
                </c:pt>
                <c:pt idx="172">
                  <c:v>60.45</c:v>
                </c:pt>
                <c:pt idx="173">
                  <c:v>58.43</c:v>
                </c:pt>
                <c:pt idx="174">
                  <c:v>59.22</c:v>
                </c:pt>
                <c:pt idx="175">
                  <c:v>60</c:v>
                </c:pt>
                <c:pt idx="176">
                  <c:v>59.83</c:v>
                </c:pt>
                <c:pt idx="177">
                  <c:v>60.54</c:v>
                </c:pt>
                <c:pt idx="178">
                  <c:v>59.34</c:v>
                </c:pt>
                <c:pt idx="179">
                  <c:v>58.65</c:v>
                </c:pt>
                <c:pt idx="180">
                  <c:v>58.76</c:v>
                </c:pt>
                <c:pt idx="181">
                  <c:v>59.52</c:v>
                </c:pt>
                <c:pt idx="182">
                  <c:v>59.96</c:v>
                </c:pt>
                <c:pt idx="183">
                  <c:v>60.94</c:v>
                </c:pt>
                <c:pt idx="184">
                  <c:v>59.58</c:v>
                </c:pt>
                <c:pt idx="185">
                  <c:v>60.87</c:v>
                </c:pt>
                <c:pt idx="186">
                  <c:v>59.68</c:v>
                </c:pt>
                <c:pt idx="187">
                  <c:v>59.21</c:v>
                </c:pt>
                <c:pt idx="188">
                  <c:v>59.86</c:v>
                </c:pt>
                <c:pt idx="189">
                  <c:v>62.05</c:v>
                </c:pt>
                <c:pt idx="190">
                  <c:v>60.77</c:v>
                </c:pt>
                <c:pt idx="191">
                  <c:v>61.08</c:v>
                </c:pt>
                <c:pt idx="192">
                  <c:v>58.68</c:v>
                </c:pt>
                <c:pt idx="193">
                  <c:v>59.03</c:v>
                </c:pt>
                <c:pt idx="194">
                  <c:v>58.98</c:v>
                </c:pt>
                <c:pt idx="195">
                  <c:v>57.87</c:v>
                </c:pt>
                <c:pt idx="196">
                  <c:v>59.15</c:v>
                </c:pt>
                <c:pt idx="197">
                  <c:v>59.75</c:v>
                </c:pt>
                <c:pt idx="198">
                  <c:v>58.48</c:v>
                </c:pt>
                <c:pt idx="199">
                  <c:v>59.59</c:v>
                </c:pt>
                <c:pt idx="200">
                  <c:v>61.32</c:v>
                </c:pt>
                <c:pt idx="201">
                  <c:v>59.71</c:v>
                </c:pt>
                <c:pt idx="202">
                  <c:v>59.05</c:v>
                </c:pt>
                <c:pt idx="203">
                  <c:v>58.84</c:v>
                </c:pt>
                <c:pt idx="204">
                  <c:v>59.46</c:v>
                </c:pt>
                <c:pt idx="205">
                  <c:v>58.54</c:v>
                </c:pt>
                <c:pt idx="206">
                  <c:v>58.99</c:v>
                </c:pt>
                <c:pt idx="207">
                  <c:v>58.98</c:v>
                </c:pt>
                <c:pt idx="208">
                  <c:v>60.39</c:v>
                </c:pt>
                <c:pt idx="209">
                  <c:v>59.49</c:v>
                </c:pt>
                <c:pt idx="210">
                  <c:v>59.35</c:v>
                </c:pt>
                <c:pt idx="211">
                  <c:v>60.03</c:v>
                </c:pt>
                <c:pt idx="212">
                  <c:v>60.44</c:v>
                </c:pt>
                <c:pt idx="213">
                  <c:v>61.21</c:v>
                </c:pt>
                <c:pt idx="214">
                  <c:v>63.07</c:v>
                </c:pt>
                <c:pt idx="215">
                  <c:v>64.260000000000005</c:v>
                </c:pt>
                <c:pt idx="216">
                  <c:v>64.62</c:v>
                </c:pt>
                <c:pt idx="217">
                  <c:v>63.45</c:v>
                </c:pt>
                <c:pt idx="218">
                  <c:v>63.32</c:v>
                </c:pt>
                <c:pt idx="219">
                  <c:v>63.07</c:v>
                </c:pt>
                <c:pt idx="220">
                  <c:v>62.57</c:v>
                </c:pt>
                <c:pt idx="221">
                  <c:v>62.2</c:v>
                </c:pt>
                <c:pt idx="222">
                  <c:v>61.84</c:v>
                </c:pt>
                <c:pt idx="223">
                  <c:v>61.52</c:v>
                </c:pt>
                <c:pt idx="224">
                  <c:v>61.33</c:v>
                </c:pt>
                <c:pt idx="225">
                  <c:v>62.12</c:v>
                </c:pt>
                <c:pt idx="226">
                  <c:v>63.49</c:v>
                </c:pt>
                <c:pt idx="227">
                  <c:v>62.13</c:v>
                </c:pt>
                <c:pt idx="228">
                  <c:v>62.81</c:v>
                </c:pt>
                <c:pt idx="229">
                  <c:v>63.23</c:v>
                </c:pt>
                <c:pt idx="230">
                  <c:v>62.46</c:v>
                </c:pt>
                <c:pt idx="231">
                  <c:v>62.42</c:v>
                </c:pt>
                <c:pt idx="232">
                  <c:v>61.1</c:v>
                </c:pt>
                <c:pt idx="233">
                  <c:v>60.52</c:v>
                </c:pt>
                <c:pt idx="234">
                  <c:v>60.67</c:v>
                </c:pt>
                <c:pt idx="235">
                  <c:v>60.86</c:v>
                </c:pt>
                <c:pt idx="236">
                  <c:v>60.44</c:v>
                </c:pt>
                <c:pt idx="237">
                  <c:v>57.96</c:v>
                </c:pt>
                <c:pt idx="238">
                  <c:v>55.11</c:v>
                </c:pt>
                <c:pt idx="239">
                  <c:v>55.64</c:v>
                </c:pt>
                <c:pt idx="240">
                  <c:v>55.6</c:v>
                </c:pt>
                <c:pt idx="241">
                  <c:v>55.18</c:v>
                </c:pt>
                <c:pt idx="242">
                  <c:v>53.69</c:v>
                </c:pt>
                <c:pt idx="243">
                  <c:v>51.7</c:v>
                </c:pt>
                <c:pt idx="244">
                  <c:v>52.95</c:v>
                </c:pt>
                <c:pt idx="245">
                  <c:v>53.12</c:v>
                </c:pt>
                <c:pt idx="246">
                  <c:v>52.26</c:v>
                </c:pt>
                <c:pt idx="247">
                  <c:v>52.78</c:v>
                </c:pt>
                <c:pt idx="248">
                  <c:v>51.75</c:v>
                </c:pt>
                <c:pt idx="249">
                  <c:v>53.44</c:v>
                </c:pt>
                <c:pt idx="250">
                  <c:v>52.7</c:v>
                </c:pt>
                <c:pt idx="251">
                  <c:v>55.1</c:v>
                </c:pt>
                <c:pt idx="252">
                  <c:v>55.43</c:v>
                </c:pt>
                <c:pt idx="253">
                  <c:v>54.12</c:v>
                </c:pt>
                <c:pt idx="254">
                  <c:v>55.29</c:v>
                </c:pt>
                <c:pt idx="255">
                  <c:v>53.68</c:v>
                </c:pt>
                <c:pt idx="256">
                  <c:v>56.39</c:v>
                </c:pt>
                <c:pt idx="257">
                  <c:v>57.4</c:v>
                </c:pt>
                <c:pt idx="258">
                  <c:v>56.72</c:v>
                </c:pt>
                <c:pt idx="259">
                  <c:v>58.41</c:v>
                </c:pt>
                <c:pt idx="260">
                  <c:v>58.1</c:v>
                </c:pt>
                <c:pt idx="261">
                  <c:v>58.42</c:v>
                </c:pt>
                <c:pt idx="262">
                  <c:v>57.23</c:v>
                </c:pt>
                <c:pt idx="263">
                  <c:v>59.03</c:v>
                </c:pt>
                <c:pt idx="264">
                  <c:v>59.01</c:v>
                </c:pt>
                <c:pt idx="265">
                  <c:v>56.6</c:v>
                </c:pt>
                <c:pt idx="266">
                  <c:v>57.03</c:v>
                </c:pt>
                <c:pt idx="267">
                  <c:v>57.43</c:v>
                </c:pt>
                <c:pt idx="268">
                  <c:v>57.6</c:v>
                </c:pt>
                <c:pt idx="269">
                  <c:v>58.95</c:v>
                </c:pt>
                <c:pt idx="270">
                  <c:v>58.14</c:v>
                </c:pt>
                <c:pt idx="271">
                  <c:v>57.98</c:v>
                </c:pt>
                <c:pt idx="272">
                  <c:v>59.35</c:v>
                </c:pt>
                <c:pt idx="273">
                  <c:v>60.62</c:v>
                </c:pt>
                <c:pt idx="274">
                  <c:v>60.88</c:v>
                </c:pt>
                <c:pt idx="275">
                  <c:v>61.33</c:v>
                </c:pt>
                <c:pt idx="276">
                  <c:v>61.36</c:v>
                </c:pt>
                <c:pt idx="277">
                  <c:v>61.89</c:v>
                </c:pt>
                <c:pt idx="278">
                  <c:v>62.11</c:v>
                </c:pt>
                <c:pt idx="279">
                  <c:v>62.08</c:v>
                </c:pt>
                <c:pt idx="280">
                  <c:v>60.54</c:v>
                </c:pt>
                <c:pt idx="281">
                  <c:v>61.39</c:v>
                </c:pt>
                <c:pt idx="282">
                  <c:v>62.5</c:v>
                </c:pt>
                <c:pt idx="283">
                  <c:v>62.33</c:v>
                </c:pt>
                <c:pt idx="284">
                  <c:v>61.13</c:v>
                </c:pt>
                <c:pt idx="285">
                  <c:v>60.74</c:v>
                </c:pt>
                <c:pt idx="286">
                  <c:v>60.9</c:v>
                </c:pt>
                <c:pt idx="287">
                  <c:v>61.06</c:v>
                </c:pt>
                <c:pt idx="288">
                  <c:v>60.98</c:v>
                </c:pt>
                <c:pt idx="289">
                  <c:v>60.3</c:v>
                </c:pt>
                <c:pt idx="290">
                  <c:v>60.52</c:v>
                </c:pt>
                <c:pt idx="291">
                  <c:v>60.2</c:v>
                </c:pt>
                <c:pt idx="292">
                  <c:v>60.77</c:v>
                </c:pt>
                <c:pt idx="293">
                  <c:v>62.51</c:v>
                </c:pt>
                <c:pt idx="294">
                  <c:v>63.18</c:v>
                </c:pt>
                <c:pt idx="295">
                  <c:v>64.41</c:v>
                </c:pt>
                <c:pt idx="296">
                  <c:v>64.599999999999994</c:v>
                </c:pt>
                <c:pt idx="297">
                  <c:v>65.78</c:v>
                </c:pt>
                <c:pt idx="298">
                  <c:v>67.88</c:v>
                </c:pt>
                <c:pt idx="299">
                  <c:v>68.099999999999994</c:v>
                </c:pt>
                <c:pt idx="300">
                  <c:v>68.739999999999995</c:v>
                </c:pt>
                <c:pt idx="301">
                  <c:v>67.81</c:v>
                </c:pt>
                <c:pt idx="302">
                  <c:v>68.400000000000006</c:v>
                </c:pt>
                <c:pt idx="303">
                  <c:v>68.239999999999995</c:v>
                </c:pt>
                <c:pt idx="304">
                  <c:v>66.59</c:v>
                </c:pt>
                <c:pt idx="305">
                  <c:v>67.42</c:v>
                </c:pt>
                <c:pt idx="306">
                  <c:v>67.84</c:v>
                </c:pt>
                <c:pt idx="307">
                  <c:v>68.72</c:v>
                </c:pt>
                <c:pt idx="308">
                  <c:v>68.97</c:v>
                </c:pt>
                <c:pt idx="309">
                  <c:v>67.25</c:v>
                </c:pt>
                <c:pt idx="310">
                  <c:v>65.930000000000007</c:v>
                </c:pt>
                <c:pt idx="311">
                  <c:v>66.040000000000006</c:v>
                </c:pt>
                <c:pt idx="312">
                  <c:v>65.94</c:v>
                </c:pt>
                <c:pt idx="313">
                  <c:v>66.489999999999995</c:v>
                </c:pt>
                <c:pt idx="314">
                  <c:v>68.150000000000006</c:v>
                </c:pt>
                <c:pt idx="315">
                  <c:v>67.16</c:v>
                </c:pt>
                <c:pt idx="316">
                  <c:v>68.569999999999993</c:v>
                </c:pt>
                <c:pt idx="317">
                  <c:v>67.650000000000006</c:v>
                </c:pt>
                <c:pt idx="318">
                  <c:v>68.41</c:v>
                </c:pt>
                <c:pt idx="319">
                  <c:v>67.650000000000006</c:v>
                </c:pt>
                <c:pt idx="320">
                  <c:v>67</c:v>
                </c:pt>
                <c:pt idx="321">
                  <c:v>66.25</c:v>
                </c:pt>
                <c:pt idx="322">
                  <c:v>66.05</c:v>
                </c:pt>
                <c:pt idx="323">
                  <c:v>65.31</c:v>
                </c:pt>
                <c:pt idx="324">
                  <c:v>64.44</c:v>
                </c:pt>
                <c:pt idx="325">
                  <c:v>65.540000000000006</c:v>
                </c:pt>
                <c:pt idx="326">
                  <c:v>65.2</c:v>
                </c:pt>
                <c:pt idx="327">
                  <c:v>65.790000000000006</c:v>
                </c:pt>
                <c:pt idx="328">
                  <c:v>66.83</c:v>
                </c:pt>
                <c:pt idx="329">
                  <c:v>66.83</c:v>
                </c:pt>
                <c:pt idx="330">
                  <c:v>68.11</c:v>
                </c:pt>
                <c:pt idx="331">
                  <c:v>68.010000000000005</c:v>
                </c:pt>
                <c:pt idx="332">
                  <c:v>70.27</c:v>
                </c:pt>
                <c:pt idx="333">
                  <c:v>69.42</c:v>
                </c:pt>
                <c:pt idx="334">
                  <c:v>70.489999999999995</c:v>
                </c:pt>
                <c:pt idx="335">
                  <c:v>69.52</c:v>
                </c:pt>
                <c:pt idx="336">
                  <c:v>70.599999999999994</c:v>
                </c:pt>
                <c:pt idx="337">
                  <c:v>70.72</c:v>
                </c:pt>
                <c:pt idx="338">
                  <c:v>70.69</c:v>
                </c:pt>
                <c:pt idx="339">
                  <c:v>69.709999999999994</c:v>
                </c:pt>
                <c:pt idx="340">
                  <c:v>68.13</c:v>
                </c:pt>
                <c:pt idx="341">
                  <c:v>67.84</c:v>
                </c:pt>
                <c:pt idx="342">
                  <c:v>68.040000000000006</c:v>
                </c:pt>
                <c:pt idx="343">
                  <c:v>69.069999999999993</c:v>
                </c:pt>
                <c:pt idx="344">
                  <c:v>70.400000000000006</c:v>
                </c:pt>
                <c:pt idx="345">
                  <c:v>70.45</c:v>
                </c:pt>
                <c:pt idx="346">
                  <c:v>71.02</c:v>
                </c:pt>
                <c:pt idx="347">
                  <c:v>71.22</c:v>
                </c:pt>
                <c:pt idx="348">
                  <c:v>68.599999999999994</c:v>
                </c:pt>
                <c:pt idx="349">
                  <c:v>69.56</c:v>
                </c:pt>
                <c:pt idx="350">
                  <c:v>68.790000000000006</c:v>
                </c:pt>
                <c:pt idx="351">
                  <c:v>69.94</c:v>
                </c:pt>
                <c:pt idx="352">
                  <c:v>70.959999999999994</c:v>
                </c:pt>
                <c:pt idx="353">
                  <c:v>71.47</c:v>
                </c:pt>
                <c:pt idx="354">
                  <c:v>72.180000000000007</c:v>
                </c:pt>
                <c:pt idx="355">
                  <c:v>71.84</c:v>
                </c:pt>
                <c:pt idx="356">
                  <c:v>70.42</c:v>
                </c:pt>
                <c:pt idx="357">
                  <c:v>70.22</c:v>
                </c:pt>
                <c:pt idx="358">
                  <c:v>71.180000000000007</c:v>
                </c:pt>
                <c:pt idx="359">
                  <c:v>71.36</c:v>
                </c:pt>
                <c:pt idx="360">
                  <c:v>70.17</c:v>
                </c:pt>
                <c:pt idx="361">
                  <c:v>70.53</c:v>
                </c:pt>
                <c:pt idx="362">
                  <c:v>70.52</c:v>
                </c:pt>
                <c:pt idx="363">
                  <c:v>71.41</c:v>
                </c:pt>
                <c:pt idx="364">
                  <c:v>72.63</c:v>
                </c:pt>
                <c:pt idx="365">
                  <c:v>72.930000000000007</c:v>
                </c:pt>
                <c:pt idx="366">
                  <c:v>73.05</c:v>
                </c:pt>
                <c:pt idx="367">
                  <c:v>74.75</c:v>
                </c:pt>
                <c:pt idx="368">
                  <c:v>75.62</c:v>
                </c:pt>
                <c:pt idx="369">
                  <c:v>75.78</c:v>
                </c:pt>
                <c:pt idx="370">
                  <c:v>76.400000000000006</c:v>
                </c:pt>
                <c:pt idx="371">
                  <c:v>75.44</c:v>
                </c:pt>
                <c:pt idx="372">
                  <c:v>76.400000000000006</c:v>
                </c:pt>
                <c:pt idx="373">
                  <c:v>77.569999999999993</c:v>
                </c:pt>
                <c:pt idx="374">
                  <c:v>77.33</c:v>
                </c:pt>
                <c:pt idx="375">
                  <c:v>75.53</c:v>
                </c:pt>
                <c:pt idx="376">
                  <c:v>76.760000000000005</c:v>
                </c:pt>
                <c:pt idx="377">
                  <c:v>77.67</c:v>
                </c:pt>
                <c:pt idx="378">
                  <c:v>77.64</c:v>
                </c:pt>
                <c:pt idx="379">
                  <c:v>76.86</c:v>
                </c:pt>
                <c:pt idx="380">
                  <c:v>75.08</c:v>
                </c:pt>
                <c:pt idx="381">
                  <c:v>76.319999999999993</c:v>
                </c:pt>
                <c:pt idx="382">
                  <c:v>75.180000000000007</c:v>
                </c:pt>
                <c:pt idx="383">
                  <c:v>76.260000000000005</c:v>
                </c:pt>
                <c:pt idx="384">
                  <c:v>75.739999999999995</c:v>
                </c:pt>
                <c:pt idx="385">
                  <c:v>77.05</c:v>
                </c:pt>
                <c:pt idx="386">
                  <c:v>75.349999999999994</c:v>
                </c:pt>
                <c:pt idx="387">
                  <c:v>75.760000000000005</c:v>
                </c:pt>
                <c:pt idx="388">
                  <c:v>74.75</c:v>
                </c:pt>
                <c:pt idx="389">
                  <c:v>71.17</c:v>
                </c:pt>
                <c:pt idx="390">
                  <c:v>71.8</c:v>
                </c:pt>
                <c:pt idx="391">
                  <c:v>70.989999999999995</c:v>
                </c:pt>
                <c:pt idx="392">
                  <c:v>70.209999999999994</c:v>
                </c:pt>
                <c:pt idx="393">
                  <c:v>70.39</c:v>
                </c:pt>
                <c:pt idx="394">
                  <c:v>70.23</c:v>
                </c:pt>
                <c:pt idx="395">
                  <c:v>70.510000000000005</c:v>
                </c:pt>
                <c:pt idx="396">
                  <c:v>71.64</c:v>
                </c:pt>
                <c:pt idx="397">
                  <c:v>69.42</c:v>
                </c:pt>
                <c:pt idx="398">
                  <c:v>70.44</c:v>
                </c:pt>
                <c:pt idx="399">
                  <c:v>69.849999999999994</c:v>
                </c:pt>
                <c:pt idx="400">
                  <c:v>68.69</c:v>
                </c:pt>
                <c:pt idx="401">
                  <c:v>68.7</c:v>
                </c:pt>
                <c:pt idx="402">
                  <c:v>69.86</c:v>
                </c:pt>
                <c:pt idx="403">
                  <c:v>70.62</c:v>
                </c:pt>
                <c:pt idx="404">
                  <c:v>70.95</c:v>
                </c:pt>
                <c:pt idx="405">
                  <c:v>70.55</c:v>
                </c:pt>
                <c:pt idx="406">
                  <c:v>72.13</c:v>
                </c:pt>
                <c:pt idx="407">
                  <c:v>71.900000000000006</c:v>
                </c:pt>
                <c:pt idx="408">
                  <c:v>72.69</c:v>
                </c:pt>
                <c:pt idx="409">
                  <c:v>73.41</c:v>
                </c:pt>
                <c:pt idx="410">
                  <c:v>73.92</c:v>
                </c:pt>
                <c:pt idx="411">
                  <c:v>74.34</c:v>
                </c:pt>
                <c:pt idx="412">
                  <c:v>74.77</c:v>
                </c:pt>
                <c:pt idx="413">
                  <c:v>75.069999999999993</c:v>
                </c:pt>
                <c:pt idx="414">
                  <c:v>75.48</c:v>
                </c:pt>
                <c:pt idx="415">
                  <c:v>76.38</c:v>
                </c:pt>
                <c:pt idx="416">
                  <c:v>77.680000000000007</c:v>
                </c:pt>
                <c:pt idx="417">
                  <c:v>77.400000000000006</c:v>
                </c:pt>
                <c:pt idx="418">
                  <c:v>76.22</c:v>
                </c:pt>
                <c:pt idx="419">
                  <c:v>76.98</c:v>
                </c:pt>
                <c:pt idx="420">
                  <c:v>77.59</c:v>
                </c:pt>
                <c:pt idx="421">
                  <c:v>78.47</c:v>
                </c:pt>
                <c:pt idx="422">
                  <c:v>79.09</c:v>
                </c:pt>
                <c:pt idx="423">
                  <c:v>79.3</c:v>
                </c:pt>
                <c:pt idx="424">
                  <c:v>78.91</c:v>
                </c:pt>
                <c:pt idx="425">
                  <c:v>77.62</c:v>
                </c:pt>
                <c:pt idx="426">
                  <c:v>77.430000000000007</c:v>
                </c:pt>
                <c:pt idx="427">
                  <c:v>80.03</c:v>
                </c:pt>
                <c:pt idx="428">
                  <c:v>79.17</c:v>
                </c:pt>
                <c:pt idx="429">
                  <c:v>77.64</c:v>
                </c:pt>
                <c:pt idx="430">
                  <c:v>77.38</c:v>
                </c:pt>
                <c:pt idx="431">
                  <c:v>77.19</c:v>
                </c:pt>
                <c:pt idx="432">
                  <c:v>78.97</c:v>
                </c:pt>
                <c:pt idx="433">
                  <c:v>78.900000000000006</c:v>
                </c:pt>
                <c:pt idx="434">
                  <c:v>76.58</c:v>
                </c:pt>
                <c:pt idx="435">
                  <c:v>77.489999999999995</c:v>
                </c:pt>
                <c:pt idx="436">
                  <c:v>78.599999999999994</c:v>
                </c:pt>
                <c:pt idx="437">
                  <c:v>80.150000000000006</c:v>
                </c:pt>
                <c:pt idx="438">
                  <c:v>80.55</c:v>
                </c:pt>
                <c:pt idx="439">
                  <c:v>82.75</c:v>
                </c:pt>
                <c:pt idx="440">
                  <c:v>84.16</c:v>
                </c:pt>
                <c:pt idx="441">
                  <c:v>83.13</c:v>
                </c:pt>
                <c:pt idx="442">
                  <c:v>84.6</c:v>
                </c:pt>
                <c:pt idx="443">
                  <c:v>83.79</c:v>
                </c:pt>
                <c:pt idx="444">
                  <c:v>83.27</c:v>
                </c:pt>
                <c:pt idx="445">
                  <c:v>82.85</c:v>
                </c:pt>
                <c:pt idx="446">
                  <c:v>84.37</c:v>
                </c:pt>
                <c:pt idx="447">
                  <c:v>87.48</c:v>
                </c:pt>
                <c:pt idx="448">
                  <c:v>88.69</c:v>
                </c:pt>
                <c:pt idx="449">
                  <c:v>90.32</c:v>
                </c:pt>
                <c:pt idx="450">
                  <c:v>87.44</c:v>
                </c:pt>
                <c:pt idx="451">
                  <c:v>90.63</c:v>
                </c:pt>
                <c:pt idx="452">
                  <c:v>89.72</c:v>
                </c:pt>
                <c:pt idx="453">
                  <c:v>92.08</c:v>
                </c:pt>
                <c:pt idx="454">
                  <c:v>90.49</c:v>
                </c:pt>
                <c:pt idx="455">
                  <c:v>93.26</c:v>
                </c:pt>
                <c:pt idx="456">
                  <c:v>93.24</c:v>
                </c:pt>
                <c:pt idx="457">
                  <c:v>92.79</c:v>
                </c:pt>
                <c:pt idx="458">
                  <c:v>93.18</c:v>
                </c:pt>
                <c:pt idx="459">
                  <c:v>91.98</c:v>
                </c:pt>
                <c:pt idx="460">
                  <c:v>88.83</c:v>
                </c:pt>
                <c:pt idx="461">
                  <c:v>91.36</c:v>
                </c:pt>
                <c:pt idx="462">
                  <c:v>90.94</c:v>
                </c:pt>
                <c:pt idx="463">
                  <c:v>91.62</c:v>
                </c:pt>
                <c:pt idx="464">
                  <c:v>92.28</c:v>
                </c:pt>
                <c:pt idx="465">
                  <c:v>95.49</c:v>
                </c:pt>
                <c:pt idx="466">
                  <c:v>94.84</c:v>
                </c:pt>
                <c:pt idx="467">
                  <c:v>94.5</c:v>
                </c:pt>
                <c:pt idx="468">
                  <c:v>95.76</c:v>
                </c:pt>
                <c:pt idx="469">
                  <c:v>95.32</c:v>
                </c:pt>
                <c:pt idx="470">
                  <c:v>92.52</c:v>
                </c:pt>
                <c:pt idx="471">
                  <c:v>89.81</c:v>
                </c:pt>
                <c:pt idx="472">
                  <c:v>90.22</c:v>
                </c:pt>
                <c:pt idx="473">
                  <c:v>88.26</c:v>
                </c:pt>
                <c:pt idx="474">
                  <c:v>89.8</c:v>
                </c:pt>
                <c:pt idx="475">
                  <c:v>89.53</c:v>
                </c:pt>
                <c:pt idx="476">
                  <c:v>88.49</c:v>
                </c:pt>
                <c:pt idx="477">
                  <c:v>90.18</c:v>
                </c:pt>
                <c:pt idx="478">
                  <c:v>88.64</c:v>
                </c:pt>
                <c:pt idx="479">
                  <c:v>88.04</c:v>
                </c:pt>
                <c:pt idx="480">
                  <c:v>89.99</c:v>
                </c:pt>
                <c:pt idx="481">
                  <c:v>94.02</c:v>
                </c:pt>
                <c:pt idx="482">
                  <c:v>92.12</c:v>
                </c:pt>
                <c:pt idx="483">
                  <c:v>92.67</c:v>
                </c:pt>
                <c:pt idx="484">
                  <c:v>91.29</c:v>
                </c:pt>
                <c:pt idx="485">
                  <c:v>90.12</c:v>
                </c:pt>
                <c:pt idx="486">
                  <c:v>91.48</c:v>
                </c:pt>
                <c:pt idx="487">
                  <c:v>90.88</c:v>
                </c:pt>
                <c:pt idx="488">
                  <c:v>92.46</c:v>
                </c:pt>
                <c:pt idx="489">
                  <c:v>92.7</c:v>
                </c:pt>
                <c:pt idx="490">
                  <c:v>93.94</c:v>
                </c:pt>
                <c:pt idx="491">
                  <c:v>94.78</c:v>
                </c:pt>
                <c:pt idx="492">
                  <c:v>93.88</c:v>
                </c:pt>
                <c:pt idx="493">
                  <c:v>93.85</c:v>
                </c:pt>
                <c:pt idx="494">
                  <c:v>97.84</c:v>
                </c:pt>
                <c:pt idx="495">
                  <c:v>97.6</c:v>
                </c:pt>
                <c:pt idx="496">
                  <c:v>96.79</c:v>
                </c:pt>
                <c:pt idx="497">
                  <c:v>94.39</c:v>
                </c:pt>
                <c:pt idx="498">
                  <c:v>95.54</c:v>
                </c:pt>
                <c:pt idx="499">
                  <c:v>94.37</c:v>
                </c:pt>
                <c:pt idx="500">
                  <c:v>92.22</c:v>
                </c:pt>
                <c:pt idx="501">
                  <c:v>91.07</c:v>
                </c:pt>
                <c:pt idx="502">
                  <c:v>92.92</c:v>
                </c:pt>
                <c:pt idx="503">
                  <c:v>90.98</c:v>
                </c:pt>
                <c:pt idx="504">
                  <c:v>89.75</c:v>
                </c:pt>
                <c:pt idx="505">
                  <c:v>88.75</c:v>
                </c:pt>
                <c:pt idx="506">
                  <c:v>89.23</c:v>
                </c:pt>
                <c:pt idx="507">
                  <c:v>87.51</c:v>
                </c:pt>
                <c:pt idx="508">
                  <c:v>88.45</c:v>
                </c:pt>
                <c:pt idx="509">
                  <c:v>86.62</c:v>
                </c:pt>
                <c:pt idx="510">
                  <c:v>89.07</c:v>
                </c:pt>
                <c:pt idx="511">
                  <c:v>90.9</c:v>
                </c:pt>
                <c:pt idx="512">
                  <c:v>91.38</c:v>
                </c:pt>
                <c:pt idx="513">
                  <c:v>92</c:v>
                </c:pt>
                <c:pt idx="514">
                  <c:v>92.53</c:v>
                </c:pt>
                <c:pt idx="515">
                  <c:v>92.21</c:v>
                </c:pt>
                <c:pt idx="516">
                  <c:v>89.44</c:v>
                </c:pt>
                <c:pt idx="517">
                  <c:v>90.47</c:v>
                </c:pt>
                <c:pt idx="518">
                  <c:v>88.82</c:v>
                </c:pt>
                <c:pt idx="519">
                  <c:v>87.78</c:v>
                </c:pt>
                <c:pt idx="520">
                  <c:v>88.51</c:v>
                </c:pt>
                <c:pt idx="521">
                  <c:v>91.94</c:v>
                </c:pt>
                <c:pt idx="522">
                  <c:v>93.53</c:v>
                </c:pt>
                <c:pt idx="523">
                  <c:v>92.86</c:v>
                </c:pt>
                <c:pt idx="524">
                  <c:v>93.32</c:v>
                </c:pt>
                <c:pt idx="525">
                  <c:v>95.09</c:v>
                </c:pt>
                <c:pt idx="526">
                  <c:v>94.63</c:v>
                </c:pt>
                <c:pt idx="527">
                  <c:v>94.91</c:v>
                </c:pt>
                <c:pt idx="528">
                  <c:v>98.56</c:v>
                </c:pt>
                <c:pt idx="529">
                  <c:v>98.42</c:v>
                </c:pt>
                <c:pt idx="530">
                  <c:v>96.24</c:v>
                </c:pt>
                <c:pt idx="531">
                  <c:v>97.01</c:v>
                </c:pt>
                <c:pt idx="532">
                  <c:v>97.69</c:v>
                </c:pt>
                <c:pt idx="533">
                  <c:v>99.47</c:v>
                </c:pt>
                <c:pt idx="534">
                  <c:v>98.27</c:v>
                </c:pt>
                <c:pt idx="535">
                  <c:v>100.9</c:v>
                </c:pt>
                <c:pt idx="536">
                  <c:v>100.1</c:v>
                </c:pt>
                <c:pt idx="537">
                  <c:v>100.48</c:v>
                </c:pt>
                <c:pt idx="538">
                  <c:v>97.52</c:v>
                </c:pt>
                <c:pt idx="539">
                  <c:v>101.64</c:v>
                </c:pt>
                <c:pt idx="540">
                  <c:v>102.61</c:v>
                </c:pt>
                <c:pt idx="541">
                  <c:v>102.38</c:v>
                </c:pt>
                <c:pt idx="542">
                  <c:v>104.16</c:v>
                </c:pt>
                <c:pt idx="543">
                  <c:v>105.25</c:v>
                </c:pt>
                <c:pt idx="544">
                  <c:v>106.27</c:v>
                </c:pt>
                <c:pt idx="545">
                  <c:v>107.54</c:v>
                </c:pt>
                <c:pt idx="546">
                  <c:v>107.55</c:v>
                </c:pt>
                <c:pt idx="547">
                  <c:v>101.75</c:v>
                </c:pt>
                <c:pt idx="548">
                  <c:v>105.56</c:v>
                </c:pt>
                <c:pt idx="549">
                  <c:v>100.72</c:v>
                </c:pt>
                <c:pt idx="550">
                  <c:v>100.38</c:v>
                </c:pt>
                <c:pt idx="551">
                  <c:v>99.86</c:v>
                </c:pt>
                <c:pt idx="552">
                  <c:v>100.6</c:v>
                </c:pt>
                <c:pt idx="553">
                  <c:v>103.99</c:v>
                </c:pt>
                <c:pt idx="554">
                  <c:v>105</c:v>
                </c:pt>
                <c:pt idx="555">
                  <c:v>103.77</c:v>
                </c:pt>
                <c:pt idx="556">
                  <c:v>100.3</c:v>
                </c:pt>
                <c:pt idx="557">
                  <c:v>100.17</c:v>
                </c:pt>
                <c:pt idx="558">
                  <c:v>103.75</c:v>
                </c:pt>
                <c:pt idx="559">
                  <c:v>102.52</c:v>
                </c:pt>
                <c:pt idx="560">
                  <c:v>104.9</c:v>
                </c:pt>
                <c:pt idx="561">
                  <c:v>107.14</c:v>
                </c:pt>
                <c:pt idx="562">
                  <c:v>106.34</c:v>
                </c:pt>
                <c:pt idx="563">
                  <c:v>108.47</c:v>
                </c:pt>
                <c:pt idx="564">
                  <c:v>108.2</c:v>
                </c:pt>
                <c:pt idx="565">
                  <c:v>108.75</c:v>
                </c:pt>
                <c:pt idx="566">
                  <c:v>109.84</c:v>
                </c:pt>
                <c:pt idx="567">
                  <c:v>111.31</c:v>
                </c:pt>
                <c:pt idx="568">
                  <c:v>112.66</c:v>
                </c:pt>
                <c:pt idx="569">
                  <c:v>112.43</c:v>
                </c:pt>
                <c:pt idx="570">
                  <c:v>113.92</c:v>
                </c:pt>
                <c:pt idx="571">
                  <c:v>114.43</c:v>
                </c:pt>
                <c:pt idx="572">
                  <c:v>115.95</c:v>
                </c:pt>
                <c:pt idx="573">
                  <c:v>116.46</c:v>
                </c:pt>
                <c:pt idx="574">
                  <c:v>114.34</c:v>
                </c:pt>
                <c:pt idx="575">
                  <c:v>116.34</c:v>
                </c:pt>
                <c:pt idx="576">
                  <c:v>116.74</c:v>
                </c:pt>
                <c:pt idx="577">
                  <c:v>113.43</c:v>
                </c:pt>
                <c:pt idx="578">
                  <c:v>111.36</c:v>
                </c:pt>
                <c:pt idx="579">
                  <c:v>110.5</c:v>
                </c:pt>
                <c:pt idx="580">
                  <c:v>114.56</c:v>
                </c:pt>
                <c:pt idx="581">
                  <c:v>117.99</c:v>
                </c:pt>
                <c:pt idx="582">
                  <c:v>120.31</c:v>
                </c:pt>
                <c:pt idx="583">
                  <c:v>122.32</c:v>
                </c:pt>
                <c:pt idx="584">
                  <c:v>122.84</c:v>
                </c:pt>
                <c:pt idx="585">
                  <c:v>125.4</c:v>
                </c:pt>
                <c:pt idx="586">
                  <c:v>122.91</c:v>
                </c:pt>
                <c:pt idx="587">
                  <c:v>124.1</c:v>
                </c:pt>
                <c:pt idx="588">
                  <c:v>121.86</c:v>
                </c:pt>
                <c:pt idx="589">
                  <c:v>121.25</c:v>
                </c:pt>
                <c:pt idx="590">
                  <c:v>124.99</c:v>
                </c:pt>
                <c:pt idx="591">
                  <c:v>125.06</c:v>
                </c:pt>
                <c:pt idx="592">
                  <c:v>127.84</c:v>
                </c:pt>
                <c:pt idx="593">
                  <c:v>132.69999999999999</c:v>
                </c:pt>
                <c:pt idx="594">
                  <c:v>130.51</c:v>
                </c:pt>
                <c:pt idx="595">
                  <c:v>131.57</c:v>
                </c:pt>
                <c:pt idx="596">
                  <c:v>132.37</c:v>
                </c:pt>
                <c:pt idx="597">
                  <c:v>128.31</c:v>
                </c:pt>
                <c:pt idx="598">
                  <c:v>130.93</c:v>
                </c:pt>
                <c:pt idx="599">
                  <c:v>126.89</c:v>
                </c:pt>
                <c:pt idx="600">
                  <c:v>127.78</c:v>
                </c:pt>
                <c:pt idx="601">
                  <c:v>128.02000000000001</c:v>
                </c:pt>
                <c:pt idx="602">
                  <c:v>124.58</c:v>
                </c:pt>
                <c:pt idx="603">
                  <c:v>122.1</c:v>
                </c:pt>
                <c:pt idx="604">
                  <c:v>127.54</c:v>
                </c:pt>
                <c:pt idx="605">
                  <c:v>137.69</c:v>
                </c:pt>
                <c:pt idx="606">
                  <c:v>133.91</c:v>
                </c:pt>
                <c:pt idx="607">
                  <c:v>131.02000000000001</c:v>
                </c:pt>
                <c:pt idx="608">
                  <c:v>135.02000000000001</c:v>
                </c:pt>
                <c:pt idx="609">
                  <c:v>136.09</c:v>
                </c:pt>
                <c:pt idx="610">
                  <c:v>134.25</c:v>
                </c:pt>
                <c:pt idx="611">
                  <c:v>134.71</c:v>
                </c:pt>
                <c:pt idx="612">
                  <c:v>133.72</c:v>
                </c:pt>
                <c:pt idx="613">
                  <c:v>136.44</c:v>
                </c:pt>
                <c:pt idx="614">
                  <c:v>132</c:v>
                </c:pt>
                <c:pt idx="615">
                  <c:v>134.86000000000001</c:v>
                </c:pt>
                <c:pt idx="616">
                  <c:v>135.91</c:v>
                </c:pt>
                <c:pt idx="617">
                  <c:v>136.46</c:v>
                </c:pt>
                <c:pt idx="618">
                  <c:v>134.33000000000001</c:v>
                </c:pt>
                <c:pt idx="619">
                  <c:v>139.83000000000001</c:v>
                </c:pt>
                <c:pt idx="620">
                  <c:v>140.31</c:v>
                </c:pt>
                <c:pt idx="621">
                  <c:v>139.83000000000001</c:v>
                </c:pt>
                <c:pt idx="622">
                  <c:v>140.66999999999999</c:v>
                </c:pt>
                <c:pt idx="623">
                  <c:v>144.26</c:v>
                </c:pt>
                <c:pt idx="624">
                  <c:v>146.08000000000001</c:v>
                </c:pt>
                <c:pt idx="625">
                  <c:v>144.41999999999999</c:v>
                </c:pt>
                <c:pt idx="626">
                  <c:v>141.87</c:v>
                </c:pt>
                <c:pt idx="627">
                  <c:v>136.43</c:v>
                </c:pt>
                <c:pt idx="628">
                  <c:v>136.58000000000001</c:v>
                </c:pt>
                <c:pt idx="629">
                  <c:v>142.03</c:v>
                </c:pt>
                <c:pt idx="630">
                  <c:v>144.49</c:v>
                </c:pt>
                <c:pt idx="631">
                  <c:v>143.91999999999999</c:v>
                </c:pt>
                <c:pt idx="632">
                  <c:v>138.75</c:v>
                </c:pt>
                <c:pt idx="633">
                  <c:v>136.19</c:v>
                </c:pt>
                <c:pt idx="634">
                  <c:v>131.07</c:v>
                </c:pt>
                <c:pt idx="635">
                  <c:v>130.19</c:v>
                </c:pt>
                <c:pt idx="636">
                  <c:v>132.61000000000001</c:v>
                </c:pt>
                <c:pt idx="637">
                  <c:v>129.55000000000001</c:v>
                </c:pt>
                <c:pt idx="638">
                  <c:v>125.29</c:v>
                </c:pt>
                <c:pt idx="639">
                  <c:v>126.44</c:v>
                </c:pt>
                <c:pt idx="640">
                  <c:v>124.52</c:v>
                </c:pt>
                <c:pt idx="641">
                  <c:v>125.84</c:v>
                </c:pt>
                <c:pt idx="642">
                  <c:v>122.71</c:v>
                </c:pt>
                <c:pt idx="643">
                  <c:v>127.1</c:v>
                </c:pt>
                <c:pt idx="644">
                  <c:v>123.98</c:v>
                </c:pt>
                <c:pt idx="645">
                  <c:v>124.18</c:v>
                </c:pt>
                <c:pt idx="646">
                  <c:v>120.68</c:v>
                </c:pt>
                <c:pt idx="647">
                  <c:v>117.7</c:v>
                </c:pt>
                <c:pt idx="648">
                  <c:v>117</c:v>
                </c:pt>
                <c:pt idx="649">
                  <c:v>117.86</c:v>
                </c:pt>
                <c:pt idx="650">
                  <c:v>113.33</c:v>
                </c:pt>
                <c:pt idx="651">
                  <c:v>112.67</c:v>
                </c:pt>
                <c:pt idx="652">
                  <c:v>111.15</c:v>
                </c:pt>
                <c:pt idx="653">
                  <c:v>113.47</c:v>
                </c:pt>
                <c:pt idx="654">
                  <c:v>112.64</c:v>
                </c:pt>
                <c:pt idx="655">
                  <c:v>112.55</c:v>
                </c:pt>
                <c:pt idx="656">
                  <c:v>111.94</c:v>
                </c:pt>
                <c:pt idx="657">
                  <c:v>113.25</c:v>
                </c:pt>
                <c:pt idx="658">
                  <c:v>114.36</c:v>
                </c:pt>
                <c:pt idx="659">
                  <c:v>120.16</c:v>
                </c:pt>
                <c:pt idx="660">
                  <c:v>113.92</c:v>
                </c:pt>
                <c:pt idx="661">
                  <c:v>114.03</c:v>
                </c:pt>
                <c:pt idx="662">
                  <c:v>114.63</c:v>
                </c:pt>
                <c:pt idx="663">
                  <c:v>116.22</c:v>
                </c:pt>
                <c:pt idx="664">
                  <c:v>114.17</c:v>
                </c:pt>
                <c:pt idx="665">
                  <c:v>114.05</c:v>
                </c:pt>
                <c:pt idx="666">
                  <c:v>109.41</c:v>
                </c:pt>
                <c:pt idx="667">
                  <c:v>108.34</c:v>
                </c:pt>
                <c:pt idx="668">
                  <c:v>108.06</c:v>
                </c:pt>
                <c:pt idx="669">
                  <c:v>106.3</c:v>
                </c:pt>
                <c:pt idx="670">
                  <c:v>104.09</c:v>
                </c:pt>
                <c:pt idx="671">
                  <c:v>103.44</c:v>
                </c:pt>
                <c:pt idx="672">
                  <c:v>100.34</c:v>
                </c:pt>
                <c:pt idx="673">
                  <c:v>98.97</c:v>
                </c:pt>
                <c:pt idx="674">
                  <c:v>97.64</c:v>
                </c:pt>
                <c:pt idx="675">
                  <c:v>97.58</c:v>
                </c:pt>
                <c:pt idx="676">
                  <c:v>92.38</c:v>
                </c:pt>
                <c:pt idx="677">
                  <c:v>89.22</c:v>
                </c:pt>
                <c:pt idx="678">
                  <c:v>94.84</c:v>
                </c:pt>
                <c:pt idx="679">
                  <c:v>95.19</c:v>
                </c:pt>
                <c:pt idx="680">
                  <c:v>99.61</c:v>
                </c:pt>
                <c:pt idx="681">
                  <c:v>106.04</c:v>
                </c:pt>
                <c:pt idx="682">
                  <c:v>103.08</c:v>
                </c:pt>
                <c:pt idx="683">
                  <c:v>102.45</c:v>
                </c:pt>
                <c:pt idx="684">
                  <c:v>104.6</c:v>
                </c:pt>
                <c:pt idx="685">
                  <c:v>103.54</c:v>
                </c:pt>
                <c:pt idx="686">
                  <c:v>93.98</c:v>
                </c:pt>
                <c:pt idx="687">
                  <c:v>98.17</c:v>
                </c:pt>
                <c:pt idx="688">
                  <c:v>95.33</c:v>
                </c:pt>
                <c:pt idx="689">
                  <c:v>90.56</c:v>
                </c:pt>
                <c:pt idx="690">
                  <c:v>90.25</c:v>
                </c:pt>
                <c:pt idx="691">
                  <c:v>83.68</c:v>
                </c:pt>
                <c:pt idx="692">
                  <c:v>84.66</c:v>
                </c:pt>
                <c:pt idx="693">
                  <c:v>84.36</c:v>
                </c:pt>
                <c:pt idx="694">
                  <c:v>82.66</c:v>
                </c:pt>
                <c:pt idx="695">
                  <c:v>74.09</c:v>
                </c:pt>
                <c:pt idx="696">
                  <c:v>77.459999999999994</c:v>
                </c:pt>
                <c:pt idx="697">
                  <c:v>74.53</c:v>
                </c:pt>
                <c:pt idx="698">
                  <c:v>70.8</c:v>
                </c:pt>
                <c:pt idx="699">
                  <c:v>66.319999999999993</c:v>
                </c:pt>
                <c:pt idx="700">
                  <c:v>69.599999999999994</c:v>
                </c:pt>
                <c:pt idx="701">
                  <c:v>72.03</c:v>
                </c:pt>
                <c:pt idx="702">
                  <c:v>69.72</c:v>
                </c:pt>
                <c:pt idx="703">
                  <c:v>64.52</c:v>
                </c:pt>
                <c:pt idx="704">
                  <c:v>65.92</c:v>
                </c:pt>
                <c:pt idx="705">
                  <c:v>62.05</c:v>
                </c:pt>
                <c:pt idx="706">
                  <c:v>61.41</c:v>
                </c:pt>
                <c:pt idx="707">
                  <c:v>60.29</c:v>
                </c:pt>
                <c:pt idx="708">
                  <c:v>65.47</c:v>
                </c:pt>
                <c:pt idx="709">
                  <c:v>63.71</c:v>
                </c:pt>
                <c:pt idx="710">
                  <c:v>65.319999999999993</c:v>
                </c:pt>
                <c:pt idx="711">
                  <c:v>60.48</c:v>
                </c:pt>
                <c:pt idx="712">
                  <c:v>66.44</c:v>
                </c:pt>
                <c:pt idx="713">
                  <c:v>61.87</c:v>
                </c:pt>
                <c:pt idx="714">
                  <c:v>57.43</c:v>
                </c:pt>
                <c:pt idx="715">
                  <c:v>57.35</c:v>
                </c:pt>
                <c:pt idx="716">
                  <c:v>59.08</c:v>
                </c:pt>
                <c:pt idx="717">
                  <c:v>55.71</c:v>
                </c:pt>
                <c:pt idx="718">
                  <c:v>52.37</c:v>
                </c:pt>
                <c:pt idx="719">
                  <c:v>51.99</c:v>
                </c:pt>
                <c:pt idx="720">
                  <c:v>54.24</c:v>
                </c:pt>
                <c:pt idx="721">
                  <c:v>52.31</c:v>
                </c:pt>
                <c:pt idx="722">
                  <c:v>51.84</c:v>
                </c:pt>
                <c:pt idx="723">
                  <c:v>51.72</c:v>
                </c:pt>
                <c:pt idx="724">
                  <c:v>48.08</c:v>
                </c:pt>
                <c:pt idx="725">
                  <c:v>49.19</c:v>
                </c:pt>
                <c:pt idx="726">
                  <c:v>53.93</c:v>
                </c:pt>
                <c:pt idx="727">
                  <c:v>50.35</c:v>
                </c:pt>
                <c:pt idx="728">
                  <c:v>53.92</c:v>
                </c:pt>
                <c:pt idx="729">
                  <c:v>53.13</c:v>
                </c:pt>
                <c:pt idx="730">
                  <c:v>53.49</c:v>
                </c:pt>
                <c:pt idx="731">
                  <c:v>47.97</c:v>
                </c:pt>
                <c:pt idx="732">
                  <c:v>45.44</c:v>
                </c:pt>
                <c:pt idx="733">
                  <c:v>45.44</c:v>
                </c:pt>
                <c:pt idx="734">
                  <c:v>42.28</c:v>
                </c:pt>
                <c:pt idx="735">
                  <c:v>39.74</c:v>
                </c:pt>
                <c:pt idx="736">
                  <c:v>43.42</c:v>
                </c:pt>
                <c:pt idx="737">
                  <c:v>41.53</c:v>
                </c:pt>
                <c:pt idx="738">
                  <c:v>42.4</c:v>
                </c:pt>
                <c:pt idx="739">
                  <c:v>47.39</c:v>
                </c:pt>
                <c:pt idx="740">
                  <c:v>46.41</c:v>
                </c:pt>
                <c:pt idx="741">
                  <c:v>44.6</c:v>
                </c:pt>
                <c:pt idx="742">
                  <c:v>44.56</c:v>
                </c:pt>
                <c:pt idx="743">
                  <c:v>45.53</c:v>
                </c:pt>
                <c:pt idx="744">
                  <c:v>43.36</c:v>
                </c:pt>
                <c:pt idx="745">
                  <c:v>44</c:v>
                </c:pt>
                <c:pt idx="746">
                  <c:v>41.45</c:v>
                </c:pt>
                <c:pt idx="747">
                  <c:v>40.36</c:v>
                </c:pt>
                <c:pt idx="748">
                  <c:v>36.61</c:v>
                </c:pt>
                <c:pt idx="749">
                  <c:v>38.369999999999997</c:v>
                </c:pt>
                <c:pt idx="750">
                  <c:v>40.549999999999997</c:v>
                </c:pt>
                <c:pt idx="751">
                  <c:v>40.15</c:v>
                </c:pt>
                <c:pt idx="752">
                  <c:v>45.59</c:v>
                </c:pt>
                <c:pt idx="753">
                  <c:v>46.91</c:v>
                </c:pt>
                <c:pt idx="754">
                  <c:v>49.62</c:v>
                </c:pt>
                <c:pt idx="755">
                  <c:v>50.53</c:v>
                </c:pt>
                <c:pt idx="756">
                  <c:v>45.86</c:v>
                </c:pt>
                <c:pt idx="757">
                  <c:v>44.67</c:v>
                </c:pt>
                <c:pt idx="758">
                  <c:v>44.42</c:v>
                </c:pt>
                <c:pt idx="759">
                  <c:v>42.91</c:v>
                </c:pt>
                <c:pt idx="760">
                  <c:v>44.83</c:v>
                </c:pt>
                <c:pt idx="761">
                  <c:v>45.08</c:v>
                </c:pt>
                <c:pt idx="762">
                  <c:v>44.69</c:v>
                </c:pt>
                <c:pt idx="763">
                  <c:v>46.57</c:v>
                </c:pt>
                <c:pt idx="764">
                  <c:v>44.5</c:v>
                </c:pt>
                <c:pt idx="765">
                  <c:v>43.62</c:v>
                </c:pt>
                <c:pt idx="766">
                  <c:v>45.02</c:v>
                </c:pt>
                <c:pt idx="767">
                  <c:v>45.39</c:v>
                </c:pt>
                <c:pt idx="768">
                  <c:v>48.37</c:v>
                </c:pt>
                <c:pt idx="769">
                  <c:v>46.96</c:v>
                </c:pt>
                <c:pt idx="770">
                  <c:v>43.73</c:v>
                </c:pt>
                <c:pt idx="771">
                  <c:v>44.9</c:v>
                </c:pt>
                <c:pt idx="772">
                  <c:v>45.4</c:v>
                </c:pt>
                <c:pt idx="773">
                  <c:v>45.88</c:v>
                </c:pt>
                <c:pt idx="774">
                  <c:v>43.82</c:v>
                </c:pt>
                <c:pt idx="775">
                  <c:v>44.08</c:v>
                </c:pt>
                <c:pt idx="776">
                  <c:v>44.15</c:v>
                </c:pt>
                <c:pt idx="777">
                  <c:v>46.46</c:v>
                </c:pt>
                <c:pt idx="778">
                  <c:v>46.21</c:v>
                </c:pt>
                <c:pt idx="779">
                  <c:v>46.02</c:v>
                </c:pt>
                <c:pt idx="780">
                  <c:v>44.61</c:v>
                </c:pt>
                <c:pt idx="781">
                  <c:v>44.28</c:v>
                </c:pt>
                <c:pt idx="782">
                  <c:v>44.65</c:v>
                </c:pt>
                <c:pt idx="783">
                  <c:v>44.81</c:v>
                </c:pt>
                <c:pt idx="784">
                  <c:v>43.28</c:v>
                </c:pt>
                <c:pt idx="785">
                  <c:v>41.03</c:v>
                </c:pt>
                <c:pt idx="786">
                  <c:v>39.549999999999997</c:v>
                </c:pt>
                <c:pt idx="787">
                  <c:v>41.99</c:v>
                </c:pt>
                <c:pt idx="788">
                  <c:v>41.89</c:v>
                </c:pt>
                <c:pt idx="789">
                  <c:v>40.99</c:v>
                </c:pt>
                <c:pt idx="790">
                  <c:v>42.5</c:v>
                </c:pt>
                <c:pt idx="791">
                  <c:v>44.29</c:v>
                </c:pt>
                <c:pt idx="792">
                  <c:v>46.51</c:v>
                </c:pt>
                <c:pt idx="793">
                  <c:v>46.35</c:v>
                </c:pt>
                <c:pt idx="794">
                  <c:v>42.21</c:v>
                </c:pt>
                <c:pt idx="795">
                  <c:v>43.7</c:v>
                </c:pt>
                <c:pt idx="796">
                  <c:v>46.12</c:v>
                </c:pt>
                <c:pt idx="797">
                  <c:v>43.64</c:v>
                </c:pt>
                <c:pt idx="798">
                  <c:v>44.85</c:v>
                </c:pt>
                <c:pt idx="799">
                  <c:v>44.13</c:v>
                </c:pt>
                <c:pt idx="800">
                  <c:v>43.96</c:v>
                </c:pt>
                <c:pt idx="801">
                  <c:v>41.4</c:v>
                </c:pt>
                <c:pt idx="802">
                  <c:v>45.09</c:v>
                </c:pt>
                <c:pt idx="803">
                  <c:v>44.93</c:v>
                </c:pt>
                <c:pt idx="804">
                  <c:v>43.98</c:v>
                </c:pt>
                <c:pt idx="805">
                  <c:v>48.24</c:v>
                </c:pt>
                <c:pt idx="806">
                  <c:v>47.66</c:v>
                </c:pt>
                <c:pt idx="807">
                  <c:v>50.67</c:v>
                </c:pt>
                <c:pt idx="808">
                  <c:v>51.22</c:v>
                </c:pt>
                <c:pt idx="809">
                  <c:v>53.47</c:v>
                </c:pt>
                <c:pt idx="810">
                  <c:v>53.5</c:v>
                </c:pt>
                <c:pt idx="811">
                  <c:v>51.75</c:v>
                </c:pt>
                <c:pt idx="812">
                  <c:v>53.46</c:v>
                </c:pt>
                <c:pt idx="813">
                  <c:v>51.98</c:v>
                </c:pt>
                <c:pt idx="814">
                  <c:v>47.99</c:v>
                </c:pt>
                <c:pt idx="815">
                  <c:v>49.23</c:v>
                </c:pt>
                <c:pt idx="816">
                  <c:v>48.44</c:v>
                </c:pt>
                <c:pt idx="817">
                  <c:v>52.75</c:v>
                </c:pt>
                <c:pt idx="818">
                  <c:v>53.47</c:v>
                </c:pt>
                <c:pt idx="819">
                  <c:v>52.24</c:v>
                </c:pt>
                <c:pt idx="820">
                  <c:v>51.22</c:v>
                </c:pt>
                <c:pt idx="821">
                  <c:v>51.59</c:v>
                </c:pt>
                <c:pt idx="822">
                  <c:v>54.06</c:v>
                </c:pt>
                <c:pt idx="823">
                  <c:v>52.14</c:v>
                </c:pt>
                <c:pt idx="824">
                  <c:v>51.96</c:v>
                </c:pt>
                <c:pt idx="825">
                  <c:v>51.79</c:v>
                </c:pt>
                <c:pt idx="826">
                  <c:v>53.06</c:v>
                </c:pt>
                <c:pt idx="827">
                  <c:v>53.35</c:v>
                </c:pt>
                <c:pt idx="828">
                  <c:v>49.86</c:v>
                </c:pt>
                <c:pt idx="829">
                  <c:v>49.82</c:v>
                </c:pt>
                <c:pt idx="830">
                  <c:v>49.81</c:v>
                </c:pt>
                <c:pt idx="831">
                  <c:v>50.11</c:v>
                </c:pt>
                <c:pt idx="832">
                  <c:v>51.67</c:v>
                </c:pt>
                <c:pt idx="833">
                  <c:v>50.32</c:v>
                </c:pt>
                <c:pt idx="834">
                  <c:v>49.99</c:v>
                </c:pt>
                <c:pt idx="835">
                  <c:v>50.78</c:v>
                </c:pt>
                <c:pt idx="836">
                  <c:v>50.8</c:v>
                </c:pt>
                <c:pt idx="837">
                  <c:v>52.85</c:v>
                </c:pt>
                <c:pt idx="838">
                  <c:v>54.58</c:v>
                </c:pt>
                <c:pt idx="839">
                  <c:v>54.12</c:v>
                </c:pt>
                <c:pt idx="840">
                  <c:v>56.15</c:v>
                </c:pt>
                <c:pt idx="841">
                  <c:v>56.47</c:v>
                </c:pt>
                <c:pt idx="842">
                  <c:v>58.14</c:v>
                </c:pt>
                <c:pt idx="843">
                  <c:v>57.48</c:v>
                </c:pt>
                <c:pt idx="844">
                  <c:v>57.94</c:v>
                </c:pt>
                <c:pt idx="845">
                  <c:v>57.34</c:v>
                </c:pt>
                <c:pt idx="846">
                  <c:v>56.69</c:v>
                </c:pt>
                <c:pt idx="847">
                  <c:v>55.98</c:v>
                </c:pt>
                <c:pt idx="848">
                  <c:v>58.47</c:v>
                </c:pt>
                <c:pt idx="849">
                  <c:v>58.92</c:v>
                </c:pt>
                <c:pt idx="850">
                  <c:v>60.59</c:v>
                </c:pt>
                <c:pt idx="851">
                  <c:v>59.93</c:v>
                </c:pt>
                <c:pt idx="852">
                  <c:v>60.78</c:v>
                </c:pt>
                <c:pt idx="853">
                  <c:v>60.21</c:v>
                </c:pt>
                <c:pt idx="854">
                  <c:v>61.24</c:v>
                </c:pt>
                <c:pt idx="855">
                  <c:v>62.5</c:v>
                </c:pt>
                <c:pt idx="856">
                  <c:v>64.39</c:v>
                </c:pt>
                <c:pt idx="857">
                  <c:v>65.52</c:v>
                </c:pt>
                <c:pt idx="858">
                  <c:v>67.97</c:v>
                </c:pt>
                <c:pt idx="859">
                  <c:v>68.17</c:v>
                </c:pt>
                <c:pt idx="860">
                  <c:v>65.88</c:v>
                </c:pt>
                <c:pt idx="861">
                  <c:v>68.709999999999994</c:v>
                </c:pt>
                <c:pt idx="862">
                  <c:v>68.34</c:v>
                </c:pt>
                <c:pt idx="863">
                  <c:v>67.88</c:v>
                </c:pt>
                <c:pt idx="864">
                  <c:v>69.62</c:v>
                </c:pt>
                <c:pt idx="865">
                  <c:v>70.8</c:v>
                </c:pt>
                <c:pt idx="866">
                  <c:v>71.790000000000006</c:v>
                </c:pt>
                <c:pt idx="867">
                  <c:v>70.92</c:v>
                </c:pt>
                <c:pt idx="868">
                  <c:v>69.44</c:v>
                </c:pt>
                <c:pt idx="869">
                  <c:v>70.239999999999995</c:v>
                </c:pt>
                <c:pt idx="870">
                  <c:v>70.849999999999994</c:v>
                </c:pt>
                <c:pt idx="871">
                  <c:v>71.06</c:v>
                </c:pt>
                <c:pt idx="872">
                  <c:v>69.19</c:v>
                </c:pt>
                <c:pt idx="873">
                  <c:v>66.98</c:v>
                </c:pt>
                <c:pt idx="874">
                  <c:v>68.8</c:v>
                </c:pt>
                <c:pt idx="875">
                  <c:v>68.33</c:v>
                </c:pt>
                <c:pt idx="876">
                  <c:v>69.78</c:v>
                </c:pt>
                <c:pt idx="877">
                  <c:v>68.92</c:v>
                </c:pt>
                <c:pt idx="878">
                  <c:v>70.989999999999995</c:v>
                </c:pt>
                <c:pt idx="879">
                  <c:v>69.3</c:v>
                </c:pt>
                <c:pt idx="880">
                  <c:v>68.790000000000006</c:v>
                </c:pt>
                <c:pt idx="881">
                  <c:v>66.650000000000006</c:v>
                </c:pt>
                <c:pt idx="882">
                  <c:v>65.61</c:v>
                </c:pt>
                <c:pt idx="883">
                  <c:v>64.05</c:v>
                </c:pt>
                <c:pt idx="884">
                  <c:v>63.23</c:v>
                </c:pt>
                <c:pt idx="885">
                  <c:v>60.43</c:v>
                </c:pt>
                <c:pt idx="886">
                  <c:v>61.1</c:v>
                </c:pt>
                <c:pt idx="887">
                  <c:v>60.52</c:v>
                </c:pt>
                <c:pt idx="888">
                  <c:v>60.69</c:v>
                </c:pt>
                <c:pt idx="889">
                  <c:v>60.86</c:v>
                </c:pt>
                <c:pt idx="890">
                  <c:v>63.09</c:v>
                </c:pt>
                <c:pt idx="891">
                  <c:v>62.75</c:v>
                </c:pt>
                <c:pt idx="892">
                  <c:v>65.38</c:v>
                </c:pt>
                <c:pt idx="893">
                  <c:v>66.44</c:v>
                </c:pt>
                <c:pt idx="894">
                  <c:v>66.87</c:v>
                </c:pt>
                <c:pt idx="895">
                  <c:v>67.209999999999994</c:v>
                </c:pt>
                <c:pt idx="896">
                  <c:v>69.25</c:v>
                </c:pt>
                <c:pt idx="897">
                  <c:v>70.319999999999993</c:v>
                </c:pt>
                <c:pt idx="898">
                  <c:v>70.81</c:v>
                </c:pt>
                <c:pt idx="899">
                  <c:v>69.88</c:v>
                </c:pt>
                <c:pt idx="900">
                  <c:v>66.53</c:v>
                </c:pt>
                <c:pt idx="901">
                  <c:v>70.11</c:v>
                </c:pt>
                <c:pt idx="902">
                  <c:v>71.7</c:v>
                </c:pt>
                <c:pt idx="903">
                  <c:v>73.55</c:v>
                </c:pt>
                <c:pt idx="904">
                  <c:v>74.28</c:v>
                </c:pt>
                <c:pt idx="905">
                  <c:v>75.510000000000005</c:v>
                </c:pt>
                <c:pt idx="906">
                  <c:v>74.83</c:v>
                </c:pt>
                <c:pt idx="907">
                  <c:v>73.59</c:v>
                </c:pt>
                <c:pt idx="908">
                  <c:v>73.5</c:v>
                </c:pt>
                <c:pt idx="909">
                  <c:v>72.459999999999994</c:v>
                </c:pt>
                <c:pt idx="910">
                  <c:v>72.89</c:v>
                </c:pt>
                <c:pt idx="911">
                  <c:v>73.48</c:v>
                </c:pt>
                <c:pt idx="912">
                  <c:v>72.41</c:v>
                </c:pt>
                <c:pt idx="913">
                  <c:v>70.540000000000006</c:v>
                </c:pt>
                <c:pt idx="914">
                  <c:v>72.37</c:v>
                </c:pt>
                <c:pt idx="915">
                  <c:v>74.59</c:v>
                </c:pt>
                <c:pt idx="916">
                  <c:v>73.33</c:v>
                </c:pt>
                <c:pt idx="917">
                  <c:v>74.19</c:v>
                </c:pt>
                <c:pt idx="918">
                  <c:v>74.260000000000005</c:v>
                </c:pt>
                <c:pt idx="919">
                  <c:v>71.819999999999993</c:v>
                </c:pt>
                <c:pt idx="920">
                  <c:v>71.650000000000006</c:v>
                </c:pt>
                <c:pt idx="921">
                  <c:v>72.510000000000005</c:v>
                </c:pt>
                <c:pt idx="922">
                  <c:v>72.790000000000006</c:v>
                </c:pt>
                <c:pt idx="923">
                  <c:v>69.650000000000006</c:v>
                </c:pt>
                <c:pt idx="924">
                  <c:v>67.73</c:v>
                </c:pt>
                <c:pt idx="925">
                  <c:v>67.66</c:v>
                </c:pt>
                <c:pt idx="926">
                  <c:v>67.12</c:v>
                </c:pt>
                <c:pt idx="927">
                  <c:v>66.819999999999993</c:v>
                </c:pt>
                <c:pt idx="928">
                  <c:v>66.53</c:v>
                </c:pt>
                <c:pt idx="929">
                  <c:v>69.42</c:v>
                </c:pt>
                <c:pt idx="930">
                  <c:v>69.83</c:v>
                </c:pt>
                <c:pt idx="931">
                  <c:v>69.86</c:v>
                </c:pt>
                <c:pt idx="932">
                  <c:v>67.69</c:v>
                </c:pt>
                <c:pt idx="933">
                  <c:v>67.44</c:v>
                </c:pt>
                <c:pt idx="934">
                  <c:v>67.349999999999994</c:v>
                </c:pt>
                <c:pt idx="935">
                  <c:v>71.67</c:v>
                </c:pt>
                <c:pt idx="936">
                  <c:v>71.55</c:v>
                </c:pt>
                <c:pt idx="937">
                  <c:v>71.319999999999993</c:v>
                </c:pt>
                <c:pt idx="938">
                  <c:v>68.69</c:v>
                </c:pt>
                <c:pt idx="939">
                  <c:v>70.53</c:v>
                </c:pt>
                <c:pt idx="940">
                  <c:v>67.989999999999995</c:v>
                </c:pt>
                <c:pt idx="941">
                  <c:v>64.819999999999993</c:v>
                </c:pt>
                <c:pt idx="942">
                  <c:v>65.11</c:v>
                </c:pt>
                <c:pt idx="943">
                  <c:v>65.540000000000006</c:v>
                </c:pt>
                <c:pt idx="944">
                  <c:v>65.489999999999995</c:v>
                </c:pt>
                <c:pt idx="945">
                  <c:v>69.069999999999993</c:v>
                </c:pt>
                <c:pt idx="946">
                  <c:v>69.19</c:v>
                </c:pt>
                <c:pt idx="947">
                  <c:v>68.069999999999993</c:v>
                </c:pt>
                <c:pt idx="948">
                  <c:v>68.040000000000006</c:v>
                </c:pt>
                <c:pt idx="949">
                  <c:v>68.56</c:v>
                </c:pt>
                <c:pt idx="950">
                  <c:v>67.2</c:v>
                </c:pt>
                <c:pt idx="951">
                  <c:v>69.77</c:v>
                </c:pt>
                <c:pt idx="952">
                  <c:v>70</c:v>
                </c:pt>
                <c:pt idx="953">
                  <c:v>71.36</c:v>
                </c:pt>
                <c:pt idx="954">
                  <c:v>72.400000000000006</c:v>
                </c:pt>
                <c:pt idx="955">
                  <c:v>73.099999999999994</c:v>
                </c:pt>
                <c:pt idx="956">
                  <c:v>74.45</c:v>
                </c:pt>
                <c:pt idx="957">
                  <c:v>76.989999999999995</c:v>
                </c:pt>
                <c:pt idx="958">
                  <c:v>77.77</c:v>
                </c:pt>
                <c:pt idx="959">
                  <c:v>77.239999999999995</c:v>
                </c:pt>
                <c:pt idx="960">
                  <c:v>79.69</c:v>
                </c:pt>
                <c:pt idx="961">
                  <c:v>79.510000000000005</c:v>
                </c:pt>
                <c:pt idx="962">
                  <c:v>78.92</c:v>
                </c:pt>
                <c:pt idx="963">
                  <c:v>77.260000000000005</c:v>
                </c:pt>
                <c:pt idx="964">
                  <c:v>77.92</c:v>
                </c:pt>
                <c:pt idx="965">
                  <c:v>75.86</c:v>
                </c:pt>
                <c:pt idx="966">
                  <c:v>78.040000000000006</c:v>
                </c:pt>
                <c:pt idx="967">
                  <c:v>75.2</c:v>
                </c:pt>
                <c:pt idx="968">
                  <c:v>76.55</c:v>
                </c:pt>
                <c:pt idx="969">
                  <c:v>78.11</c:v>
                </c:pt>
                <c:pt idx="970">
                  <c:v>78.89</c:v>
                </c:pt>
                <c:pt idx="971">
                  <c:v>77.989999999999995</c:v>
                </c:pt>
                <c:pt idx="972">
                  <c:v>75.87</c:v>
                </c:pt>
                <c:pt idx="973">
                  <c:v>77.77</c:v>
                </c:pt>
                <c:pt idx="974">
                  <c:v>77.5</c:v>
                </c:pt>
                <c:pt idx="975">
                  <c:v>77.95</c:v>
                </c:pt>
                <c:pt idx="976">
                  <c:v>76.02</c:v>
                </c:pt>
                <c:pt idx="977">
                  <c:v>75.55</c:v>
                </c:pt>
                <c:pt idx="978">
                  <c:v>78.760000000000005</c:v>
                </c:pt>
                <c:pt idx="979">
                  <c:v>78.97</c:v>
                </c:pt>
                <c:pt idx="980">
                  <c:v>79.47</c:v>
                </c:pt>
                <c:pt idx="981">
                  <c:v>77.64</c:v>
                </c:pt>
                <c:pt idx="982">
                  <c:v>77.2</c:v>
                </c:pt>
                <c:pt idx="983">
                  <c:v>77.459999999999994</c:v>
                </c:pt>
                <c:pt idx="984">
                  <c:v>76.459999999999994</c:v>
                </c:pt>
                <c:pt idx="985">
                  <c:v>78.44</c:v>
                </c:pt>
                <c:pt idx="986">
                  <c:v>76.989999999999995</c:v>
                </c:pt>
                <c:pt idx="987">
                  <c:v>77.180000000000007</c:v>
                </c:pt>
                <c:pt idx="988">
                  <c:v>78.47</c:v>
                </c:pt>
                <c:pt idx="989">
                  <c:v>79.349999999999994</c:v>
                </c:pt>
                <c:pt idx="990">
                  <c:v>77.88</c:v>
                </c:pt>
                <c:pt idx="991">
                  <c:v>78.36</c:v>
                </c:pt>
                <c:pt idx="992">
                  <c:v>77.52</c:v>
                </c:pt>
                <c:pt idx="993">
                  <c:v>76.430000000000007</c:v>
                </c:pt>
                <c:pt idx="994">
                  <c:v>75.19</c:v>
                </c:pt>
                <c:pt idx="995">
                  <c:v>72.39</c:v>
                </c:pt>
                <c:pt idx="996">
                  <c:v>71.86</c:v>
                </c:pt>
                <c:pt idx="997">
                  <c:v>71.88</c:v>
                </c:pt>
                <c:pt idx="998">
                  <c:v>71.89</c:v>
                </c:pt>
                <c:pt idx="999">
                  <c:v>72.05</c:v>
                </c:pt>
                <c:pt idx="1000">
                  <c:v>73.55</c:v>
                </c:pt>
                <c:pt idx="1001">
                  <c:v>73.37</c:v>
                </c:pt>
                <c:pt idx="1002">
                  <c:v>73.75</c:v>
                </c:pt>
                <c:pt idx="1003">
                  <c:v>72.989999999999995</c:v>
                </c:pt>
                <c:pt idx="1004">
                  <c:v>73.459999999999994</c:v>
                </c:pt>
                <c:pt idx="1005">
                  <c:v>75.45</c:v>
                </c:pt>
                <c:pt idx="1006">
                  <c:v>76.31</c:v>
                </c:pt>
                <c:pt idx="1007">
                  <c:v>77.319999999999993</c:v>
                </c:pt>
                <c:pt idx="1008">
                  <c:v>77.64</c:v>
                </c:pt>
                <c:pt idx="1009">
                  <c:v>78.03</c:v>
                </c:pt>
                <c:pt idx="1010">
                  <c:v>77.930000000000007</c:v>
                </c:pt>
                <c:pt idx="1011">
                  <c:v>80.12</c:v>
                </c:pt>
                <c:pt idx="1012">
                  <c:v>80.59</c:v>
                </c:pt>
                <c:pt idx="1013">
                  <c:v>81.89</c:v>
                </c:pt>
                <c:pt idx="1014">
                  <c:v>81.510000000000005</c:v>
                </c:pt>
                <c:pt idx="1015">
                  <c:v>81.37</c:v>
                </c:pt>
                <c:pt idx="1016">
                  <c:v>80.97</c:v>
                </c:pt>
                <c:pt idx="1017">
                  <c:v>79.3</c:v>
                </c:pt>
                <c:pt idx="1018">
                  <c:v>78.31</c:v>
                </c:pt>
                <c:pt idx="1019">
                  <c:v>77.819999999999993</c:v>
                </c:pt>
                <c:pt idx="1020">
                  <c:v>77.11</c:v>
                </c:pt>
                <c:pt idx="1021">
                  <c:v>77.099999999999994</c:v>
                </c:pt>
                <c:pt idx="1022">
                  <c:v>77.63</c:v>
                </c:pt>
                <c:pt idx="1023">
                  <c:v>76.319999999999993</c:v>
                </c:pt>
                <c:pt idx="1024">
                  <c:v>74.58</c:v>
                </c:pt>
                <c:pt idx="1025">
                  <c:v>72.83</c:v>
                </c:pt>
                <c:pt idx="1026">
                  <c:v>73.69</c:v>
                </c:pt>
                <c:pt idx="1027">
                  <c:v>73.290000000000006</c:v>
                </c:pt>
                <c:pt idx="1028">
                  <c:v>72.239999999999995</c:v>
                </c:pt>
                <c:pt idx="1029">
                  <c:v>72.13</c:v>
                </c:pt>
                <c:pt idx="1030">
                  <c:v>71.459999999999994</c:v>
                </c:pt>
                <c:pt idx="1031">
                  <c:v>73.11</c:v>
                </c:pt>
                <c:pt idx="1032">
                  <c:v>76.06</c:v>
                </c:pt>
                <c:pt idx="1033">
                  <c:v>75.92</c:v>
                </c:pt>
                <c:pt idx="1034">
                  <c:v>72.13</c:v>
                </c:pt>
                <c:pt idx="1035">
                  <c:v>69.59</c:v>
                </c:pt>
                <c:pt idx="1036">
                  <c:v>70.11</c:v>
                </c:pt>
                <c:pt idx="1037">
                  <c:v>72.13</c:v>
                </c:pt>
                <c:pt idx="1038">
                  <c:v>72.540000000000006</c:v>
                </c:pt>
                <c:pt idx="1039">
                  <c:v>73.05</c:v>
                </c:pt>
                <c:pt idx="1040">
                  <c:v>72.900000000000006</c:v>
                </c:pt>
                <c:pt idx="1041">
                  <c:v>72.510000000000005</c:v>
                </c:pt>
                <c:pt idx="1042">
                  <c:v>75.680000000000007</c:v>
                </c:pt>
                <c:pt idx="1043">
                  <c:v>76.27</c:v>
                </c:pt>
                <c:pt idx="1044">
                  <c:v>77.78</c:v>
                </c:pt>
                <c:pt idx="1045">
                  <c:v>78.19</c:v>
                </c:pt>
                <c:pt idx="1046">
                  <c:v>78.61</c:v>
                </c:pt>
                <c:pt idx="1047">
                  <c:v>77.25</c:v>
                </c:pt>
                <c:pt idx="1048">
                  <c:v>78.09</c:v>
                </c:pt>
                <c:pt idx="1049">
                  <c:v>76.290000000000006</c:v>
                </c:pt>
                <c:pt idx="1050">
                  <c:v>77.59</c:v>
                </c:pt>
                <c:pt idx="1051">
                  <c:v>76.89</c:v>
                </c:pt>
                <c:pt idx="1052">
                  <c:v>78.180000000000007</c:v>
                </c:pt>
                <c:pt idx="1053">
                  <c:v>79.25</c:v>
                </c:pt>
                <c:pt idx="1054">
                  <c:v>78.540000000000006</c:v>
                </c:pt>
                <c:pt idx="1055">
                  <c:v>79.89</c:v>
                </c:pt>
                <c:pt idx="1056">
                  <c:v>80.47</c:v>
                </c:pt>
                <c:pt idx="1057">
                  <c:v>79.91</c:v>
                </c:pt>
                <c:pt idx="1058">
                  <c:v>80.48</c:v>
                </c:pt>
                <c:pt idx="1059">
                  <c:v>80.28</c:v>
                </c:pt>
                <c:pt idx="1060">
                  <c:v>79.39</c:v>
                </c:pt>
                <c:pt idx="1061">
                  <c:v>77.89</c:v>
                </c:pt>
                <c:pt idx="1062">
                  <c:v>79.02</c:v>
                </c:pt>
                <c:pt idx="1063">
                  <c:v>81.96</c:v>
                </c:pt>
                <c:pt idx="1064">
                  <c:v>81.48</c:v>
                </c:pt>
                <c:pt idx="1065">
                  <c:v>79.88</c:v>
                </c:pt>
                <c:pt idx="1066">
                  <c:v>80.540000000000006</c:v>
                </c:pt>
                <c:pt idx="1067">
                  <c:v>80.7</c:v>
                </c:pt>
                <c:pt idx="1068">
                  <c:v>79.62</c:v>
                </c:pt>
                <c:pt idx="1069">
                  <c:v>79.61</c:v>
                </c:pt>
                <c:pt idx="1070">
                  <c:v>79.290000000000006</c:v>
                </c:pt>
                <c:pt idx="1071">
                  <c:v>81.17</c:v>
                </c:pt>
                <c:pt idx="1072">
                  <c:v>81.28</c:v>
                </c:pt>
                <c:pt idx="1073">
                  <c:v>82.7</c:v>
                </c:pt>
                <c:pt idx="1074">
                  <c:v>84.01</c:v>
                </c:pt>
                <c:pt idx="1075">
                  <c:v>85.88</c:v>
                </c:pt>
                <c:pt idx="1076">
                  <c:v>86.15</c:v>
                </c:pt>
                <c:pt idx="1077">
                  <c:v>85.59</c:v>
                </c:pt>
                <c:pt idx="1078">
                  <c:v>84.81</c:v>
                </c:pt>
                <c:pt idx="1079">
                  <c:v>84.83</c:v>
                </c:pt>
                <c:pt idx="1080">
                  <c:v>84.77</c:v>
                </c:pt>
                <c:pt idx="1081">
                  <c:v>84.72</c:v>
                </c:pt>
                <c:pt idx="1082">
                  <c:v>86.15</c:v>
                </c:pt>
                <c:pt idx="1083">
                  <c:v>87.17</c:v>
                </c:pt>
                <c:pt idx="1084">
                  <c:v>85.99</c:v>
                </c:pt>
                <c:pt idx="1085">
                  <c:v>84.23</c:v>
                </c:pt>
                <c:pt idx="1086">
                  <c:v>84.8</c:v>
                </c:pt>
                <c:pt idx="1087">
                  <c:v>85.7</c:v>
                </c:pt>
                <c:pt idx="1088">
                  <c:v>85.67</c:v>
                </c:pt>
                <c:pt idx="1089">
                  <c:v>87.25</c:v>
                </c:pt>
                <c:pt idx="1090">
                  <c:v>86.83</c:v>
                </c:pt>
                <c:pt idx="1091">
                  <c:v>85.78</c:v>
                </c:pt>
                <c:pt idx="1092">
                  <c:v>86.16</c:v>
                </c:pt>
                <c:pt idx="1093">
                  <c:v>86.9</c:v>
                </c:pt>
                <c:pt idx="1094">
                  <c:v>87.44</c:v>
                </c:pt>
                <c:pt idx="1095">
                  <c:v>88.94</c:v>
                </c:pt>
                <c:pt idx="1096">
                  <c:v>85.67</c:v>
                </c:pt>
                <c:pt idx="1097">
                  <c:v>82.61</c:v>
                </c:pt>
                <c:pt idx="1098">
                  <c:v>79.83</c:v>
                </c:pt>
                <c:pt idx="1099">
                  <c:v>78.27</c:v>
                </c:pt>
                <c:pt idx="1100">
                  <c:v>80.12</c:v>
                </c:pt>
                <c:pt idx="1101">
                  <c:v>80.489999999999995</c:v>
                </c:pt>
                <c:pt idx="1102">
                  <c:v>81.2</c:v>
                </c:pt>
                <c:pt idx="1103">
                  <c:v>80.11</c:v>
                </c:pt>
                <c:pt idx="1104">
                  <c:v>77.180000000000007</c:v>
                </c:pt>
                <c:pt idx="1105">
                  <c:v>75.099999999999994</c:v>
                </c:pt>
                <c:pt idx="1106">
                  <c:v>74.430000000000007</c:v>
                </c:pt>
                <c:pt idx="1107">
                  <c:v>73.69</c:v>
                </c:pt>
                <c:pt idx="1108">
                  <c:v>71.84</c:v>
                </c:pt>
                <c:pt idx="1109">
                  <c:v>71.680000000000007</c:v>
                </c:pt>
                <c:pt idx="1110">
                  <c:v>71.17</c:v>
                </c:pt>
                <c:pt idx="1111">
                  <c:v>69.55</c:v>
                </c:pt>
                <c:pt idx="1112">
                  <c:v>71.739999999999995</c:v>
                </c:pt>
                <c:pt idx="1113">
                  <c:v>74.66</c:v>
                </c:pt>
                <c:pt idx="1114">
                  <c:v>74.02</c:v>
                </c:pt>
                <c:pt idx="1115">
                  <c:v>74.650000000000006</c:v>
                </c:pt>
                <c:pt idx="1116">
                  <c:v>72.709999999999994</c:v>
                </c:pt>
                <c:pt idx="1117">
                  <c:v>73.75</c:v>
                </c:pt>
                <c:pt idx="1118">
                  <c:v>75.41</c:v>
                </c:pt>
                <c:pt idx="1119">
                  <c:v>72.09</c:v>
                </c:pt>
                <c:pt idx="1120">
                  <c:v>72.12</c:v>
                </c:pt>
                <c:pt idx="1121">
                  <c:v>72.3</c:v>
                </c:pt>
                <c:pt idx="1122">
                  <c:v>74.27</c:v>
                </c:pt>
                <c:pt idx="1123">
                  <c:v>75.290000000000006</c:v>
                </c:pt>
                <c:pt idx="1124">
                  <c:v>74.349999999999994</c:v>
                </c:pt>
                <c:pt idx="1125">
                  <c:v>75.2</c:v>
                </c:pt>
                <c:pt idx="1126">
                  <c:v>76.2</c:v>
                </c:pt>
                <c:pt idx="1127">
                  <c:v>78.14</c:v>
                </c:pt>
                <c:pt idx="1128">
                  <c:v>78.680000000000007</c:v>
                </c:pt>
                <c:pt idx="1129">
                  <c:v>78.22</c:v>
                </c:pt>
                <c:pt idx="1130">
                  <c:v>78.819999999999993</c:v>
                </c:pt>
                <c:pt idx="1131">
                  <c:v>78.040000000000006</c:v>
                </c:pt>
                <c:pt idx="1132">
                  <c:v>76.27</c:v>
                </c:pt>
                <c:pt idx="1133">
                  <c:v>76.47</c:v>
                </c:pt>
                <c:pt idx="1134">
                  <c:v>78.12</c:v>
                </c:pt>
                <c:pt idx="1135">
                  <c:v>77.59</c:v>
                </c:pt>
                <c:pt idx="1136">
                  <c:v>75.44</c:v>
                </c:pt>
                <c:pt idx="1137">
                  <c:v>75.010000000000005</c:v>
                </c:pt>
                <c:pt idx="1138">
                  <c:v>72.34</c:v>
                </c:pt>
                <c:pt idx="1139">
                  <c:v>71.650000000000006</c:v>
                </c:pt>
                <c:pt idx="1140">
                  <c:v>71.47</c:v>
                </c:pt>
                <c:pt idx="1141">
                  <c:v>71.45</c:v>
                </c:pt>
                <c:pt idx="1142">
                  <c:v>73.510000000000005</c:v>
                </c:pt>
                <c:pt idx="1143">
                  <c:v>74.709999999999994</c:v>
                </c:pt>
                <c:pt idx="1144">
                  <c:v>75.42</c:v>
                </c:pt>
                <c:pt idx="1145">
                  <c:v>74.37</c:v>
                </c:pt>
                <c:pt idx="1146">
                  <c:v>76.650000000000006</c:v>
                </c:pt>
                <c:pt idx="1147">
                  <c:v>76.77</c:v>
                </c:pt>
                <c:pt idx="1148">
                  <c:v>76.19</c:v>
                </c:pt>
                <c:pt idx="1149">
                  <c:v>75.37</c:v>
                </c:pt>
                <c:pt idx="1150">
                  <c:v>75.62</c:v>
                </c:pt>
                <c:pt idx="1151">
                  <c:v>76.22</c:v>
                </c:pt>
                <c:pt idx="1152">
                  <c:v>75.37</c:v>
                </c:pt>
                <c:pt idx="1153">
                  <c:v>77.819999999999993</c:v>
                </c:pt>
                <c:pt idx="1154">
                  <c:v>77.45</c:v>
                </c:pt>
                <c:pt idx="1155">
                  <c:v>77.5</c:v>
                </c:pt>
                <c:pt idx="1156">
                  <c:v>76.13</c:v>
                </c:pt>
                <c:pt idx="1157">
                  <c:v>76.06</c:v>
                </c:pt>
                <c:pt idx="1158">
                  <c:v>77.59</c:v>
                </c:pt>
                <c:pt idx="1159">
                  <c:v>78.180000000000007</c:v>
                </c:pt>
                <c:pt idx="1160">
                  <c:v>80.819999999999993</c:v>
                </c:pt>
                <c:pt idx="1161">
                  <c:v>82.68</c:v>
                </c:pt>
                <c:pt idx="1162">
                  <c:v>82.2</c:v>
                </c:pt>
                <c:pt idx="1163">
                  <c:v>81.61</c:v>
                </c:pt>
                <c:pt idx="1164">
                  <c:v>80.16</c:v>
                </c:pt>
                <c:pt idx="1165">
                  <c:v>80.989999999999995</c:v>
                </c:pt>
                <c:pt idx="1166">
                  <c:v>79.599999999999994</c:v>
                </c:pt>
                <c:pt idx="1167">
                  <c:v>77.64</c:v>
                </c:pt>
                <c:pt idx="1168">
                  <c:v>75.52</c:v>
                </c:pt>
                <c:pt idx="1169">
                  <c:v>75.11</c:v>
                </c:pt>
                <c:pt idx="1170">
                  <c:v>74.849999999999994</c:v>
                </c:pt>
                <c:pt idx="1171">
                  <c:v>76.930000000000007</c:v>
                </c:pt>
                <c:pt idx="1172">
                  <c:v>76.47</c:v>
                </c:pt>
                <c:pt idx="1173">
                  <c:v>75.3</c:v>
                </c:pt>
                <c:pt idx="1174">
                  <c:v>74.260000000000005</c:v>
                </c:pt>
                <c:pt idx="1175">
                  <c:v>73.62</c:v>
                </c:pt>
                <c:pt idx="1176">
                  <c:v>72.38</c:v>
                </c:pt>
                <c:pt idx="1177">
                  <c:v>73.48</c:v>
                </c:pt>
                <c:pt idx="1178">
                  <c:v>75.02</c:v>
                </c:pt>
                <c:pt idx="1179">
                  <c:v>76.650000000000006</c:v>
                </c:pt>
                <c:pt idx="1180">
                  <c:v>76.599999999999994</c:v>
                </c:pt>
                <c:pt idx="1181">
                  <c:v>74.64</c:v>
                </c:pt>
                <c:pt idx="1182">
                  <c:v>76.349999999999994</c:v>
                </c:pt>
                <c:pt idx="1183">
                  <c:v>76.930000000000007</c:v>
                </c:pt>
                <c:pt idx="1184">
                  <c:v>76.67</c:v>
                </c:pt>
                <c:pt idx="1185">
                  <c:v>76.87</c:v>
                </c:pt>
                <c:pt idx="1186">
                  <c:v>77.739999999999995</c:v>
                </c:pt>
                <c:pt idx="1187">
                  <c:v>78.17</c:v>
                </c:pt>
                <c:pt idx="1188">
                  <c:v>77.47</c:v>
                </c:pt>
                <c:pt idx="1189">
                  <c:v>78.16</c:v>
                </c:pt>
                <c:pt idx="1190">
                  <c:v>79.03</c:v>
                </c:pt>
                <c:pt idx="1191">
                  <c:v>79.16</c:v>
                </c:pt>
                <c:pt idx="1192">
                  <c:v>78.91</c:v>
                </c:pt>
                <c:pt idx="1193">
                  <c:v>78.48</c:v>
                </c:pt>
                <c:pt idx="1194">
                  <c:v>78.209999999999994</c:v>
                </c:pt>
                <c:pt idx="1195">
                  <c:v>79.319999999999993</c:v>
                </c:pt>
                <c:pt idx="1196">
                  <c:v>78.42</c:v>
                </c:pt>
                <c:pt idx="1197">
                  <c:v>77.95</c:v>
                </c:pt>
                <c:pt idx="1198">
                  <c:v>78.11</c:v>
                </c:pt>
                <c:pt idx="1199">
                  <c:v>78.87</c:v>
                </c:pt>
                <c:pt idx="1200">
                  <c:v>78.569999999999993</c:v>
                </c:pt>
                <c:pt idx="1201">
                  <c:v>78.709999999999994</c:v>
                </c:pt>
                <c:pt idx="1202">
                  <c:v>80.77</c:v>
                </c:pt>
                <c:pt idx="1203">
                  <c:v>82.31</c:v>
                </c:pt>
                <c:pt idx="1204">
                  <c:v>83.75</c:v>
                </c:pt>
                <c:pt idx="1205">
                  <c:v>83.28</c:v>
                </c:pt>
                <c:pt idx="1206">
                  <c:v>84.84</c:v>
                </c:pt>
                <c:pt idx="1207">
                  <c:v>85.06</c:v>
                </c:pt>
                <c:pt idx="1208">
                  <c:v>83.43</c:v>
                </c:pt>
                <c:pt idx="1209">
                  <c:v>84.03</c:v>
                </c:pt>
                <c:pt idx="1210">
                  <c:v>83.72</c:v>
                </c:pt>
                <c:pt idx="1211">
                  <c:v>83.5</c:v>
                </c:pt>
                <c:pt idx="1212">
                  <c:v>84.64</c:v>
                </c:pt>
                <c:pt idx="1213">
                  <c:v>84.53</c:v>
                </c:pt>
                <c:pt idx="1214">
                  <c:v>82.45</c:v>
                </c:pt>
                <c:pt idx="1215">
                  <c:v>84.37</c:v>
                </c:pt>
                <c:pt idx="1216">
                  <c:v>81.099999999999994</c:v>
                </c:pt>
                <c:pt idx="1217">
                  <c:v>83.6</c:v>
                </c:pt>
                <c:pt idx="1218">
                  <c:v>81.83</c:v>
                </c:pt>
                <c:pt idx="1219">
                  <c:v>82.96</c:v>
                </c:pt>
                <c:pt idx="1220">
                  <c:v>83.54</c:v>
                </c:pt>
                <c:pt idx="1221">
                  <c:v>83.66</c:v>
                </c:pt>
                <c:pt idx="1222">
                  <c:v>83.23</c:v>
                </c:pt>
                <c:pt idx="1223">
                  <c:v>83.59</c:v>
                </c:pt>
                <c:pt idx="1224">
                  <c:v>83.15</c:v>
                </c:pt>
                <c:pt idx="1225">
                  <c:v>84.62</c:v>
                </c:pt>
                <c:pt idx="1226">
                  <c:v>85.41</c:v>
                </c:pt>
                <c:pt idx="1227">
                  <c:v>86.38</c:v>
                </c:pt>
                <c:pt idx="1228">
                  <c:v>88</c:v>
                </c:pt>
                <c:pt idx="1229">
                  <c:v>88.11</c:v>
                </c:pt>
                <c:pt idx="1230">
                  <c:v>88.46</c:v>
                </c:pt>
                <c:pt idx="1231">
                  <c:v>88.33</c:v>
                </c:pt>
                <c:pt idx="1232">
                  <c:v>88.96</c:v>
                </c:pt>
                <c:pt idx="1233">
                  <c:v>88.81</c:v>
                </c:pt>
                <c:pt idx="1234">
                  <c:v>86.34</c:v>
                </c:pt>
                <c:pt idx="1235">
                  <c:v>86.7</c:v>
                </c:pt>
                <c:pt idx="1236">
                  <c:v>84.73</c:v>
                </c:pt>
                <c:pt idx="1237">
                  <c:v>83.28</c:v>
                </c:pt>
                <c:pt idx="1238">
                  <c:v>85.05</c:v>
                </c:pt>
                <c:pt idx="1239">
                  <c:v>84.34</c:v>
                </c:pt>
                <c:pt idx="1240">
                  <c:v>83.96</c:v>
                </c:pt>
                <c:pt idx="1241">
                  <c:v>83.25</c:v>
                </c:pt>
                <c:pt idx="1242">
                  <c:v>85.84</c:v>
                </c:pt>
                <c:pt idx="1243">
                  <c:v>86.1</c:v>
                </c:pt>
                <c:pt idx="1244">
                  <c:v>85.58</c:v>
                </c:pt>
                <c:pt idx="1245">
                  <c:v>87.34</c:v>
                </c:pt>
                <c:pt idx="1246">
                  <c:v>85.92</c:v>
                </c:pt>
                <c:pt idx="1247">
                  <c:v>88.87</c:v>
                </c:pt>
                <c:pt idx="1248">
                  <c:v>90.69</c:v>
                </c:pt>
                <c:pt idx="1249">
                  <c:v>91.42</c:v>
                </c:pt>
                <c:pt idx="1250">
                  <c:v>91.45</c:v>
                </c:pt>
                <c:pt idx="1251">
                  <c:v>91.39</c:v>
                </c:pt>
                <c:pt idx="1252">
                  <c:v>90.77</c:v>
                </c:pt>
                <c:pt idx="1253">
                  <c:v>90.99</c:v>
                </c:pt>
                <c:pt idx="1254">
                  <c:v>90.48</c:v>
                </c:pt>
                <c:pt idx="1255">
                  <c:v>91.19</c:v>
                </c:pt>
                <c:pt idx="1256">
                  <c:v>91.21</c:v>
                </c:pt>
                <c:pt idx="1257">
                  <c:v>92.2</c:v>
                </c:pt>
                <c:pt idx="1258">
                  <c:v>91.71</c:v>
                </c:pt>
                <c:pt idx="1259">
                  <c:v>91.67</c:v>
                </c:pt>
                <c:pt idx="1260">
                  <c:v>92.74</c:v>
                </c:pt>
                <c:pt idx="1261">
                  <c:v>93.2</c:v>
                </c:pt>
                <c:pt idx="1262">
                  <c:v>93.65</c:v>
                </c:pt>
                <c:pt idx="1263">
                  <c:v>94.25</c:v>
                </c:pt>
                <c:pt idx="1264">
                  <c:v>93.77</c:v>
                </c:pt>
                <c:pt idx="1265">
                  <c:v>93.85</c:v>
                </c:pt>
                <c:pt idx="1266">
                  <c:v>94.38</c:v>
                </c:pt>
                <c:pt idx="1267">
                  <c:v>94.14</c:v>
                </c:pt>
                <c:pt idx="1268">
                  <c:v>93.09</c:v>
                </c:pt>
                <c:pt idx="1269">
                  <c:v>94.75</c:v>
                </c:pt>
                <c:pt idx="1270">
                  <c:v>94.84</c:v>
                </c:pt>
                <c:pt idx="1271">
                  <c:v>93.53</c:v>
                </c:pt>
                <c:pt idx="1272">
                  <c:v>95.5</c:v>
                </c:pt>
                <c:pt idx="1273">
                  <c:v>94.52</c:v>
                </c:pt>
                <c:pt idx="1274">
                  <c:v>93.33</c:v>
                </c:pt>
                <c:pt idx="1275">
                  <c:v>95.7</c:v>
                </c:pt>
                <c:pt idx="1276">
                  <c:v>97.61</c:v>
                </c:pt>
                <c:pt idx="1277">
                  <c:v>98.12</c:v>
                </c:pt>
                <c:pt idx="1278">
                  <c:v>98.06</c:v>
                </c:pt>
                <c:pt idx="1279">
                  <c:v>98.68</c:v>
                </c:pt>
                <c:pt idx="1280">
                  <c:v>97.43</c:v>
                </c:pt>
                <c:pt idx="1281">
                  <c:v>97.8</c:v>
                </c:pt>
                <c:pt idx="1282">
                  <c:v>98.16</c:v>
                </c:pt>
                <c:pt idx="1283">
                  <c:v>96.58</c:v>
                </c:pt>
                <c:pt idx="1284">
                  <c:v>97.6</c:v>
                </c:pt>
                <c:pt idx="1285">
                  <c:v>96.61</c:v>
                </c:pt>
                <c:pt idx="1286">
                  <c:v>95.25</c:v>
                </c:pt>
                <c:pt idx="1287">
                  <c:v>97.91</c:v>
                </c:pt>
                <c:pt idx="1288">
                  <c:v>97.39</c:v>
                </c:pt>
                <c:pt idx="1289">
                  <c:v>99.42</c:v>
                </c:pt>
                <c:pt idx="1290">
                  <c:v>101.01</c:v>
                </c:pt>
                <c:pt idx="1291">
                  <c:v>101.74</c:v>
                </c:pt>
                <c:pt idx="1292">
                  <c:v>102.34</c:v>
                </c:pt>
                <c:pt idx="1293">
                  <c:v>101.76</c:v>
                </c:pt>
                <c:pt idx="1294">
                  <c:v>99.83</c:v>
                </c:pt>
                <c:pt idx="1295">
                  <c:v>99.25</c:v>
                </c:pt>
                <c:pt idx="1296">
                  <c:v>99.92</c:v>
                </c:pt>
                <c:pt idx="1297">
                  <c:v>101.82</c:v>
                </c:pt>
                <c:pt idx="1298">
                  <c:v>100.87</c:v>
                </c:pt>
                <c:pt idx="1299">
                  <c:v>101.43</c:v>
                </c:pt>
                <c:pt idx="1300">
                  <c:v>103.08</c:v>
                </c:pt>
                <c:pt idx="1301">
                  <c:v>101.64</c:v>
                </c:pt>
                <c:pt idx="1302">
                  <c:v>103.78</c:v>
                </c:pt>
                <c:pt idx="1303">
                  <c:v>102.59</c:v>
                </c:pt>
                <c:pt idx="1304">
                  <c:v>102.52</c:v>
                </c:pt>
                <c:pt idx="1305">
                  <c:v>105.74</c:v>
                </c:pt>
                <c:pt idx="1306">
                  <c:v>105.78</c:v>
                </c:pt>
                <c:pt idx="1307">
                  <c:v>111.25</c:v>
                </c:pt>
                <c:pt idx="1308">
                  <c:v>111.36</c:v>
                </c:pt>
                <c:pt idx="1309">
                  <c:v>112.14</c:v>
                </c:pt>
                <c:pt idx="1310">
                  <c:v>111.8</c:v>
                </c:pt>
                <c:pt idx="1311">
                  <c:v>115.42</c:v>
                </c:pt>
                <c:pt idx="1312">
                  <c:v>116.35</c:v>
                </c:pt>
                <c:pt idx="1313">
                  <c:v>114.79</c:v>
                </c:pt>
                <c:pt idx="1314">
                  <c:v>115.97</c:v>
                </c:pt>
                <c:pt idx="1315">
                  <c:v>115.04</c:v>
                </c:pt>
                <c:pt idx="1316">
                  <c:v>113.06</c:v>
                </c:pt>
                <c:pt idx="1317">
                  <c:v>115.94</c:v>
                </c:pt>
                <c:pt idx="1318">
                  <c:v>115.43</c:v>
                </c:pt>
                <c:pt idx="1319">
                  <c:v>113.84</c:v>
                </c:pt>
                <c:pt idx="1320">
                  <c:v>113.67</c:v>
                </c:pt>
                <c:pt idx="1321">
                  <c:v>108.52</c:v>
                </c:pt>
                <c:pt idx="1322">
                  <c:v>110.62</c:v>
                </c:pt>
                <c:pt idx="1323">
                  <c:v>114.9</c:v>
                </c:pt>
                <c:pt idx="1324">
                  <c:v>113.93</c:v>
                </c:pt>
                <c:pt idx="1325">
                  <c:v>114.96</c:v>
                </c:pt>
                <c:pt idx="1326">
                  <c:v>115.7</c:v>
                </c:pt>
                <c:pt idx="1327">
                  <c:v>115.55</c:v>
                </c:pt>
                <c:pt idx="1328">
                  <c:v>115.72</c:v>
                </c:pt>
                <c:pt idx="1329">
                  <c:v>115.59</c:v>
                </c:pt>
                <c:pt idx="1330">
                  <c:v>114.8</c:v>
                </c:pt>
                <c:pt idx="1331">
                  <c:v>115.16</c:v>
                </c:pt>
                <c:pt idx="1332">
                  <c:v>115.13</c:v>
                </c:pt>
                <c:pt idx="1333">
                  <c:v>117.36</c:v>
                </c:pt>
                <c:pt idx="1334">
                  <c:v>118.7</c:v>
                </c:pt>
                <c:pt idx="1335">
                  <c:v>121.06</c:v>
                </c:pt>
                <c:pt idx="1336">
                  <c:v>122.22</c:v>
                </c:pt>
                <c:pt idx="1337">
                  <c:v>122.3</c:v>
                </c:pt>
                <c:pt idx="1338">
                  <c:v>122.67</c:v>
                </c:pt>
                <c:pt idx="1339">
                  <c:v>126.65</c:v>
                </c:pt>
                <c:pt idx="1340">
                  <c:v>123.98</c:v>
                </c:pt>
                <c:pt idx="1341">
                  <c:v>120.92</c:v>
                </c:pt>
                <c:pt idx="1342">
                  <c:v>122.88</c:v>
                </c:pt>
                <c:pt idx="1343">
                  <c:v>122.36</c:v>
                </c:pt>
                <c:pt idx="1344">
                  <c:v>123.45</c:v>
                </c:pt>
                <c:pt idx="1345">
                  <c:v>121.61</c:v>
                </c:pt>
                <c:pt idx="1346">
                  <c:v>121.33</c:v>
                </c:pt>
                <c:pt idx="1347">
                  <c:v>123.85</c:v>
                </c:pt>
                <c:pt idx="1348">
                  <c:v>123.99</c:v>
                </c:pt>
                <c:pt idx="1349">
                  <c:v>123.66</c:v>
                </c:pt>
                <c:pt idx="1350">
                  <c:v>124.14</c:v>
                </c:pt>
                <c:pt idx="1351">
                  <c:v>125.13</c:v>
                </c:pt>
                <c:pt idx="1352">
                  <c:v>125.02</c:v>
                </c:pt>
                <c:pt idx="1353">
                  <c:v>125.89</c:v>
                </c:pt>
                <c:pt idx="1354">
                  <c:v>125.12</c:v>
                </c:pt>
                <c:pt idx="1355">
                  <c:v>122.45</c:v>
                </c:pt>
                <c:pt idx="1356">
                  <c:v>121.19</c:v>
                </c:pt>
                <c:pt idx="1357">
                  <c:v>110.8</c:v>
                </c:pt>
                <c:pt idx="1358">
                  <c:v>109.13</c:v>
                </c:pt>
                <c:pt idx="1359">
                  <c:v>115.9</c:v>
                </c:pt>
                <c:pt idx="1360">
                  <c:v>117.63</c:v>
                </c:pt>
                <c:pt idx="1361">
                  <c:v>112.57</c:v>
                </c:pt>
                <c:pt idx="1362">
                  <c:v>112.98</c:v>
                </c:pt>
                <c:pt idx="1363">
                  <c:v>113.83</c:v>
                </c:pt>
                <c:pt idx="1364">
                  <c:v>112.73</c:v>
                </c:pt>
                <c:pt idx="1365">
                  <c:v>109.99</c:v>
                </c:pt>
                <c:pt idx="1366">
                  <c:v>112.3</c:v>
                </c:pt>
                <c:pt idx="1367">
                  <c:v>111.42</c:v>
                </c:pt>
                <c:pt idx="1368">
                  <c:v>112.39</c:v>
                </c:pt>
                <c:pt idx="1369">
                  <c:v>110.1</c:v>
                </c:pt>
                <c:pt idx="1370">
                  <c:v>112.53</c:v>
                </c:pt>
                <c:pt idx="1371">
                  <c:v>114.93</c:v>
                </c:pt>
                <c:pt idx="1372">
                  <c:v>115.05</c:v>
                </c:pt>
                <c:pt idx="1373">
                  <c:v>115.03</c:v>
                </c:pt>
                <c:pt idx="1374">
                  <c:v>114.68</c:v>
                </c:pt>
                <c:pt idx="1375">
                  <c:v>116.73</c:v>
                </c:pt>
                <c:pt idx="1376">
                  <c:v>114.53</c:v>
                </c:pt>
                <c:pt idx="1377">
                  <c:v>115.54</c:v>
                </c:pt>
                <c:pt idx="1378">
                  <c:v>115.84</c:v>
                </c:pt>
                <c:pt idx="1379">
                  <c:v>114.48</c:v>
                </c:pt>
                <c:pt idx="1380">
                  <c:v>116.78</c:v>
                </c:pt>
                <c:pt idx="1381">
                  <c:v>117.85</c:v>
                </c:pt>
                <c:pt idx="1382">
                  <c:v>119.57</c:v>
                </c:pt>
                <c:pt idx="1383">
                  <c:v>118.78</c:v>
                </c:pt>
                <c:pt idx="1384">
                  <c:v>119.1</c:v>
                </c:pt>
                <c:pt idx="1385">
                  <c:v>120.16</c:v>
                </c:pt>
                <c:pt idx="1386">
                  <c:v>117.1</c:v>
                </c:pt>
                <c:pt idx="1387">
                  <c:v>114.02</c:v>
                </c:pt>
                <c:pt idx="1388">
                  <c:v>113.21</c:v>
                </c:pt>
                <c:pt idx="1389">
                  <c:v>111.69</c:v>
                </c:pt>
                <c:pt idx="1390">
                  <c:v>110.95</c:v>
                </c:pt>
                <c:pt idx="1391">
                  <c:v>114.21</c:v>
                </c:pt>
                <c:pt idx="1392">
                  <c:v>107.26</c:v>
                </c:pt>
                <c:pt idx="1393">
                  <c:v>105.12</c:v>
                </c:pt>
                <c:pt idx="1394">
                  <c:v>105.99</c:v>
                </c:pt>
                <c:pt idx="1395">
                  <c:v>108.78</c:v>
                </c:pt>
                <c:pt idx="1396">
                  <c:v>112.4</c:v>
                </c:pt>
                <c:pt idx="1397">
                  <c:v>112.48</c:v>
                </c:pt>
                <c:pt idx="1398">
                  <c:v>111.77</c:v>
                </c:pt>
                <c:pt idx="1399">
                  <c:v>111.39</c:v>
                </c:pt>
                <c:pt idx="1400">
                  <c:v>113.61</c:v>
                </c:pt>
                <c:pt idx="1401">
                  <c:v>113.62</c:v>
                </c:pt>
                <c:pt idx="1402">
                  <c:v>118.59</c:v>
                </c:pt>
                <c:pt idx="1403">
                  <c:v>118.33</c:v>
                </c:pt>
                <c:pt idx="1404">
                  <c:v>117.24</c:v>
                </c:pt>
                <c:pt idx="1405">
                  <c:v>117.75</c:v>
                </c:pt>
                <c:pt idx="1406">
                  <c:v>118.78</c:v>
                </c:pt>
                <c:pt idx="1407">
                  <c:v>118.32</c:v>
                </c:pt>
                <c:pt idx="1408">
                  <c:v>117.26</c:v>
                </c:pt>
                <c:pt idx="1409">
                  <c:v>116.05</c:v>
                </c:pt>
                <c:pt idx="1410">
                  <c:v>117.06</c:v>
                </c:pt>
                <c:pt idx="1411">
                  <c:v>118.15</c:v>
                </c:pt>
                <c:pt idx="1412">
                  <c:v>117.51</c:v>
                </c:pt>
                <c:pt idx="1413">
                  <c:v>118.67</c:v>
                </c:pt>
                <c:pt idx="1414">
                  <c:v>117.94</c:v>
                </c:pt>
                <c:pt idx="1415">
                  <c:v>118.28</c:v>
                </c:pt>
                <c:pt idx="1416">
                  <c:v>117.43</c:v>
                </c:pt>
                <c:pt idx="1417">
                  <c:v>117.36</c:v>
                </c:pt>
                <c:pt idx="1418">
                  <c:v>116.74</c:v>
                </c:pt>
                <c:pt idx="1419">
                  <c:v>116.81</c:v>
                </c:pt>
                <c:pt idx="1420">
                  <c:v>116.46</c:v>
                </c:pt>
                <c:pt idx="1421">
                  <c:v>113.23</c:v>
                </c:pt>
                <c:pt idx="1422">
                  <c:v>107.25</c:v>
                </c:pt>
                <c:pt idx="1423">
                  <c:v>109.37</c:v>
                </c:pt>
                <c:pt idx="1424">
                  <c:v>103.74</c:v>
                </c:pt>
                <c:pt idx="1425">
                  <c:v>102.57</c:v>
                </c:pt>
                <c:pt idx="1426">
                  <c:v>106.68</c:v>
                </c:pt>
                <c:pt idx="1427">
                  <c:v>108.02</c:v>
                </c:pt>
                <c:pt idx="1428">
                  <c:v>108.03</c:v>
                </c:pt>
                <c:pt idx="1429">
                  <c:v>109.91</c:v>
                </c:pt>
                <c:pt idx="1430">
                  <c:v>109.47</c:v>
                </c:pt>
                <c:pt idx="1431">
                  <c:v>110.6</c:v>
                </c:pt>
                <c:pt idx="1432">
                  <c:v>106.99</c:v>
                </c:pt>
                <c:pt idx="1433">
                  <c:v>108.62</c:v>
                </c:pt>
                <c:pt idx="1434">
                  <c:v>108.36</c:v>
                </c:pt>
                <c:pt idx="1435">
                  <c:v>109.31</c:v>
                </c:pt>
                <c:pt idx="1436">
                  <c:v>110.15</c:v>
                </c:pt>
                <c:pt idx="1437">
                  <c:v>110.62</c:v>
                </c:pt>
                <c:pt idx="1438">
                  <c:v>111.36</c:v>
                </c:pt>
                <c:pt idx="1439">
                  <c:v>111.88</c:v>
                </c:pt>
                <c:pt idx="1440">
                  <c:v>114.02</c:v>
                </c:pt>
                <c:pt idx="1441">
                  <c:v>114.85</c:v>
                </c:pt>
                <c:pt idx="1442">
                  <c:v>114.29</c:v>
                </c:pt>
                <c:pt idx="1443">
                  <c:v>112.33</c:v>
                </c:pt>
                <c:pt idx="1444">
                  <c:v>110.08</c:v>
                </c:pt>
                <c:pt idx="1445">
                  <c:v>112.89</c:v>
                </c:pt>
                <c:pt idx="1446">
                  <c:v>115.8</c:v>
                </c:pt>
                <c:pt idx="1447">
                  <c:v>114.55</c:v>
                </c:pt>
                <c:pt idx="1448">
                  <c:v>112.77</c:v>
                </c:pt>
                <c:pt idx="1449">
                  <c:v>112.25</c:v>
                </c:pt>
                <c:pt idx="1450">
                  <c:v>111.89</c:v>
                </c:pt>
                <c:pt idx="1451">
                  <c:v>112.4</c:v>
                </c:pt>
                <c:pt idx="1452">
                  <c:v>115.34</c:v>
                </c:pt>
                <c:pt idx="1453">
                  <c:v>112.22</c:v>
                </c:pt>
                <c:pt idx="1454">
                  <c:v>109.14</c:v>
                </c:pt>
                <c:pt idx="1455">
                  <c:v>110.54</c:v>
                </c:pt>
                <c:pt idx="1456">
                  <c:v>110.36</c:v>
                </c:pt>
                <c:pt idx="1457">
                  <c:v>105.49</c:v>
                </c:pt>
                <c:pt idx="1458">
                  <c:v>103.97</c:v>
                </c:pt>
                <c:pt idx="1459">
                  <c:v>103.94</c:v>
                </c:pt>
                <c:pt idx="1460">
                  <c:v>107.14</c:v>
                </c:pt>
                <c:pt idx="1461">
                  <c:v>103.81</c:v>
                </c:pt>
                <c:pt idx="1462">
                  <c:v>103.95</c:v>
                </c:pt>
                <c:pt idx="1463">
                  <c:v>102.76</c:v>
                </c:pt>
                <c:pt idx="1464">
                  <c:v>101.71</c:v>
                </c:pt>
                <c:pt idx="1465">
                  <c:v>99.79</c:v>
                </c:pt>
                <c:pt idx="1466">
                  <c:v>102.73</c:v>
                </c:pt>
                <c:pt idx="1467">
                  <c:v>105.73</c:v>
                </c:pt>
                <c:pt idx="1468">
                  <c:v>105.88</c:v>
                </c:pt>
                <c:pt idx="1469">
                  <c:v>108.95</c:v>
                </c:pt>
                <c:pt idx="1470">
                  <c:v>110.73</c:v>
                </c:pt>
                <c:pt idx="1471">
                  <c:v>111.36</c:v>
                </c:pt>
                <c:pt idx="1472">
                  <c:v>111.11</c:v>
                </c:pt>
                <c:pt idx="1473">
                  <c:v>114.68</c:v>
                </c:pt>
                <c:pt idx="1474">
                  <c:v>110.16</c:v>
                </c:pt>
                <c:pt idx="1475">
                  <c:v>111.15</c:v>
                </c:pt>
                <c:pt idx="1476">
                  <c:v>108.39</c:v>
                </c:pt>
                <c:pt idx="1477">
                  <c:v>109.76</c:v>
                </c:pt>
                <c:pt idx="1478">
                  <c:v>109.56</c:v>
                </c:pt>
                <c:pt idx="1479">
                  <c:v>111.45</c:v>
                </c:pt>
                <c:pt idx="1480">
                  <c:v>110.92</c:v>
                </c:pt>
                <c:pt idx="1481">
                  <c:v>108.91</c:v>
                </c:pt>
                <c:pt idx="1482">
                  <c:v>112.08</c:v>
                </c:pt>
                <c:pt idx="1483">
                  <c:v>109.91</c:v>
                </c:pt>
                <c:pt idx="1484">
                  <c:v>109.56</c:v>
                </c:pt>
                <c:pt idx="1485">
                  <c:v>109.54</c:v>
                </c:pt>
                <c:pt idx="1486">
                  <c:v>109.34</c:v>
                </c:pt>
                <c:pt idx="1487">
                  <c:v>110.83</c:v>
                </c:pt>
                <c:pt idx="1488">
                  <c:v>111.97</c:v>
                </c:pt>
                <c:pt idx="1489">
                  <c:v>114.56</c:v>
                </c:pt>
                <c:pt idx="1490">
                  <c:v>115</c:v>
                </c:pt>
                <c:pt idx="1491">
                  <c:v>112.31</c:v>
                </c:pt>
                <c:pt idx="1492">
                  <c:v>113.71</c:v>
                </c:pt>
                <c:pt idx="1493">
                  <c:v>114.16</c:v>
                </c:pt>
                <c:pt idx="1494">
                  <c:v>111.89</c:v>
                </c:pt>
                <c:pt idx="1495">
                  <c:v>112.39</c:v>
                </c:pt>
                <c:pt idx="1496">
                  <c:v>111.88</c:v>
                </c:pt>
                <c:pt idx="1497">
                  <c:v>108.22</c:v>
                </c:pt>
                <c:pt idx="1498">
                  <c:v>107.56</c:v>
                </c:pt>
                <c:pt idx="1499">
                  <c:v>106.88</c:v>
                </c:pt>
                <c:pt idx="1500">
                  <c:v>109.03</c:v>
                </c:pt>
                <c:pt idx="1501">
                  <c:v>107.02</c:v>
                </c:pt>
                <c:pt idx="1502">
                  <c:v>107.78</c:v>
                </c:pt>
                <c:pt idx="1503">
                  <c:v>106.4</c:v>
                </c:pt>
                <c:pt idx="1504">
                  <c:v>109</c:v>
                </c:pt>
                <c:pt idx="1505">
                  <c:v>110.82</c:v>
                </c:pt>
                <c:pt idx="1506">
                  <c:v>110.52</c:v>
                </c:pt>
                <c:pt idx="1507">
                  <c:v>108.99</c:v>
                </c:pt>
                <c:pt idx="1508">
                  <c:v>109.94</c:v>
                </c:pt>
                <c:pt idx="1509">
                  <c:v>109.81</c:v>
                </c:pt>
                <c:pt idx="1510">
                  <c:v>110.81</c:v>
                </c:pt>
                <c:pt idx="1511">
                  <c:v>109.53</c:v>
                </c:pt>
                <c:pt idx="1512">
                  <c:v>108.11</c:v>
                </c:pt>
                <c:pt idx="1513">
                  <c:v>108.62</c:v>
                </c:pt>
                <c:pt idx="1514">
                  <c:v>107.26</c:v>
                </c:pt>
                <c:pt idx="1515">
                  <c:v>109.5</c:v>
                </c:pt>
                <c:pt idx="1516">
                  <c:v>105.02</c:v>
                </c:pt>
                <c:pt idx="1517">
                  <c:v>105.09</c:v>
                </c:pt>
                <c:pt idx="1518">
                  <c:v>103.35</c:v>
                </c:pt>
                <c:pt idx="1519">
                  <c:v>103.64</c:v>
                </c:pt>
                <c:pt idx="1520">
                  <c:v>106.73</c:v>
                </c:pt>
                <c:pt idx="1521">
                  <c:v>107.71</c:v>
                </c:pt>
                <c:pt idx="1522">
                  <c:v>107.89</c:v>
                </c:pt>
                <c:pt idx="1523">
                  <c:v>107.96</c:v>
                </c:pt>
                <c:pt idx="1524">
                  <c:v>109.27</c:v>
                </c:pt>
                <c:pt idx="1525">
                  <c:v>107.56</c:v>
                </c:pt>
                <c:pt idx="1526">
                  <c:v>108.01</c:v>
                </c:pt>
                <c:pt idx="1527">
                  <c:v>107.38</c:v>
                </c:pt>
                <c:pt idx="1528">
                  <c:v>112.13</c:v>
                </c:pt>
                <c:pt idx="1529">
                  <c:v>113.7</c:v>
                </c:pt>
                <c:pt idx="1530">
                  <c:v>112.74</c:v>
                </c:pt>
                <c:pt idx="1531">
                  <c:v>113.06</c:v>
                </c:pt>
                <c:pt idx="1532">
                  <c:v>112.45</c:v>
                </c:pt>
                <c:pt idx="1533">
                  <c:v>113.28</c:v>
                </c:pt>
                <c:pt idx="1534">
                  <c:v>112.24</c:v>
                </c:pt>
                <c:pt idx="1535">
                  <c:v>111.26</c:v>
                </c:pt>
                <c:pt idx="1536">
                  <c:v>110.44</c:v>
                </c:pt>
                <c:pt idx="1537">
                  <c:v>111.2</c:v>
                </c:pt>
                <c:pt idx="1538">
                  <c:v>111.53</c:v>
                </c:pt>
                <c:pt idx="1539">
                  <c:v>110.66</c:v>
                </c:pt>
                <c:pt idx="1540">
                  <c:v>111.55</c:v>
                </c:pt>
                <c:pt idx="1541">
                  <c:v>109.86</c:v>
                </c:pt>
                <c:pt idx="1542">
                  <c:v>110.58</c:v>
                </c:pt>
                <c:pt idx="1543">
                  <c:v>110.03</c:v>
                </c:pt>
                <c:pt idx="1544">
                  <c:v>109.81</c:v>
                </c:pt>
                <c:pt idx="1545">
                  <c:v>110.79</c:v>
                </c:pt>
                <c:pt idx="1546">
                  <c:v>111.46</c:v>
                </c:pt>
                <c:pt idx="1547">
                  <c:v>110.75</c:v>
                </c:pt>
                <c:pt idx="1548">
                  <c:v>110.98</c:v>
                </c:pt>
                <c:pt idx="1549">
                  <c:v>111.56</c:v>
                </c:pt>
                <c:pt idx="1550">
                  <c:v>112.07</c:v>
                </c:pt>
                <c:pt idx="1551">
                  <c:v>114.58</c:v>
                </c:pt>
                <c:pt idx="1552">
                  <c:v>115.93</c:v>
                </c:pt>
                <c:pt idx="1553">
                  <c:v>116.23</c:v>
                </c:pt>
                <c:pt idx="1554">
                  <c:v>117.2</c:v>
                </c:pt>
                <c:pt idx="1555">
                  <c:v>118.59</c:v>
                </c:pt>
                <c:pt idx="1556">
                  <c:v>117.31</c:v>
                </c:pt>
                <c:pt idx="1557">
                  <c:v>117.93</c:v>
                </c:pt>
                <c:pt idx="1558">
                  <c:v>118.16</c:v>
                </c:pt>
                <c:pt idx="1559">
                  <c:v>118.93</c:v>
                </c:pt>
                <c:pt idx="1560">
                  <c:v>120.11</c:v>
                </c:pt>
                <c:pt idx="1561">
                  <c:v>119.58</c:v>
                </c:pt>
                <c:pt idx="1562">
                  <c:v>120.05</c:v>
                </c:pt>
                <c:pt idx="1563">
                  <c:v>121.66</c:v>
                </c:pt>
                <c:pt idx="1564">
                  <c:v>122.9</c:v>
                </c:pt>
                <c:pt idx="1565">
                  <c:v>123.62</c:v>
                </c:pt>
                <c:pt idx="1566">
                  <c:v>125.47</c:v>
                </c:pt>
                <c:pt idx="1567">
                  <c:v>124.17</c:v>
                </c:pt>
                <c:pt idx="1568">
                  <c:v>121.55</c:v>
                </c:pt>
                <c:pt idx="1569">
                  <c:v>122.66</c:v>
                </c:pt>
                <c:pt idx="1570">
                  <c:v>126.2</c:v>
                </c:pt>
                <c:pt idx="1571">
                  <c:v>123.65</c:v>
                </c:pt>
                <c:pt idx="1572">
                  <c:v>123.8</c:v>
                </c:pt>
                <c:pt idx="1573">
                  <c:v>121.98</c:v>
                </c:pt>
                <c:pt idx="1574">
                  <c:v>124.12</c:v>
                </c:pt>
                <c:pt idx="1575">
                  <c:v>125.44</c:v>
                </c:pt>
                <c:pt idx="1576">
                  <c:v>125.98</c:v>
                </c:pt>
                <c:pt idx="1577">
                  <c:v>125.34</c:v>
                </c:pt>
                <c:pt idx="1578">
                  <c:v>126.22</c:v>
                </c:pt>
                <c:pt idx="1579">
                  <c:v>124.97</c:v>
                </c:pt>
                <c:pt idx="1580">
                  <c:v>123.55</c:v>
                </c:pt>
                <c:pt idx="1581">
                  <c:v>125.81</c:v>
                </c:pt>
                <c:pt idx="1582">
                  <c:v>125.71</c:v>
                </c:pt>
                <c:pt idx="1583">
                  <c:v>124.12</c:v>
                </c:pt>
                <c:pt idx="1584">
                  <c:v>124.2</c:v>
                </c:pt>
                <c:pt idx="1585">
                  <c:v>123.14</c:v>
                </c:pt>
                <c:pt idx="1586">
                  <c:v>125.13</c:v>
                </c:pt>
                <c:pt idx="1587">
                  <c:v>125.65</c:v>
                </c:pt>
                <c:pt idx="1588">
                  <c:v>125.54</c:v>
                </c:pt>
                <c:pt idx="1589">
                  <c:v>124.16</c:v>
                </c:pt>
                <c:pt idx="1590">
                  <c:v>122.39</c:v>
                </c:pt>
                <c:pt idx="1591">
                  <c:v>122.88</c:v>
                </c:pt>
                <c:pt idx="1592">
                  <c:v>125.43</c:v>
                </c:pt>
                <c:pt idx="1593">
                  <c:v>124.86</c:v>
                </c:pt>
                <c:pt idx="1594">
                  <c:v>122.34</c:v>
                </c:pt>
                <c:pt idx="1595">
                  <c:v>123.43</c:v>
                </c:pt>
                <c:pt idx="1596">
                  <c:v>122.67</c:v>
                </c:pt>
                <c:pt idx="1597">
                  <c:v>119.88</c:v>
                </c:pt>
                <c:pt idx="1598">
                  <c:v>120.18</c:v>
                </c:pt>
                <c:pt idx="1599">
                  <c:v>121.71</c:v>
                </c:pt>
                <c:pt idx="1600">
                  <c:v>121.83</c:v>
                </c:pt>
                <c:pt idx="1601">
                  <c:v>118.68</c:v>
                </c:pt>
                <c:pt idx="1602">
                  <c:v>118.78</c:v>
                </c:pt>
                <c:pt idx="1603">
                  <c:v>117.97</c:v>
                </c:pt>
                <c:pt idx="1604">
                  <c:v>118</c:v>
                </c:pt>
                <c:pt idx="1605">
                  <c:v>118.76</c:v>
                </c:pt>
                <c:pt idx="1606">
                  <c:v>118.71</c:v>
                </c:pt>
                <c:pt idx="1607">
                  <c:v>118.16</c:v>
                </c:pt>
                <c:pt idx="1608">
                  <c:v>119.12</c:v>
                </c:pt>
                <c:pt idx="1609">
                  <c:v>119.92</c:v>
                </c:pt>
                <c:pt idx="1610">
                  <c:v>119.83</c:v>
                </c:pt>
                <c:pt idx="1611">
                  <c:v>119.47</c:v>
                </c:pt>
                <c:pt idx="1612">
                  <c:v>119.66</c:v>
                </c:pt>
                <c:pt idx="1613">
                  <c:v>118.2</c:v>
                </c:pt>
                <c:pt idx="1614">
                  <c:v>116.08</c:v>
                </c:pt>
                <c:pt idx="1615">
                  <c:v>113.18</c:v>
                </c:pt>
                <c:pt idx="1616">
                  <c:v>113.16</c:v>
                </c:pt>
                <c:pt idx="1617">
                  <c:v>112.73</c:v>
                </c:pt>
                <c:pt idx="1618">
                  <c:v>113.2</c:v>
                </c:pt>
                <c:pt idx="1619">
                  <c:v>112.73</c:v>
                </c:pt>
                <c:pt idx="1620">
                  <c:v>112.26</c:v>
                </c:pt>
                <c:pt idx="1621">
                  <c:v>111.57</c:v>
                </c:pt>
                <c:pt idx="1622">
                  <c:v>112.24</c:v>
                </c:pt>
                <c:pt idx="1623">
                  <c:v>111.71</c:v>
                </c:pt>
                <c:pt idx="1624">
                  <c:v>107.49</c:v>
                </c:pt>
                <c:pt idx="1625">
                  <c:v>107.14</c:v>
                </c:pt>
                <c:pt idx="1626">
                  <c:v>108.81</c:v>
                </c:pt>
                <c:pt idx="1627">
                  <c:v>108.41</c:v>
                </c:pt>
                <c:pt idx="1628">
                  <c:v>105.56</c:v>
                </c:pt>
                <c:pt idx="1629">
                  <c:v>106.55</c:v>
                </c:pt>
                <c:pt idx="1630">
                  <c:v>106.83</c:v>
                </c:pt>
                <c:pt idx="1631">
                  <c:v>107.11</c:v>
                </c:pt>
                <c:pt idx="1632">
                  <c:v>106.68</c:v>
                </c:pt>
                <c:pt idx="1633">
                  <c:v>103.47</c:v>
                </c:pt>
                <c:pt idx="1634">
                  <c:v>101.87</c:v>
                </c:pt>
                <c:pt idx="1635">
                  <c:v>98.43</c:v>
                </c:pt>
                <c:pt idx="1636">
                  <c:v>98.85</c:v>
                </c:pt>
                <c:pt idx="1637">
                  <c:v>98.84</c:v>
                </c:pt>
                <c:pt idx="1638">
                  <c:v>100.64</c:v>
                </c:pt>
                <c:pt idx="1639">
                  <c:v>99.93</c:v>
                </c:pt>
                <c:pt idx="1640">
                  <c:v>99.47</c:v>
                </c:pt>
                <c:pt idx="1641">
                  <c:v>98</c:v>
                </c:pt>
                <c:pt idx="1642">
                  <c:v>97.14</c:v>
                </c:pt>
                <c:pt idx="1643">
                  <c:v>97.13</c:v>
                </c:pt>
                <c:pt idx="1644">
                  <c:v>97.03</c:v>
                </c:pt>
                <c:pt idx="1645">
                  <c:v>97.61</c:v>
                </c:pt>
                <c:pt idx="1646">
                  <c:v>96.05</c:v>
                </c:pt>
                <c:pt idx="1647">
                  <c:v>95.76</c:v>
                </c:pt>
                <c:pt idx="1648">
                  <c:v>92.69</c:v>
                </c:pt>
                <c:pt idx="1649">
                  <c:v>89.23</c:v>
                </c:pt>
                <c:pt idx="1650">
                  <c:v>90.98</c:v>
                </c:pt>
                <c:pt idx="1651">
                  <c:v>91.01</c:v>
                </c:pt>
                <c:pt idx="1652">
                  <c:v>93.02</c:v>
                </c:pt>
                <c:pt idx="1653">
                  <c:v>93.5</c:v>
                </c:pt>
                <c:pt idx="1654">
                  <c:v>91.36</c:v>
                </c:pt>
                <c:pt idx="1655">
                  <c:v>97.8</c:v>
                </c:pt>
                <c:pt idx="1656">
                  <c:v>97.34</c:v>
                </c:pt>
                <c:pt idx="1657">
                  <c:v>100.68</c:v>
                </c:pt>
                <c:pt idx="1658">
                  <c:v>99.77</c:v>
                </c:pt>
                <c:pt idx="1659">
                  <c:v>100.7</c:v>
                </c:pt>
                <c:pt idx="1660">
                  <c:v>98.19</c:v>
                </c:pt>
                <c:pt idx="1661">
                  <c:v>100.32</c:v>
                </c:pt>
                <c:pt idx="1662">
                  <c:v>97.97</c:v>
                </c:pt>
                <c:pt idx="1663">
                  <c:v>100.23</c:v>
                </c:pt>
                <c:pt idx="1664">
                  <c:v>101.07</c:v>
                </c:pt>
                <c:pt idx="1665">
                  <c:v>102.4</c:v>
                </c:pt>
                <c:pt idx="1666">
                  <c:v>103.55</c:v>
                </c:pt>
                <c:pt idx="1667">
                  <c:v>104</c:v>
                </c:pt>
                <c:pt idx="1668">
                  <c:v>105.16</c:v>
                </c:pt>
                <c:pt idx="1669">
                  <c:v>107.8</c:v>
                </c:pt>
                <c:pt idx="1670">
                  <c:v>106.83</c:v>
                </c:pt>
                <c:pt idx="1671">
                  <c:v>103.26</c:v>
                </c:pt>
                <c:pt idx="1672">
                  <c:v>103.42</c:v>
                </c:pt>
                <c:pt idx="1673">
                  <c:v>104.38</c:v>
                </c:pt>
                <c:pt idx="1674">
                  <c:v>105.26</c:v>
                </c:pt>
                <c:pt idx="1675">
                  <c:v>106.47</c:v>
                </c:pt>
                <c:pt idx="1676">
                  <c:v>106.2</c:v>
                </c:pt>
                <c:pt idx="1677">
                  <c:v>104.92</c:v>
                </c:pt>
                <c:pt idx="1678">
                  <c:v>105.96</c:v>
                </c:pt>
                <c:pt idx="1679">
                  <c:v>105.9</c:v>
                </c:pt>
                <c:pt idx="1680">
                  <c:v>108.94</c:v>
                </c:pt>
                <c:pt idx="1681">
                  <c:v>109.55</c:v>
                </c:pt>
                <c:pt idx="1682">
                  <c:v>112</c:v>
                </c:pt>
                <c:pt idx="1683">
                  <c:v>112.14</c:v>
                </c:pt>
                <c:pt idx="1684">
                  <c:v>113.22</c:v>
                </c:pt>
                <c:pt idx="1685">
                  <c:v>112.95</c:v>
                </c:pt>
                <c:pt idx="1686">
                  <c:v>113.6</c:v>
                </c:pt>
                <c:pt idx="1687">
                  <c:v>114.03</c:v>
                </c:pt>
                <c:pt idx="1688">
                  <c:v>116.25</c:v>
                </c:pt>
                <c:pt idx="1689">
                  <c:v>116.9</c:v>
                </c:pt>
                <c:pt idx="1690">
                  <c:v>113.71</c:v>
                </c:pt>
                <c:pt idx="1691">
                  <c:v>113.7</c:v>
                </c:pt>
                <c:pt idx="1692">
                  <c:v>114.64</c:v>
                </c:pt>
                <c:pt idx="1693">
                  <c:v>114.91</c:v>
                </c:pt>
                <c:pt idx="1694">
                  <c:v>115.01</c:v>
                </c:pt>
                <c:pt idx="1695">
                  <c:v>113.59</c:v>
                </c:pt>
                <c:pt idx="1696">
                  <c:v>112.26</c:v>
                </c:pt>
                <c:pt idx="1697">
                  <c:v>112.58</c:v>
                </c:pt>
                <c:pt idx="1698">
                  <c:v>112.54</c:v>
                </c:pt>
                <c:pt idx="1699">
                  <c:v>112.65</c:v>
                </c:pt>
                <c:pt idx="1700">
                  <c:v>114.57</c:v>
                </c:pt>
                <c:pt idx="1701">
                  <c:v>115.78</c:v>
                </c:pt>
                <c:pt idx="1702">
                  <c:v>114.18</c:v>
                </c:pt>
                <c:pt idx="1703">
                  <c:v>113.09</c:v>
                </c:pt>
                <c:pt idx="1704">
                  <c:v>113.49</c:v>
                </c:pt>
                <c:pt idx="1705">
                  <c:v>114.25</c:v>
                </c:pt>
                <c:pt idx="1706">
                  <c:v>114.81</c:v>
                </c:pt>
                <c:pt idx="1707">
                  <c:v>115.4</c:v>
                </c:pt>
                <c:pt idx="1708">
                  <c:v>115.96</c:v>
                </c:pt>
                <c:pt idx="1709">
                  <c:v>116.9</c:v>
                </c:pt>
                <c:pt idx="1710">
                  <c:v>116.66</c:v>
                </c:pt>
                <c:pt idx="1711">
                  <c:v>113.79</c:v>
                </c:pt>
                <c:pt idx="1712">
                  <c:v>112.03</c:v>
                </c:pt>
                <c:pt idx="1713">
                  <c:v>108.19</c:v>
                </c:pt>
                <c:pt idx="1714">
                  <c:v>110.03</c:v>
                </c:pt>
                <c:pt idx="1715">
                  <c:v>111.42</c:v>
                </c:pt>
                <c:pt idx="1716">
                  <c:v>109.81</c:v>
                </c:pt>
                <c:pt idx="1717">
                  <c:v>110.45</c:v>
                </c:pt>
                <c:pt idx="1718">
                  <c:v>110.04</c:v>
                </c:pt>
                <c:pt idx="1719">
                  <c:v>112.01</c:v>
                </c:pt>
                <c:pt idx="1720">
                  <c:v>112.39</c:v>
                </c:pt>
                <c:pt idx="1721">
                  <c:v>112.19</c:v>
                </c:pt>
                <c:pt idx="1722">
                  <c:v>111.57</c:v>
                </c:pt>
                <c:pt idx="1723">
                  <c:v>108.17</c:v>
                </c:pt>
                <c:pt idx="1724">
                  <c:v>112.58</c:v>
                </c:pt>
                <c:pt idx="1725">
                  <c:v>112.02</c:v>
                </c:pt>
                <c:pt idx="1726">
                  <c:v>111.82</c:v>
                </c:pt>
                <c:pt idx="1727">
                  <c:v>114.5</c:v>
                </c:pt>
                <c:pt idx="1728">
                  <c:v>114.33</c:v>
                </c:pt>
                <c:pt idx="1729">
                  <c:v>115.71</c:v>
                </c:pt>
                <c:pt idx="1730">
                  <c:v>114.62</c:v>
                </c:pt>
                <c:pt idx="1731">
                  <c:v>115.8</c:v>
                </c:pt>
                <c:pt idx="1732">
                  <c:v>115.07</c:v>
                </c:pt>
                <c:pt idx="1733">
                  <c:v>113.22</c:v>
                </c:pt>
                <c:pt idx="1734">
                  <c:v>112.42</c:v>
                </c:pt>
                <c:pt idx="1735">
                  <c:v>110.14</c:v>
                </c:pt>
                <c:pt idx="1736">
                  <c:v>109.44</c:v>
                </c:pt>
                <c:pt idx="1737">
                  <c:v>108.25</c:v>
                </c:pt>
                <c:pt idx="1738">
                  <c:v>107.85</c:v>
                </c:pt>
                <c:pt idx="1739">
                  <c:v>108.49</c:v>
                </c:pt>
                <c:pt idx="1740">
                  <c:v>109.55</c:v>
                </c:pt>
                <c:pt idx="1741">
                  <c:v>109.44</c:v>
                </c:pt>
                <c:pt idx="1742">
                  <c:v>109.08</c:v>
                </c:pt>
                <c:pt idx="1743">
                  <c:v>108.7</c:v>
                </c:pt>
                <c:pt idx="1744">
                  <c:v>108.17</c:v>
                </c:pt>
                <c:pt idx="1745">
                  <c:v>105.68</c:v>
                </c:pt>
                <c:pt idx="1746">
                  <c:v>107.73</c:v>
                </c:pt>
                <c:pt idx="1747">
                  <c:v>111.07</c:v>
                </c:pt>
                <c:pt idx="1748">
                  <c:v>106.82</c:v>
                </c:pt>
                <c:pt idx="1749">
                  <c:v>107.25</c:v>
                </c:pt>
                <c:pt idx="1750">
                  <c:v>109.4</c:v>
                </c:pt>
                <c:pt idx="1751">
                  <c:v>109.07</c:v>
                </c:pt>
                <c:pt idx="1752">
                  <c:v>108.26</c:v>
                </c:pt>
                <c:pt idx="1753">
                  <c:v>109.61</c:v>
                </c:pt>
                <c:pt idx="1754">
                  <c:v>110.98</c:v>
                </c:pt>
                <c:pt idx="1755">
                  <c:v>108.95</c:v>
                </c:pt>
                <c:pt idx="1756">
                  <c:v>111.7</c:v>
                </c:pt>
                <c:pt idx="1757">
                  <c:v>109.83</c:v>
                </c:pt>
                <c:pt idx="1758">
                  <c:v>110.86</c:v>
                </c:pt>
                <c:pt idx="1759">
                  <c:v>110.55</c:v>
                </c:pt>
                <c:pt idx="1760">
                  <c:v>111.38</c:v>
                </c:pt>
                <c:pt idx="1761">
                  <c:v>110.92</c:v>
                </c:pt>
                <c:pt idx="1762">
                  <c:v>109.87</c:v>
                </c:pt>
                <c:pt idx="1763">
                  <c:v>109.51</c:v>
                </c:pt>
                <c:pt idx="1764">
                  <c:v>110.76</c:v>
                </c:pt>
                <c:pt idx="1765">
                  <c:v>111.23</c:v>
                </c:pt>
                <c:pt idx="1766">
                  <c:v>110.92</c:v>
                </c:pt>
                <c:pt idx="1767">
                  <c:v>109.84</c:v>
                </c:pt>
                <c:pt idx="1768">
                  <c:v>108.81</c:v>
                </c:pt>
                <c:pt idx="1769">
                  <c:v>107.03</c:v>
                </c:pt>
                <c:pt idx="1770">
                  <c:v>107.02</c:v>
                </c:pt>
                <c:pt idx="1771">
                  <c:v>107.33</c:v>
                </c:pt>
                <c:pt idx="1772">
                  <c:v>108.01</c:v>
                </c:pt>
                <c:pt idx="1773">
                  <c:v>109.5</c:v>
                </c:pt>
                <c:pt idx="1774">
                  <c:v>107.91</c:v>
                </c:pt>
                <c:pt idx="1775">
                  <c:v>109.15</c:v>
                </c:pt>
                <c:pt idx="1776">
                  <c:v>107.64</c:v>
                </c:pt>
                <c:pt idx="1777">
                  <c:v>108.84</c:v>
                </c:pt>
                <c:pt idx="1778">
                  <c:v>110.36</c:v>
                </c:pt>
                <c:pt idx="1779">
                  <c:v>110.2</c:v>
                </c:pt>
                <c:pt idx="1780">
                  <c:v>108.97</c:v>
                </c:pt>
                <c:pt idx="1781">
                  <c:v>108.8</c:v>
                </c:pt>
                <c:pt idx="1782">
                  <c:v>111.07</c:v>
                </c:pt>
                <c:pt idx="1783">
                  <c:v>110.8</c:v>
                </c:pt>
                <c:pt idx="1784">
                  <c:v>110.62</c:v>
                </c:pt>
                <c:pt idx="1785">
                  <c:v>111.11</c:v>
                </c:pt>
                <c:pt idx="1786">
                  <c:v>112.47</c:v>
                </c:pt>
                <c:pt idx="1787">
                  <c:v>112.14</c:v>
                </c:pt>
                <c:pt idx="1788">
                  <c:v>111.31</c:v>
                </c:pt>
                <c:pt idx="1789">
                  <c:v>111.4</c:v>
                </c:pt>
                <c:pt idx="1790">
                  <c:v>111.94</c:v>
                </c:pt>
                <c:pt idx="1791">
                  <c:v>111.76</c:v>
                </c:pt>
                <c:pt idx="1792">
                  <c:v>111.89</c:v>
                </c:pt>
                <c:pt idx="1793">
                  <c:v>110.64</c:v>
                </c:pt>
                <c:pt idx="1794">
                  <c:v>111.88</c:v>
                </c:pt>
                <c:pt idx="1795">
                  <c:v>110.3</c:v>
                </c:pt>
                <c:pt idx="1796">
                  <c:v>110.61</c:v>
                </c:pt>
                <c:pt idx="1797">
                  <c:v>111.1</c:v>
                </c:pt>
                <c:pt idx="1798">
                  <c:v>111.89</c:v>
                </c:pt>
                <c:pt idx="1799">
                  <c:v>111.71</c:v>
                </c:pt>
                <c:pt idx="1800">
                  <c:v>112.42</c:v>
                </c:pt>
                <c:pt idx="1801">
                  <c:v>112.8</c:v>
                </c:pt>
                <c:pt idx="1802">
                  <c:v>113.28</c:v>
                </c:pt>
                <c:pt idx="1803">
                  <c:v>113.28</c:v>
                </c:pt>
                <c:pt idx="1804">
                  <c:v>113.48</c:v>
                </c:pt>
                <c:pt idx="1805">
                  <c:v>114.36</c:v>
                </c:pt>
                <c:pt idx="1806">
                  <c:v>114.9</c:v>
                </c:pt>
                <c:pt idx="1807">
                  <c:v>115.55</c:v>
                </c:pt>
                <c:pt idx="1808">
                  <c:v>116.76</c:v>
                </c:pt>
                <c:pt idx="1809">
                  <c:v>115.6</c:v>
                </c:pt>
                <c:pt idx="1810">
                  <c:v>116.52</c:v>
                </c:pt>
                <c:pt idx="1811">
                  <c:v>116.73</c:v>
                </c:pt>
                <c:pt idx="1812">
                  <c:v>117.24</c:v>
                </c:pt>
                <c:pt idx="1813">
                  <c:v>118.9</c:v>
                </c:pt>
                <c:pt idx="1814">
                  <c:v>118.13</c:v>
                </c:pt>
                <c:pt idx="1815">
                  <c:v>118.66</c:v>
                </c:pt>
                <c:pt idx="1816">
                  <c:v>118.72</c:v>
                </c:pt>
                <c:pt idx="1817">
                  <c:v>118</c:v>
                </c:pt>
                <c:pt idx="1818">
                  <c:v>117.66</c:v>
                </c:pt>
                <c:pt idx="1819">
                  <c:v>117.38</c:v>
                </c:pt>
                <c:pt idx="1820">
                  <c:v>117.52</c:v>
                </c:pt>
                <c:pt idx="1821">
                  <c:v>115.6</c:v>
                </c:pt>
                <c:pt idx="1822">
                  <c:v>113.53</c:v>
                </c:pt>
                <c:pt idx="1823">
                  <c:v>114.1</c:v>
                </c:pt>
                <c:pt idx="1824">
                  <c:v>114.44</c:v>
                </c:pt>
                <c:pt idx="1825">
                  <c:v>112.71</c:v>
                </c:pt>
                <c:pt idx="1826">
                  <c:v>111.87</c:v>
                </c:pt>
                <c:pt idx="1827">
                  <c:v>111.38</c:v>
                </c:pt>
                <c:pt idx="1828">
                  <c:v>110.4</c:v>
                </c:pt>
                <c:pt idx="1829">
                  <c:v>110.09</c:v>
                </c:pt>
                <c:pt idx="1830">
                  <c:v>111.61</c:v>
                </c:pt>
                <c:pt idx="1831">
                  <c:v>111.06</c:v>
                </c:pt>
                <c:pt idx="1832">
                  <c:v>111.15</c:v>
                </c:pt>
                <c:pt idx="1833">
                  <c:v>110.85</c:v>
                </c:pt>
                <c:pt idx="1834">
                  <c:v>110.22</c:v>
                </c:pt>
                <c:pt idx="1835">
                  <c:v>109.65</c:v>
                </c:pt>
                <c:pt idx="1836">
                  <c:v>108.52</c:v>
                </c:pt>
                <c:pt idx="1837">
                  <c:v>109.42</c:v>
                </c:pt>
                <c:pt idx="1838">
                  <c:v>109.82</c:v>
                </c:pt>
                <c:pt idx="1839">
                  <c:v>109.51</c:v>
                </c:pt>
                <c:pt idx="1840">
                  <c:v>107.45</c:v>
                </c:pt>
                <c:pt idx="1841">
                  <c:v>108.72</c:v>
                </c:pt>
                <c:pt idx="1842">
                  <c:v>107.47</c:v>
                </c:pt>
                <c:pt idx="1843">
                  <c:v>107.66</c:v>
                </c:pt>
                <c:pt idx="1844">
                  <c:v>108.17</c:v>
                </c:pt>
                <c:pt idx="1845">
                  <c:v>109.36</c:v>
                </c:pt>
                <c:pt idx="1846">
                  <c:v>109.69</c:v>
                </c:pt>
                <c:pt idx="1847">
                  <c:v>110.02</c:v>
                </c:pt>
                <c:pt idx="1848">
                  <c:v>111.08</c:v>
                </c:pt>
                <c:pt idx="1849">
                  <c:v>110.69</c:v>
                </c:pt>
                <c:pt idx="1850">
                  <c:v>107.11</c:v>
                </c:pt>
                <c:pt idx="1851">
                  <c:v>106.34</c:v>
                </c:pt>
                <c:pt idx="1852">
                  <c:v>104.12</c:v>
                </c:pt>
                <c:pt idx="1853">
                  <c:v>104.66</c:v>
                </c:pt>
                <c:pt idx="1854">
                  <c:v>106.23</c:v>
                </c:pt>
                <c:pt idx="1855">
                  <c:v>105.79</c:v>
                </c:pt>
                <c:pt idx="1856">
                  <c:v>104.27</c:v>
                </c:pt>
                <c:pt idx="1857">
                  <c:v>103.11</c:v>
                </c:pt>
                <c:pt idx="1858">
                  <c:v>100.39</c:v>
                </c:pt>
                <c:pt idx="1859">
                  <c:v>99.91</c:v>
                </c:pt>
                <c:pt idx="1860">
                  <c:v>97.69</c:v>
                </c:pt>
                <c:pt idx="1861">
                  <c:v>99.13</c:v>
                </c:pt>
                <c:pt idx="1862">
                  <c:v>99.65</c:v>
                </c:pt>
                <c:pt idx="1863">
                  <c:v>100.39</c:v>
                </c:pt>
                <c:pt idx="1864">
                  <c:v>100.31</c:v>
                </c:pt>
                <c:pt idx="1865">
                  <c:v>101.73</c:v>
                </c:pt>
                <c:pt idx="1866">
                  <c:v>103.41</c:v>
                </c:pt>
                <c:pt idx="1867">
                  <c:v>103.16</c:v>
                </c:pt>
                <c:pt idx="1868">
                  <c:v>103.81</c:v>
                </c:pt>
                <c:pt idx="1869">
                  <c:v>102.37</c:v>
                </c:pt>
                <c:pt idx="1870">
                  <c:v>99.95</c:v>
                </c:pt>
                <c:pt idx="1871">
                  <c:v>102.85</c:v>
                </c:pt>
                <c:pt idx="1872">
                  <c:v>104.19</c:v>
                </c:pt>
                <c:pt idx="1873">
                  <c:v>105.46</c:v>
                </c:pt>
                <c:pt idx="1874">
                  <c:v>104.4</c:v>
                </c:pt>
                <c:pt idx="1875">
                  <c:v>104.34</c:v>
                </c:pt>
                <c:pt idx="1876">
                  <c:v>104.47</c:v>
                </c:pt>
                <c:pt idx="1877">
                  <c:v>103.91</c:v>
                </c:pt>
                <c:pt idx="1878">
                  <c:v>102.82</c:v>
                </c:pt>
                <c:pt idx="1879">
                  <c:v>102.6</c:v>
                </c:pt>
                <c:pt idx="1880">
                  <c:v>103.68</c:v>
                </c:pt>
                <c:pt idx="1881">
                  <c:v>103.8</c:v>
                </c:pt>
                <c:pt idx="1882">
                  <c:v>104.64</c:v>
                </c:pt>
                <c:pt idx="1883">
                  <c:v>104.8</c:v>
                </c:pt>
                <c:pt idx="1884">
                  <c:v>103.91</c:v>
                </c:pt>
                <c:pt idx="1885">
                  <c:v>102.6</c:v>
                </c:pt>
                <c:pt idx="1886">
                  <c:v>102.44</c:v>
                </c:pt>
                <c:pt idx="1887">
                  <c:v>102.64</c:v>
                </c:pt>
                <c:pt idx="1888">
                  <c:v>102.62</c:v>
                </c:pt>
                <c:pt idx="1889">
                  <c:v>104.23</c:v>
                </c:pt>
                <c:pt idx="1890">
                  <c:v>102.43</c:v>
                </c:pt>
                <c:pt idx="1891">
                  <c:v>102.19</c:v>
                </c:pt>
                <c:pt idx="1892">
                  <c:v>100.39</c:v>
                </c:pt>
                <c:pt idx="1893">
                  <c:v>102.06</c:v>
                </c:pt>
                <c:pt idx="1894">
                  <c:v>103.24</c:v>
                </c:pt>
                <c:pt idx="1895">
                  <c:v>103.04</c:v>
                </c:pt>
                <c:pt idx="1896">
                  <c:v>103.61</c:v>
                </c:pt>
                <c:pt idx="1897">
                  <c:v>104.56</c:v>
                </c:pt>
                <c:pt idx="1898">
                  <c:v>103.95</c:v>
                </c:pt>
                <c:pt idx="1899">
                  <c:v>102.96</c:v>
                </c:pt>
                <c:pt idx="1900">
                  <c:v>103.49</c:v>
                </c:pt>
                <c:pt idx="1901">
                  <c:v>104.25</c:v>
                </c:pt>
                <c:pt idx="1902">
                  <c:v>105.93</c:v>
                </c:pt>
                <c:pt idx="1903">
                  <c:v>105.47</c:v>
                </c:pt>
                <c:pt idx="1904">
                  <c:v>106.02</c:v>
                </c:pt>
                <c:pt idx="1905">
                  <c:v>106.12</c:v>
                </c:pt>
                <c:pt idx="1906">
                  <c:v>102.15</c:v>
                </c:pt>
                <c:pt idx="1907">
                  <c:v>100.91</c:v>
                </c:pt>
                <c:pt idx="1908">
                  <c:v>101.16</c:v>
                </c:pt>
                <c:pt idx="1909">
                  <c:v>101.26</c:v>
                </c:pt>
                <c:pt idx="1910">
                  <c:v>101.66</c:v>
                </c:pt>
                <c:pt idx="1911">
                  <c:v>102.82</c:v>
                </c:pt>
                <c:pt idx="1912">
                  <c:v>102.16</c:v>
                </c:pt>
                <c:pt idx="1913">
                  <c:v>103</c:v>
                </c:pt>
                <c:pt idx="1914">
                  <c:v>104</c:v>
                </c:pt>
                <c:pt idx="1915">
                  <c:v>105.76</c:v>
                </c:pt>
                <c:pt idx="1916">
                  <c:v>105.54</c:v>
                </c:pt>
                <c:pt idx="1917">
                  <c:v>107.72</c:v>
                </c:pt>
                <c:pt idx="1918">
                  <c:v>107.43</c:v>
                </c:pt>
                <c:pt idx="1919">
                  <c:v>107.81</c:v>
                </c:pt>
                <c:pt idx="1920">
                  <c:v>108.51</c:v>
                </c:pt>
                <c:pt idx="1921">
                  <c:v>107.73</c:v>
                </c:pt>
                <c:pt idx="1922">
                  <c:v>108.81</c:v>
                </c:pt>
                <c:pt idx="1923">
                  <c:v>109.09</c:v>
                </c:pt>
                <c:pt idx="1924">
                  <c:v>109.4</c:v>
                </c:pt>
                <c:pt idx="1925">
                  <c:v>108.61</c:v>
                </c:pt>
                <c:pt idx="1926">
                  <c:v>108.7</c:v>
                </c:pt>
                <c:pt idx="1927">
                  <c:v>108.07</c:v>
                </c:pt>
                <c:pt idx="1928">
                  <c:v>108.15</c:v>
                </c:pt>
                <c:pt idx="1929">
                  <c:v>108.42</c:v>
                </c:pt>
                <c:pt idx="1930">
                  <c:v>107.19</c:v>
                </c:pt>
                <c:pt idx="1931">
                  <c:v>107.65</c:v>
                </c:pt>
                <c:pt idx="1932">
                  <c:v>107.17</c:v>
                </c:pt>
                <c:pt idx="1933">
                  <c:v>107.45</c:v>
                </c:pt>
                <c:pt idx="1934">
                  <c:v>106.91</c:v>
                </c:pt>
                <c:pt idx="1935">
                  <c:v>107.7</c:v>
                </c:pt>
                <c:pt idx="1936">
                  <c:v>109.54</c:v>
                </c:pt>
                <c:pt idx="1937">
                  <c:v>108.95</c:v>
                </c:pt>
                <c:pt idx="1938">
                  <c:v>108.7</c:v>
                </c:pt>
                <c:pt idx="1939">
                  <c:v>108.18</c:v>
                </c:pt>
                <c:pt idx="1940">
                  <c:v>107.44</c:v>
                </c:pt>
                <c:pt idx="1941">
                  <c:v>106.68</c:v>
                </c:pt>
                <c:pt idx="1942">
                  <c:v>108.22</c:v>
                </c:pt>
                <c:pt idx="1943">
                  <c:v>108.97</c:v>
                </c:pt>
                <c:pt idx="1944">
                  <c:v>109.82</c:v>
                </c:pt>
                <c:pt idx="1945">
                  <c:v>110.2</c:v>
                </c:pt>
                <c:pt idx="1946">
                  <c:v>111.11</c:v>
                </c:pt>
                <c:pt idx="1947">
                  <c:v>110.4</c:v>
                </c:pt>
                <c:pt idx="1948">
                  <c:v>109.9</c:v>
                </c:pt>
                <c:pt idx="1949">
                  <c:v>110.15</c:v>
                </c:pt>
                <c:pt idx="1950">
                  <c:v>109.81</c:v>
                </c:pt>
                <c:pt idx="1951">
                  <c:v>109.9</c:v>
                </c:pt>
                <c:pt idx="1952">
                  <c:v>111.04</c:v>
                </c:pt>
                <c:pt idx="1953">
                  <c:v>110.73</c:v>
                </c:pt>
                <c:pt idx="1954">
                  <c:v>114.36</c:v>
                </c:pt>
                <c:pt idx="1955">
                  <c:v>116.61</c:v>
                </c:pt>
                <c:pt idx="1956">
                  <c:v>115.16</c:v>
                </c:pt>
                <c:pt idx="1957">
                  <c:v>114.01</c:v>
                </c:pt>
                <c:pt idx="1958">
                  <c:v>114.33</c:v>
                </c:pt>
                <c:pt idx="1959">
                  <c:v>115.68</c:v>
                </c:pt>
                <c:pt idx="1960">
                  <c:v>114.91</c:v>
                </c:pt>
                <c:pt idx="1961">
                  <c:v>115.26</c:v>
                </c:pt>
                <c:pt idx="1962">
                  <c:v>116.12</c:v>
                </c:pt>
                <c:pt idx="1963">
                  <c:v>113.72</c:v>
                </c:pt>
                <c:pt idx="1964">
                  <c:v>111.25</c:v>
                </c:pt>
                <c:pt idx="1965">
                  <c:v>111.5</c:v>
                </c:pt>
                <c:pt idx="1966">
                  <c:v>112.63</c:v>
                </c:pt>
                <c:pt idx="1967">
                  <c:v>112.78</c:v>
                </c:pt>
                <c:pt idx="1968">
                  <c:v>110.07</c:v>
                </c:pt>
                <c:pt idx="1969">
                  <c:v>108.19</c:v>
                </c:pt>
                <c:pt idx="1970">
                  <c:v>110.6</c:v>
                </c:pt>
                <c:pt idx="1971">
                  <c:v>108.76</c:v>
                </c:pt>
                <c:pt idx="1972">
                  <c:v>109.22</c:v>
                </c:pt>
                <c:pt idx="1973">
                  <c:v>108.16</c:v>
                </c:pt>
                <c:pt idx="1974">
                  <c:v>108.64</c:v>
                </c:pt>
                <c:pt idx="1975">
                  <c:v>108.32</c:v>
                </c:pt>
                <c:pt idx="1976">
                  <c:v>109.21</c:v>
                </c:pt>
                <c:pt idx="1977">
                  <c:v>108.63</c:v>
                </c:pt>
                <c:pt idx="1978">
                  <c:v>108.37</c:v>
                </c:pt>
                <c:pt idx="1979">
                  <c:v>107.94</c:v>
                </c:pt>
                <c:pt idx="1980">
                  <c:v>109.19</c:v>
                </c:pt>
                <c:pt idx="1981">
                  <c:v>109</c:v>
                </c:pt>
                <c:pt idx="1982">
                  <c:v>109.46</c:v>
                </c:pt>
                <c:pt idx="1983">
                  <c:v>109.68</c:v>
                </c:pt>
                <c:pt idx="1984">
                  <c:v>110.16</c:v>
                </c:pt>
                <c:pt idx="1985">
                  <c:v>109.06</c:v>
                </c:pt>
                <c:pt idx="1986">
                  <c:v>111.8</c:v>
                </c:pt>
                <c:pt idx="1987">
                  <c:v>111.28</c:v>
                </c:pt>
                <c:pt idx="1988">
                  <c:v>111.04</c:v>
                </c:pt>
                <c:pt idx="1989">
                  <c:v>109.96</c:v>
                </c:pt>
                <c:pt idx="1990">
                  <c:v>110.86</c:v>
                </c:pt>
                <c:pt idx="1991">
                  <c:v>109.11</c:v>
                </c:pt>
                <c:pt idx="1992">
                  <c:v>109.94</c:v>
                </c:pt>
                <c:pt idx="1993">
                  <c:v>109.64</c:v>
                </c:pt>
                <c:pt idx="1994">
                  <c:v>109.97</c:v>
                </c:pt>
                <c:pt idx="1995">
                  <c:v>107.8</c:v>
                </c:pt>
                <c:pt idx="1996">
                  <c:v>106.99</c:v>
                </c:pt>
                <c:pt idx="1997">
                  <c:v>106.93</c:v>
                </c:pt>
                <c:pt idx="1998">
                  <c:v>109.61</c:v>
                </c:pt>
                <c:pt idx="1999">
                  <c:v>109.01</c:v>
                </c:pt>
                <c:pt idx="2000">
                  <c:v>109.86</c:v>
                </c:pt>
                <c:pt idx="2001">
                  <c:v>108.84</c:v>
                </c:pt>
                <c:pt idx="2002">
                  <c:v>105.91</c:v>
                </c:pt>
                <c:pt idx="2003">
                  <c:v>106.23</c:v>
                </c:pt>
                <c:pt idx="2004">
                  <c:v>105.33</c:v>
                </c:pt>
                <c:pt idx="2005">
                  <c:v>105.24</c:v>
                </c:pt>
                <c:pt idx="2006">
                  <c:v>103.46</c:v>
                </c:pt>
                <c:pt idx="2007">
                  <c:v>105.12</c:v>
                </c:pt>
                <c:pt idx="2008">
                  <c:v>106.4</c:v>
                </c:pt>
                <c:pt idx="2009">
                  <c:v>105.81</c:v>
                </c:pt>
                <c:pt idx="2010">
                  <c:v>107.12</c:v>
                </c:pt>
                <c:pt idx="2011">
                  <c:v>108.54</c:v>
                </c:pt>
                <c:pt idx="2012">
                  <c:v>108.5</c:v>
                </c:pt>
                <c:pt idx="2013">
                  <c:v>108.47</c:v>
                </c:pt>
                <c:pt idx="2014">
                  <c:v>106.92</c:v>
                </c:pt>
                <c:pt idx="2015">
                  <c:v>108.06</c:v>
                </c:pt>
                <c:pt idx="2016">
                  <c:v>110.08</c:v>
                </c:pt>
                <c:pt idx="2017">
                  <c:v>111.05</c:v>
                </c:pt>
                <c:pt idx="2018">
                  <c:v>111</c:v>
                </c:pt>
                <c:pt idx="2019">
                  <c:v>110.88</c:v>
                </c:pt>
                <c:pt idx="2020">
                  <c:v>111.31</c:v>
                </c:pt>
                <c:pt idx="2021">
                  <c:v>110.86</c:v>
                </c:pt>
                <c:pt idx="2022">
                  <c:v>109.69</c:v>
                </c:pt>
                <c:pt idx="2023">
                  <c:v>111.45</c:v>
                </c:pt>
                <c:pt idx="2024">
                  <c:v>112.62</c:v>
                </c:pt>
                <c:pt idx="2025">
                  <c:v>111.88</c:v>
                </c:pt>
                <c:pt idx="2026">
                  <c:v>110.98</c:v>
                </c:pt>
                <c:pt idx="2027">
                  <c:v>111.61</c:v>
                </c:pt>
                <c:pt idx="2028">
                  <c:v>109.39</c:v>
                </c:pt>
                <c:pt idx="2029">
                  <c:v>109.38</c:v>
                </c:pt>
                <c:pt idx="2030">
                  <c:v>109.7</c:v>
                </c:pt>
                <c:pt idx="2031">
                  <c:v>108.67</c:v>
                </c:pt>
                <c:pt idx="2032">
                  <c:v>108.83</c:v>
                </c:pt>
                <c:pt idx="2033">
                  <c:v>110.47</c:v>
                </c:pt>
                <c:pt idx="2034">
                  <c:v>108.44</c:v>
                </c:pt>
                <c:pt idx="2035">
                  <c:v>109.63</c:v>
                </c:pt>
                <c:pt idx="2036">
                  <c:v>110.29</c:v>
                </c:pt>
                <c:pt idx="2037">
                  <c:v>111.77</c:v>
                </c:pt>
                <c:pt idx="2038">
                  <c:v>111.56</c:v>
                </c:pt>
                <c:pt idx="2039">
                  <c:v>111.9</c:v>
                </c:pt>
                <c:pt idx="2040">
                  <c:v>111.98</c:v>
                </c:pt>
                <c:pt idx="2041">
                  <c:v>112.18</c:v>
                </c:pt>
                <c:pt idx="2042">
                  <c:v>111.21</c:v>
                </c:pt>
                <c:pt idx="2043">
                  <c:v>110.8</c:v>
                </c:pt>
                <c:pt idx="2044">
                  <c:v>110.92</c:v>
                </c:pt>
                <c:pt idx="2045">
                  <c:v>107.78</c:v>
                </c:pt>
                <c:pt idx="2046">
                  <c:v>106.89</c:v>
                </c:pt>
                <c:pt idx="2047">
                  <c:v>106.73</c:v>
                </c:pt>
                <c:pt idx="2048">
                  <c:v>107.35</c:v>
                </c:pt>
                <c:pt idx="2049">
                  <c:v>107.15</c:v>
                </c:pt>
                <c:pt idx="2050">
                  <c:v>106.39</c:v>
                </c:pt>
                <c:pt idx="2051">
                  <c:v>107.25</c:v>
                </c:pt>
                <c:pt idx="2052">
                  <c:v>106.75</c:v>
                </c:pt>
                <c:pt idx="2053">
                  <c:v>106.39</c:v>
                </c:pt>
                <c:pt idx="2054">
                  <c:v>107.13</c:v>
                </c:pt>
                <c:pt idx="2055">
                  <c:v>107.09</c:v>
                </c:pt>
                <c:pt idx="2056">
                  <c:v>106.48</c:v>
                </c:pt>
                <c:pt idx="2057">
                  <c:v>106.35</c:v>
                </c:pt>
                <c:pt idx="2058">
                  <c:v>106.73</c:v>
                </c:pt>
                <c:pt idx="2059">
                  <c:v>108.27</c:v>
                </c:pt>
                <c:pt idx="2060">
                  <c:v>107.58</c:v>
                </c:pt>
                <c:pt idx="2061">
                  <c:v>107.88</c:v>
                </c:pt>
                <c:pt idx="2062">
                  <c:v>106.69</c:v>
                </c:pt>
                <c:pt idx="2063">
                  <c:v>107.41</c:v>
                </c:pt>
                <c:pt idx="2064">
                  <c:v>107.85</c:v>
                </c:pt>
                <c:pt idx="2065">
                  <c:v>107.95</c:v>
                </c:pt>
                <c:pt idx="2066">
                  <c:v>106.4</c:v>
                </c:pt>
                <c:pt idx="2067">
                  <c:v>106.04</c:v>
                </c:pt>
                <c:pt idx="2068">
                  <c:v>105.78</c:v>
                </c:pt>
                <c:pt idx="2069">
                  <c:v>106.25</c:v>
                </c:pt>
                <c:pt idx="2070">
                  <c:v>107.19</c:v>
                </c:pt>
                <c:pt idx="2071">
                  <c:v>109.57</c:v>
                </c:pt>
                <c:pt idx="2072">
                  <c:v>108.63</c:v>
                </c:pt>
                <c:pt idx="2073">
                  <c:v>108.68</c:v>
                </c:pt>
                <c:pt idx="2074">
                  <c:v>108.79</c:v>
                </c:pt>
                <c:pt idx="2075">
                  <c:v>108.73</c:v>
                </c:pt>
                <c:pt idx="2076">
                  <c:v>109.08</c:v>
                </c:pt>
                <c:pt idx="2077">
                  <c:v>109.18</c:v>
                </c:pt>
                <c:pt idx="2078">
                  <c:v>110.46</c:v>
                </c:pt>
                <c:pt idx="2079">
                  <c:v>110.47</c:v>
                </c:pt>
                <c:pt idx="2080">
                  <c:v>110.3</c:v>
                </c:pt>
                <c:pt idx="2081">
                  <c:v>109.85</c:v>
                </c:pt>
                <c:pt idx="2082">
                  <c:v>110.64</c:v>
                </c:pt>
                <c:pt idx="2083">
                  <c:v>109.51</c:v>
                </c:pt>
                <c:pt idx="2084">
                  <c:v>109.52</c:v>
                </c:pt>
                <c:pt idx="2085">
                  <c:v>108.96</c:v>
                </c:pt>
                <c:pt idx="2086">
                  <c:v>109.07</c:v>
                </c:pt>
                <c:pt idx="2087">
                  <c:v>111.2</c:v>
                </c:pt>
                <c:pt idx="2088">
                  <c:v>109.3</c:v>
                </c:pt>
                <c:pt idx="2089">
                  <c:v>107.76</c:v>
                </c:pt>
                <c:pt idx="2090">
                  <c:v>108.1</c:v>
                </c:pt>
                <c:pt idx="2091">
                  <c:v>109</c:v>
                </c:pt>
                <c:pt idx="2092">
                  <c:v>108.08</c:v>
                </c:pt>
                <c:pt idx="2093">
                  <c:v>108.55</c:v>
                </c:pt>
                <c:pt idx="2094">
                  <c:v>108.02</c:v>
                </c:pt>
                <c:pt idx="2095">
                  <c:v>107.39</c:v>
                </c:pt>
                <c:pt idx="2096">
                  <c:v>108.57</c:v>
                </c:pt>
                <c:pt idx="2097">
                  <c:v>106.24</c:v>
                </c:pt>
                <c:pt idx="2098">
                  <c:v>106.79</c:v>
                </c:pt>
                <c:pt idx="2099">
                  <c:v>105.85</c:v>
                </c:pt>
                <c:pt idx="2100">
                  <c:v>106.45</c:v>
                </c:pt>
                <c:pt idx="2101">
                  <c:v>106.92</c:v>
                </c:pt>
                <c:pt idx="2102">
                  <c:v>106.81</c:v>
                </c:pt>
                <c:pt idx="2103">
                  <c:v>106.99</c:v>
                </c:pt>
                <c:pt idx="2104">
                  <c:v>107.03</c:v>
                </c:pt>
                <c:pt idx="2105">
                  <c:v>107.83</c:v>
                </c:pt>
                <c:pt idx="2106">
                  <c:v>108.07</c:v>
                </c:pt>
                <c:pt idx="2107">
                  <c:v>107.76</c:v>
                </c:pt>
                <c:pt idx="2108">
                  <c:v>105.62</c:v>
                </c:pt>
                <c:pt idx="2109">
                  <c:v>104.79</c:v>
                </c:pt>
                <c:pt idx="2110">
                  <c:v>106.15</c:v>
                </c:pt>
                <c:pt idx="2111">
                  <c:v>106.72</c:v>
                </c:pt>
                <c:pt idx="2112">
                  <c:v>105.82</c:v>
                </c:pt>
                <c:pt idx="2113">
                  <c:v>107.67</c:v>
                </c:pt>
                <c:pt idx="2114">
                  <c:v>107.98</c:v>
                </c:pt>
                <c:pt idx="2115">
                  <c:v>107.46</c:v>
                </c:pt>
                <c:pt idx="2116">
                  <c:v>107.33</c:v>
                </c:pt>
                <c:pt idx="2117">
                  <c:v>109.07</c:v>
                </c:pt>
                <c:pt idx="2118">
                  <c:v>108.74</c:v>
                </c:pt>
                <c:pt idx="2119">
                  <c:v>109.6</c:v>
                </c:pt>
                <c:pt idx="2120">
                  <c:v>109.53</c:v>
                </c:pt>
                <c:pt idx="2121">
                  <c:v>109.95</c:v>
                </c:pt>
                <c:pt idx="2122">
                  <c:v>109.27</c:v>
                </c:pt>
                <c:pt idx="2123">
                  <c:v>109.11</c:v>
                </c:pt>
                <c:pt idx="2124">
                  <c:v>110.33</c:v>
                </c:pt>
                <c:pt idx="2125">
                  <c:v>109.58</c:v>
                </c:pt>
                <c:pt idx="2126">
                  <c:v>108.12</c:v>
                </c:pt>
                <c:pt idx="2127">
                  <c:v>108.98</c:v>
                </c:pt>
                <c:pt idx="2128">
                  <c:v>108.07</c:v>
                </c:pt>
                <c:pt idx="2129">
                  <c:v>107.76</c:v>
                </c:pt>
                <c:pt idx="2130">
                  <c:v>108.59</c:v>
                </c:pt>
                <c:pt idx="2131">
                  <c:v>107.72</c:v>
                </c:pt>
                <c:pt idx="2132">
                  <c:v>107.06</c:v>
                </c:pt>
                <c:pt idx="2133">
                  <c:v>108.13</c:v>
                </c:pt>
                <c:pt idx="2134">
                  <c:v>108.04</c:v>
                </c:pt>
                <c:pt idx="2135">
                  <c:v>107.89</c:v>
                </c:pt>
                <c:pt idx="2136">
                  <c:v>108.41</c:v>
                </c:pt>
                <c:pt idx="2137">
                  <c:v>109.24</c:v>
                </c:pt>
                <c:pt idx="2138">
                  <c:v>110.19</c:v>
                </c:pt>
                <c:pt idx="2139">
                  <c:v>110.44</c:v>
                </c:pt>
                <c:pt idx="2140">
                  <c:v>109.75</c:v>
                </c:pt>
                <c:pt idx="2141">
                  <c:v>109.37</c:v>
                </c:pt>
                <c:pt idx="2142">
                  <c:v>109.69</c:v>
                </c:pt>
                <c:pt idx="2143">
                  <c:v>110.55</c:v>
                </c:pt>
                <c:pt idx="2144">
                  <c:v>110.36</c:v>
                </c:pt>
                <c:pt idx="2145">
                  <c:v>110.54</c:v>
                </c:pt>
                <c:pt idx="2146">
                  <c:v>110.32</c:v>
                </c:pt>
                <c:pt idx="2147">
                  <c:v>110.02</c:v>
                </c:pt>
                <c:pt idx="2148">
                  <c:v>109.81</c:v>
                </c:pt>
                <c:pt idx="2149">
                  <c:v>109.97</c:v>
                </c:pt>
                <c:pt idx="2150">
                  <c:v>109.41</c:v>
                </c:pt>
                <c:pt idx="2151">
                  <c:v>108.83</c:v>
                </c:pt>
                <c:pt idx="2152">
                  <c:v>108.82</c:v>
                </c:pt>
                <c:pt idx="2153">
                  <c:v>108.4</c:v>
                </c:pt>
                <c:pt idx="2154">
                  <c:v>108.79</c:v>
                </c:pt>
                <c:pt idx="2155">
                  <c:v>108.61</c:v>
                </c:pt>
                <c:pt idx="2156">
                  <c:v>109.99</c:v>
                </c:pt>
                <c:pt idx="2157">
                  <c:v>109.52</c:v>
                </c:pt>
                <c:pt idx="2158">
                  <c:v>109.95</c:v>
                </c:pt>
                <c:pt idx="2159">
                  <c:v>113.02</c:v>
                </c:pt>
                <c:pt idx="2160">
                  <c:v>113.41</c:v>
                </c:pt>
                <c:pt idx="2161">
                  <c:v>112.94</c:v>
                </c:pt>
                <c:pt idx="2162">
                  <c:v>113.45</c:v>
                </c:pt>
                <c:pt idx="2163">
                  <c:v>114.26</c:v>
                </c:pt>
                <c:pt idx="2164">
                  <c:v>115.06</c:v>
                </c:pt>
                <c:pt idx="2165">
                  <c:v>114.81</c:v>
                </c:pt>
                <c:pt idx="2166">
                  <c:v>114.12</c:v>
                </c:pt>
                <c:pt idx="2167">
                  <c:v>114.46</c:v>
                </c:pt>
                <c:pt idx="2168">
                  <c:v>114</c:v>
                </c:pt>
                <c:pt idx="2169">
                  <c:v>113.21</c:v>
                </c:pt>
                <c:pt idx="2170">
                  <c:v>113.3</c:v>
                </c:pt>
                <c:pt idx="2171">
                  <c:v>112.36</c:v>
                </c:pt>
                <c:pt idx="2172">
                  <c:v>112.29</c:v>
                </c:pt>
                <c:pt idx="2173">
                  <c:v>111.24</c:v>
                </c:pt>
                <c:pt idx="2174">
                  <c:v>111</c:v>
                </c:pt>
                <c:pt idx="2175">
                  <c:v>110.64</c:v>
                </c:pt>
                <c:pt idx="2176">
                  <c:v>110.24</c:v>
                </c:pt>
                <c:pt idx="2177">
                  <c:v>108.94</c:v>
                </c:pt>
                <c:pt idx="2178">
                  <c:v>108.28</c:v>
                </c:pt>
                <c:pt idx="2179">
                  <c:v>108.67</c:v>
                </c:pt>
                <c:pt idx="2180">
                  <c:v>106.66</c:v>
                </c:pt>
                <c:pt idx="2181">
                  <c:v>106.98</c:v>
                </c:pt>
                <c:pt idx="2182">
                  <c:v>106.02</c:v>
                </c:pt>
                <c:pt idx="2183">
                  <c:v>105.85</c:v>
                </c:pt>
                <c:pt idx="2184">
                  <c:v>107.89</c:v>
                </c:pt>
                <c:pt idx="2185">
                  <c:v>107.24</c:v>
                </c:pt>
                <c:pt idx="2186">
                  <c:v>107.68</c:v>
                </c:pt>
                <c:pt idx="2187">
                  <c:v>107.33</c:v>
                </c:pt>
                <c:pt idx="2188">
                  <c:v>108.03</c:v>
                </c:pt>
                <c:pt idx="2189">
                  <c:v>107.07</c:v>
                </c:pt>
                <c:pt idx="2190">
                  <c:v>108.39</c:v>
                </c:pt>
                <c:pt idx="2191">
                  <c:v>107.57</c:v>
                </c:pt>
                <c:pt idx="2192">
                  <c:v>107.72</c:v>
                </c:pt>
                <c:pt idx="2193">
                  <c:v>106.51</c:v>
                </c:pt>
                <c:pt idx="2194">
                  <c:v>106.02</c:v>
                </c:pt>
                <c:pt idx="2195">
                  <c:v>104.84</c:v>
                </c:pt>
                <c:pt idx="2196">
                  <c:v>105.41</c:v>
                </c:pt>
                <c:pt idx="2197">
                  <c:v>104.61</c:v>
                </c:pt>
                <c:pt idx="2198">
                  <c:v>104.59</c:v>
                </c:pt>
                <c:pt idx="2199">
                  <c:v>105.44</c:v>
                </c:pt>
                <c:pt idx="2200">
                  <c:v>105.02</c:v>
                </c:pt>
                <c:pt idx="2201">
                  <c:v>104.68</c:v>
                </c:pt>
                <c:pt idx="2202">
                  <c:v>103.02</c:v>
                </c:pt>
                <c:pt idx="2203">
                  <c:v>104.28</c:v>
                </c:pt>
                <c:pt idx="2204">
                  <c:v>102.01</c:v>
                </c:pt>
                <c:pt idx="2205">
                  <c:v>103.53</c:v>
                </c:pt>
                <c:pt idx="2206">
                  <c:v>101.6</c:v>
                </c:pt>
                <c:pt idx="2207">
                  <c:v>101.56</c:v>
                </c:pt>
                <c:pt idx="2208">
                  <c:v>102.28</c:v>
                </c:pt>
                <c:pt idx="2209">
                  <c:v>102.63</c:v>
                </c:pt>
                <c:pt idx="2210">
                  <c:v>102.29</c:v>
                </c:pt>
                <c:pt idx="2211">
                  <c:v>102.65</c:v>
                </c:pt>
                <c:pt idx="2212">
                  <c:v>102.5</c:v>
                </c:pt>
                <c:pt idx="2213">
                  <c:v>102.72</c:v>
                </c:pt>
                <c:pt idx="2214">
                  <c:v>102.46</c:v>
                </c:pt>
                <c:pt idx="2215">
                  <c:v>103.19</c:v>
                </c:pt>
                <c:pt idx="2216">
                  <c:v>102.79</c:v>
                </c:pt>
                <c:pt idx="2217">
                  <c:v>100.34</c:v>
                </c:pt>
                <c:pt idx="2218">
                  <c:v>102.77</c:v>
                </c:pt>
                <c:pt idx="2219">
                  <c:v>101.83</c:v>
                </c:pt>
                <c:pt idx="2220">
                  <c:v>100.82</c:v>
                </c:pt>
                <c:pt idx="2221">
                  <c:v>100.2</c:v>
                </c:pt>
                <c:pt idx="2222">
                  <c:v>99.16</c:v>
                </c:pt>
                <c:pt idx="2223">
                  <c:v>98.04</c:v>
                </c:pt>
                <c:pt idx="2224">
                  <c:v>98.08</c:v>
                </c:pt>
                <c:pt idx="2225">
                  <c:v>97.11</c:v>
                </c:pt>
                <c:pt idx="2226">
                  <c:v>96.65</c:v>
                </c:pt>
                <c:pt idx="2227">
                  <c:v>99.05</c:v>
                </c:pt>
                <c:pt idx="2228">
                  <c:v>98.97</c:v>
                </c:pt>
                <c:pt idx="2229">
                  <c:v>97.7</c:v>
                </c:pt>
                <c:pt idx="2230">
                  <c:v>98.39</c:v>
                </c:pt>
                <c:pt idx="2231">
                  <c:v>96.97</c:v>
                </c:pt>
                <c:pt idx="2232">
                  <c:v>96.85</c:v>
                </c:pt>
                <c:pt idx="2233">
                  <c:v>96.95</c:v>
                </c:pt>
                <c:pt idx="2234">
                  <c:v>97</c:v>
                </c:pt>
                <c:pt idx="2235">
                  <c:v>97</c:v>
                </c:pt>
                <c:pt idx="2236">
                  <c:v>97.2</c:v>
                </c:pt>
                <c:pt idx="2237">
                  <c:v>94.67</c:v>
                </c:pt>
                <c:pt idx="2238">
                  <c:v>94.16</c:v>
                </c:pt>
                <c:pt idx="2239">
                  <c:v>93.42</c:v>
                </c:pt>
                <c:pt idx="2240">
                  <c:v>92.31</c:v>
                </c:pt>
                <c:pt idx="2241">
                  <c:v>92.79</c:v>
                </c:pt>
                <c:pt idx="2242">
                  <c:v>92.11</c:v>
                </c:pt>
                <c:pt idx="2243">
                  <c:v>91.38</c:v>
                </c:pt>
                <c:pt idx="2244">
                  <c:v>90.05</c:v>
                </c:pt>
                <c:pt idx="2245">
                  <c:v>90.21</c:v>
                </c:pt>
                <c:pt idx="2246">
                  <c:v>88.89</c:v>
                </c:pt>
                <c:pt idx="2247">
                  <c:v>85.04</c:v>
                </c:pt>
                <c:pt idx="2248">
                  <c:v>83.78</c:v>
                </c:pt>
                <c:pt idx="2249">
                  <c:v>84.47</c:v>
                </c:pt>
                <c:pt idx="2250">
                  <c:v>86.16</c:v>
                </c:pt>
                <c:pt idx="2251">
                  <c:v>85.4</c:v>
                </c:pt>
                <c:pt idx="2252">
                  <c:v>86.22</c:v>
                </c:pt>
                <c:pt idx="2253">
                  <c:v>84.71</c:v>
                </c:pt>
                <c:pt idx="2254">
                  <c:v>86.83</c:v>
                </c:pt>
                <c:pt idx="2255">
                  <c:v>86.13</c:v>
                </c:pt>
                <c:pt idx="2256">
                  <c:v>85.83</c:v>
                </c:pt>
                <c:pt idx="2257">
                  <c:v>86.03</c:v>
                </c:pt>
                <c:pt idx="2258">
                  <c:v>87.12</c:v>
                </c:pt>
                <c:pt idx="2259">
                  <c:v>86.24</c:v>
                </c:pt>
                <c:pt idx="2260">
                  <c:v>85.86</c:v>
                </c:pt>
                <c:pt idx="2261">
                  <c:v>84.78</c:v>
                </c:pt>
                <c:pt idx="2262">
                  <c:v>82.82</c:v>
                </c:pt>
                <c:pt idx="2263">
                  <c:v>82.95</c:v>
                </c:pt>
                <c:pt idx="2264">
                  <c:v>82.86</c:v>
                </c:pt>
                <c:pt idx="2265">
                  <c:v>83.39</c:v>
                </c:pt>
                <c:pt idx="2266">
                  <c:v>82.34</c:v>
                </c:pt>
                <c:pt idx="2267">
                  <c:v>81.67</c:v>
                </c:pt>
                <c:pt idx="2268">
                  <c:v>80.38</c:v>
                </c:pt>
                <c:pt idx="2269">
                  <c:v>77.92</c:v>
                </c:pt>
                <c:pt idx="2270">
                  <c:v>79.41</c:v>
                </c:pt>
                <c:pt idx="2271">
                  <c:v>79.31</c:v>
                </c:pt>
                <c:pt idx="2272">
                  <c:v>78.47</c:v>
                </c:pt>
                <c:pt idx="2273">
                  <c:v>78.099999999999994</c:v>
                </c:pt>
                <c:pt idx="2274">
                  <c:v>79.33</c:v>
                </c:pt>
                <c:pt idx="2275">
                  <c:v>80.36</c:v>
                </c:pt>
                <c:pt idx="2276">
                  <c:v>79.680000000000007</c:v>
                </c:pt>
                <c:pt idx="2277">
                  <c:v>78.33</c:v>
                </c:pt>
                <c:pt idx="2278">
                  <c:v>77.75</c:v>
                </c:pt>
                <c:pt idx="2279">
                  <c:v>72.58</c:v>
                </c:pt>
                <c:pt idx="2280">
                  <c:v>70.150000000000006</c:v>
                </c:pt>
                <c:pt idx="2281">
                  <c:v>72.540000000000006</c:v>
                </c:pt>
                <c:pt idx="2282">
                  <c:v>70.540000000000006</c:v>
                </c:pt>
                <c:pt idx="2283">
                  <c:v>69.92</c:v>
                </c:pt>
                <c:pt idx="2284">
                  <c:v>69.64</c:v>
                </c:pt>
                <c:pt idx="2285">
                  <c:v>69.069999999999993</c:v>
                </c:pt>
                <c:pt idx="2286">
                  <c:v>66.19</c:v>
                </c:pt>
                <c:pt idx="2287">
                  <c:v>66.84</c:v>
                </c:pt>
                <c:pt idx="2288">
                  <c:v>64.239999999999995</c:v>
                </c:pt>
                <c:pt idx="2289">
                  <c:v>63.68</c:v>
                </c:pt>
                <c:pt idx="2290">
                  <c:v>61.85</c:v>
                </c:pt>
                <c:pt idx="2291">
                  <c:v>61.06</c:v>
                </c:pt>
                <c:pt idx="2292">
                  <c:v>59.86</c:v>
                </c:pt>
                <c:pt idx="2293">
                  <c:v>61.18</c:v>
                </c:pt>
                <c:pt idx="2294">
                  <c:v>59.27</c:v>
                </c:pt>
                <c:pt idx="2295">
                  <c:v>61.38</c:v>
                </c:pt>
                <c:pt idx="2296">
                  <c:v>60.11</c:v>
                </c:pt>
                <c:pt idx="2297">
                  <c:v>61.69</c:v>
                </c:pt>
                <c:pt idx="2298">
                  <c:v>60.24</c:v>
                </c:pt>
                <c:pt idx="2299">
                  <c:v>59.45</c:v>
                </c:pt>
                <c:pt idx="2300">
                  <c:v>57.88</c:v>
                </c:pt>
                <c:pt idx="2301">
                  <c:v>57.9</c:v>
                </c:pt>
                <c:pt idx="2302">
                  <c:v>57.33</c:v>
                </c:pt>
                <c:pt idx="2303">
                  <c:v>56.42</c:v>
                </c:pt>
                <c:pt idx="2304">
                  <c:v>53.11</c:v>
                </c:pt>
                <c:pt idx="2305">
                  <c:v>51.1</c:v>
                </c:pt>
                <c:pt idx="2306">
                  <c:v>51.15</c:v>
                </c:pt>
                <c:pt idx="2307">
                  <c:v>50.96</c:v>
                </c:pt>
                <c:pt idx="2308">
                  <c:v>50.11</c:v>
                </c:pt>
                <c:pt idx="2309">
                  <c:v>47.43</c:v>
                </c:pt>
                <c:pt idx="2310">
                  <c:v>46.59</c:v>
                </c:pt>
                <c:pt idx="2311">
                  <c:v>48.69</c:v>
                </c:pt>
                <c:pt idx="2312">
                  <c:v>47.67</c:v>
                </c:pt>
                <c:pt idx="2313">
                  <c:v>50.17</c:v>
                </c:pt>
                <c:pt idx="2314">
                  <c:v>48.84</c:v>
                </c:pt>
                <c:pt idx="2315">
                  <c:v>47.99</c:v>
                </c:pt>
                <c:pt idx="2316">
                  <c:v>49.03</c:v>
                </c:pt>
                <c:pt idx="2317">
                  <c:v>48.52</c:v>
                </c:pt>
                <c:pt idx="2318">
                  <c:v>48.79</c:v>
                </c:pt>
                <c:pt idx="2319">
                  <c:v>48.16</c:v>
                </c:pt>
                <c:pt idx="2320">
                  <c:v>49.6</c:v>
                </c:pt>
                <c:pt idx="2321">
                  <c:v>48.47</c:v>
                </c:pt>
                <c:pt idx="2322">
                  <c:v>49.13</c:v>
                </c:pt>
                <c:pt idx="2323">
                  <c:v>52.99</c:v>
                </c:pt>
                <c:pt idx="2324">
                  <c:v>54.75</c:v>
                </c:pt>
                <c:pt idx="2325">
                  <c:v>57.91</c:v>
                </c:pt>
                <c:pt idx="2326">
                  <c:v>54.16</c:v>
                </c:pt>
                <c:pt idx="2327">
                  <c:v>56.57</c:v>
                </c:pt>
                <c:pt idx="2328">
                  <c:v>57.8</c:v>
                </c:pt>
                <c:pt idx="2329">
                  <c:v>58.34</c:v>
                </c:pt>
                <c:pt idx="2330">
                  <c:v>56.43</c:v>
                </c:pt>
                <c:pt idx="2331">
                  <c:v>54.66</c:v>
                </c:pt>
                <c:pt idx="2332">
                  <c:v>57.05</c:v>
                </c:pt>
                <c:pt idx="2333">
                  <c:v>61.52</c:v>
                </c:pt>
                <c:pt idx="2334">
                  <c:v>61.4</c:v>
                </c:pt>
                <c:pt idx="2335">
                  <c:v>62.53</c:v>
                </c:pt>
                <c:pt idx="2336">
                  <c:v>60.53</c:v>
                </c:pt>
                <c:pt idx="2337">
                  <c:v>60.21</c:v>
                </c:pt>
                <c:pt idx="2338">
                  <c:v>60.22</c:v>
                </c:pt>
                <c:pt idx="2339">
                  <c:v>58.9</c:v>
                </c:pt>
                <c:pt idx="2340">
                  <c:v>58.66</c:v>
                </c:pt>
                <c:pt idx="2341">
                  <c:v>61.63</c:v>
                </c:pt>
                <c:pt idx="2342">
                  <c:v>60.05</c:v>
                </c:pt>
                <c:pt idx="2343">
                  <c:v>62.58</c:v>
                </c:pt>
                <c:pt idx="2344">
                  <c:v>59.54</c:v>
                </c:pt>
                <c:pt idx="2345">
                  <c:v>61.02</c:v>
                </c:pt>
                <c:pt idx="2346">
                  <c:v>60.55</c:v>
                </c:pt>
                <c:pt idx="2347">
                  <c:v>60.48</c:v>
                </c:pt>
                <c:pt idx="2348">
                  <c:v>59.73</c:v>
                </c:pt>
                <c:pt idx="2349">
                  <c:v>58.53</c:v>
                </c:pt>
                <c:pt idx="2350">
                  <c:v>56.39</c:v>
                </c:pt>
                <c:pt idx="2351">
                  <c:v>57.54</c:v>
                </c:pt>
                <c:pt idx="2352">
                  <c:v>57.08</c:v>
                </c:pt>
                <c:pt idx="2353">
                  <c:v>54.67</c:v>
                </c:pt>
                <c:pt idx="2354">
                  <c:v>53.44</c:v>
                </c:pt>
                <c:pt idx="2355">
                  <c:v>53.51</c:v>
                </c:pt>
                <c:pt idx="2356">
                  <c:v>55.91</c:v>
                </c:pt>
                <c:pt idx="2357">
                  <c:v>54.43</c:v>
                </c:pt>
                <c:pt idx="2358">
                  <c:v>55.32</c:v>
                </c:pt>
                <c:pt idx="2359">
                  <c:v>55.92</c:v>
                </c:pt>
                <c:pt idx="2360">
                  <c:v>55.11</c:v>
                </c:pt>
                <c:pt idx="2361">
                  <c:v>56.48</c:v>
                </c:pt>
                <c:pt idx="2362">
                  <c:v>59.19</c:v>
                </c:pt>
                <c:pt idx="2363">
                  <c:v>56.41</c:v>
                </c:pt>
                <c:pt idx="2364">
                  <c:v>56.29</c:v>
                </c:pt>
                <c:pt idx="2365">
                  <c:v>55.11</c:v>
                </c:pt>
                <c:pt idx="2366">
                  <c:v>57.1</c:v>
                </c:pt>
                <c:pt idx="2367">
                  <c:v>54.95</c:v>
                </c:pt>
                <c:pt idx="2368">
                  <c:v>58.12</c:v>
                </c:pt>
                <c:pt idx="2369">
                  <c:v>59.1</c:v>
                </c:pt>
                <c:pt idx="2370">
                  <c:v>55.55</c:v>
                </c:pt>
                <c:pt idx="2371">
                  <c:v>56.57</c:v>
                </c:pt>
                <c:pt idx="2372">
                  <c:v>57.87</c:v>
                </c:pt>
                <c:pt idx="2373">
                  <c:v>57.93</c:v>
                </c:pt>
                <c:pt idx="2374">
                  <c:v>58.43</c:v>
                </c:pt>
                <c:pt idx="2375">
                  <c:v>60.32</c:v>
                </c:pt>
                <c:pt idx="2376">
                  <c:v>63.98</c:v>
                </c:pt>
                <c:pt idx="2377">
                  <c:v>63.45</c:v>
                </c:pt>
                <c:pt idx="2378">
                  <c:v>63.45</c:v>
                </c:pt>
                <c:pt idx="2379">
                  <c:v>62.08</c:v>
                </c:pt>
                <c:pt idx="2380">
                  <c:v>62.73</c:v>
                </c:pt>
                <c:pt idx="2381">
                  <c:v>64.849999999999994</c:v>
                </c:pt>
                <c:pt idx="2382">
                  <c:v>65.28</c:v>
                </c:pt>
                <c:pt idx="2383">
                  <c:v>64.83</c:v>
                </c:pt>
                <c:pt idx="2384">
                  <c:v>64.64</c:v>
                </c:pt>
                <c:pt idx="2385">
                  <c:v>65.84</c:v>
                </c:pt>
                <c:pt idx="2386">
                  <c:v>66.78</c:v>
                </c:pt>
                <c:pt idx="2387">
                  <c:v>66.459999999999994</c:v>
                </c:pt>
                <c:pt idx="2388">
                  <c:v>66.45</c:v>
                </c:pt>
                <c:pt idx="2389">
                  <c:v>67.52</c:v>
                </c:pt>
                <c:pt idx="2390">
                  <c:v>67.77</c:v>
                </c:pt>
                <c:pt idx="2391">
                  <c:v>65.540000000000006</c:v>
                </c:pt>
                <c:pt idx="2392">
                  <c:v>65.39</c:v>
                </c:pt>
                <c:pt idx="2393">
                  <c:v>64.91</c:v>
                </c:pt>
                <c:pt idx="2394">
                  <c:v>66.86</c:v>
                </c:pt>
                <c:pt idx="2395">
                  <c:v>66.81</c:v>
                </c:pt>
                <c:pt idx="2396">
                  <c:v>66.59</c:v>
                </c:pt>
                <c:pt idx="2397">
                  <c:v>66.81</c:v>
                </c:pt>
                <c:pt idx="2398">
                  <c:v>66.27</c:v>
                </c:pt>
                <c:pt idx="2399">
                  <c:v>64.02</c:v>
                </c:pt>
                <c:pt idx="2400">
                  <c:v>65.03</c:v>
                </c:pt>
                <c:pt idx="2401">
                  <c:v>66.540000000000006</c:v>
                </c:pt>
                <c:pt idx="2402">
                  <c:v>65.37</c:v>
                </c:pt>
                <c:pt idx="2403">
                  <c:v>65.52</c:v>
                </c:pt>
                <c:pt idx="2404">
                  <c:v>63.72</c:v>
                </c:pt>
                <c:pt idx="2405">
                  <c:v>62.06</c:v>
                </c:pt>
                <c:pt idx="2406">
                  <c:v>62.58</c:v>
                </c:pt>
                <c:pt idx="2407">
                  <c:v>65.56</c:v>
                </c:pt>
                <c:pt idx="2408">
                  <c:v>64.88</c:v>
                </c:pt>
                <c:pt idx="2409">
                  <c:v>65.489999999999995</c:v>
                </c:pt>
                <c:pt idx="2410">
                  <c:v>63.8</c:v>
                </c:pt>
                <c:pt idx="2411">
                  <c:v>62.03</c:v>
                </c:pt>
                <c:pt idx="2412">
                  <c:v>63.31</c:v>
                </c:pt>
                <c:pt idx="2413">
                  <c:v>62.69</c:v>
                </c:pt>
                <c:pt idx="2414">
                  <c:v>64.88</c:v>
                </c:pt>
                <c:pt idx="2415">
                  <c:v>65.7</c:v>
                </c:pt>
                <c:pt idx="2416">
                  <c:v>65.11</c:v>
                </c:pt>
                <c:pt idx="2417">
                  <c:v>63.87</c:v>
                </c:pt>
                <c:pt idx="2418">
                  <c:v>62.61</c:v>
                </c:pt>
                <c:pt idx="2419">
                  <c:v>63.7</c:v>
                </c:pt>
                <c:pt idx="2420">
                  <c:v>63.87</c:v>
                </c:pt>
                <c:pt idx="2421">
                  <c:v>64.260000000000005</c:v>
                </c:pt>
                <c:pt idx="2422">
                  <c:v>63.02</c:v>
                </c:pt>
                <c:pt idx="2423">
                  <c:v>63.34</c:v>
                </c:pt>
                <c:pt idx="2424">
                  <c:v>64.45</c:v>
                </c:pt>
                <c:pt idx="2425">
                  <c:v>63.49</c:v>
                </c:pt>
                <c:pt idx="2426">
                  <c:v>63.2</c:v>
                </c:pt>
                <c:pt idx="2427">
                  <c:v>63.26</c:v>
                </c:pt>
                <c:pt idx="2428">
                  <c:v>62.01</c:v>
                </c:pt>
                <c:pt idx="2429">
                  <c:v>63.59</c:v>
                </c:pt>
                <c:pt idx="2430">
                  <c:v>62.01</c:v>
                </c:pt>
                <c:pt idx="2431">
                  <c:v>62.07</c:v>
                </c:pt>
                <c:pt idx="2432">
                  <c:v>60.32</c:v>
                </c:pt>
                <c:pt idx="2433">
                  <c:v>56.54</c:v>
                </c:pt>
                <c:pt idx="2434">
                  <c:v>56.85</c:v>
                </c:pt>
                <c:pt idx="2435">
                  <c:v>57.05</c:v>
                </c:pt>
                <c:pt idx="2436">
                  <c:v>58.61</c:v>
                </c:pt>
                <c:pt idx="2437">
                  <c:v>58.73</c:v>
                </c:pt>
                <c:pt idx="2438">
                  <c:v>57.85</c:v>
                </c:pt>
                <c:pt idx="2439">
                  <c:v>58.51</c:v>
                </c:pt>
                <c:pt idx="2440">
                  <c:v>57.05</c:v>
                </c:pt>
                <c:pt idx="2441">
                  <c:v>57.51</c:v>
                </c:pt>
                <c:pt idx="2442">
                  <c:v>57.1</c:v>
                </c:pt>
                <c:pt idx="2443">
                  <c:v>56.65</c:v>
                </c:pt>
                <c:pt idx="2444">
                  <c:v>57.04</c:v>
                </c:pt>
                <c:pt idx="2445">
                  <c:v>56.13</c:v>
                </c:pt>
                <c:pt idx="2446">
                  <c:v>55.27</c:v>
                </c:pt>
                <c:pt idx="2447">
                  <c:v>54.62</c:v>
                </c:pt>
                <c:pt idx="2448">
                  <c:v>53.47</c:v>
                </c:pt>
                <c:pt idx="2449">
                  <c:v>53.3</c:v>
                </c:pt>
                <c:pt idx="2450">
                  <c:v>53.38</c:v>
                </c:pt>
                <c:pt idx="2451">
                  <c:v>53.31</c:v>
                </c:pt>
                <c:pt idx="2452">
                  <c:v>52.21</c:v>
                </c:pt>
                <c:pt idx="2453">
                  <c:v>49.52</c:v>
                </c:pt>
                <c:pt idx="2454">
                  <c:v>49.99</c:v>
                </c:pt>
                <c:pt idx="2455">
                  <c:v>49.59</c:v>
                </c:pt>
                <c:pt idx="2456">
                  <c:v>49.52</c:v>
                </c:pt>
                <c:pt idx="2457">
                  <c:v>48.61</c:v>
                </c:pt>
                <c:pt idx="2458">
                  <c:v>50.41</c:v>
                </c:pt>
                <c:pt idx="2459">
                  <c:v>49.18</c:v>
                </c:pt>
                <c:pt idx="2460">
                  <c:v>49.66</c:v>
                </c:pt>
                <c:pt idx="2461">
                  <c:v>49.22</c:v>
                </c:pt>
                <c:pt idx="2462">
                  <c:v>49.03</c:v>
                </c:pt>
                <c:pt idx="2463">
                  <c:v>48.74</c:v>
                </c:pt>
                <c:pt idx="2464">
                  <c:v>48.81</c:v>
                </c:pt>
                <c:pt idx="2465">
                  <c:v>47.16</c:v>
                </c:pt>
                <c:pt idx="2466">
                  <c:v>46.62</c:v>
                </c:pt>
                <c:pt idx="2467">
                  <c:v>45.46</c:v>
                </c:pt>
                <c:pt idx="2468">
                  <c:v>42.69</c:v>
                </c:pt>
                <c:pt idx="2469">
                  <c:v>43.21</c:v>
                </c:pt>
                <c:pt idx="2470">
                  <c:v>43.14</c:v>
                </c:pt>
                <c:pt idx="2471">
                  <c:v>47.56</c:v>
                </c:pt>
                <c:pt idx="2472">
                  <c:v>50.05</c:v>
                </c:pt>
                <c:pt idx="2473">
                  <c:v>54.15</c:v>
                </c:pt>
                <c:pt idx="2474">
                  <c:v>49.56</c:v>
                </c:pt>
                <c:pt idx="2475">
                  <c:v>50.5</c:v>
                </c:pt>
                <c:pt idx="2476">
                  <c:v>50.68</c:v>
                </c:pt>
                <c:pt idx="2477">
                  <c:v>49.61</c:v>
                </c:pt>
                <c:pt idx="2478">
                  <c:v>47.63</c:v>
                </c:pt>
                <c:pt idx="2479">
                  <c:v>49.52</c:v>
                </c:pt>
                <c:pt idx="2480">
                  <c:v>47.58</c:v>
                </c:pt>
                <c:pt idx="2481">
                  <c:v>48.89</c:v>
                </c:pt>
                <c:pt idx="2482">
                  <c:v>48.14</c:v>
                </c:pt>
                <c:pt idx="2483">
                  <c:v>46.37</c:v>
                </c:pt>
                <c:pt idx="2484">
                  <c:v>46.63</c:v>
                </c:pt>
                <c:pt idx="2485">
                  <c:v>49.75</c:v>
                </c:pt>
                <c:pt idx="2486">
                  <c:v>49.08</c:v>
                </c:pt>
                <c:pt idx="2487">
                  <c:v>47.47</c:v>
                </c:pt>
                <c:pt idx="2488">
                  <c:v>48.92</c:v>
                </c:pt>
                <c:pt idx="2489">
                  <c:v>49.08</c:v>
                </c:pt>
                <c:pt idx="2490">
                  <c:v>47.75</c:v>
                </c:pt>
                <c:pt idx="2491">
                  <c:v>48.17</c:v>
                </c:pt>
                <c:pt idx="2492">
                  <c:v>48.6</c:v>
                </c:pt>
                <c:pt idx="2493">
                  <c:v>47.34</c:v>
                </c:pt>
                <c:pt idx="2494">
                  <c:v>48.23</c:v>
                </c:pt>
                <c:pt idx="2495">
                  <c:v>48.37</c:v>
                </c:pt>
                <c:pt idx="2496">
                  <c:v>47.69</c:v>
                </c:pt>
                <c:pt idx="2497">
                  <c:v>48.13</c:v>
                </c:pt>
                <c:pt idx="2498">
                  <c:v>49.25</c:v>
                </c:pt>
                <c:pt idx="2499">
                  <c:v>51.92</c:v>
                </c:pt>
                <c:pt idx="2500">
                  <c:v>51.33</c:v>
                </c:pt>
                <c:pt idx="2501">
                  <c:v>53.05</c:v>
                </c:pt>
                <c:pt idx="2502">
                  <c:v>52.65</c:v>
                </c:pt>
                <c:pt idx="2503">
                  <c:v>49.86</c:v>
                </c:pt>
                <c:pt idx="2504">
                  <c:v>49.24</c:v>
                </c:pt>
                <c:pt idx="2505">
                  <c:v>49.15</c:v>
                </c:pt>
                <c:pt idx="2506">
                  <c:v>48.71</c:v>
                </c:pt>
                <c:pt idx="2507">
                  <c:v>50.46</c:v>
                </c:pt>
                <c:pt idx="2508">
                  <c:v>48.61</c:v>
                </c:pt>
                <c:pt idx="2509">
                  <c:v>48.71</c:v>
                </c:pt>
                <c:pt idx="2510">
                  <c:v>47.85</c:v>
                </c:pt>
                <c:pt idx="2511">
                  <c:v>48.08</c:v>
                </c:pt>
                <c:pt idx="2512">
                  <c:v>47.99</c:v>
                </c:pt>
                <c:pt idx="2513">
                  <c:v>47.54</c:v>
                </c:pt>
                <c:pt idx="2514">
                  <c:v>46.81</c:v>
                </c:pt>
                <c:pt idx="2515">
                  <c:v>49.05</c:v>
                </c:pt>
                <c:pt idx="2516">
                  <c:v>48.8</c:v>
                </c:pt>
                <c:pt idx="2517">
                  <c:v>49.56</c:v>
                </c:pt>
                <c:pt idx="2518">
                  <c:v>48.79</c:v>
                </c:pt>
                <c:pt idx="2519">
                  <c:v>50.54</c:v>
                </c:pt>
                <c:pt idx="2520">
                  <c:v>48.58</c:v>
                </c:pt>
                <c:pt idx="2521">
                  <c:v>47.98</c:v>
                </c:pt>
                <c:pt idx="2522">
                  <c:v>47.42</c:v>
                </c:pt>
                <c:pt idx="2523">
                  <c:v>47.19</c:v>
                </c:pt>
                <c:pt idx="2524">
                  <c:v>47.44</c:v>
                </c:pt>
                <c:pt idx="2525">
                  <c:v>45.81</c:v>
                </c:pt>
                <c:pt idx="2526">
                  <c:v>44.06</c:v>
                </c:pt>
                <c:pt idx="2527">
                  <c:v>43.61</c:v>
                </c:pt>
                <c:pt idx="2528">
                  <c:v>44.56</c:v>
                </c:pt>
                <c:pt idx="2529">
                  <c:v>43.57</c:v>
                </c:pt>
                <c:pt idx="2530">
                  <c:v>44.14</c:v>
                </c:pt>
                <c:pt idx="2531">
                  <c:v>44.18</c:v>
                </c:pt>
                <c:pt idx="2532">
                  <c:v>44.66</c:v>
                </c:pt>
                <c:pt idx="2533">
                  <c:v>44.83</c:v>
                </c:pt>
                <c:pt idx="2534">
                  <c:v>46.12</c:v>
                </c:pt>
                <c:pt idx="2535">
                  <c:v>46.17</c:v>
                </c:pt>
                <c:pt idx="2536">
                  <c:v>45.46</c:v>
                </c:pt>
                <c:pt idx="2537">
                  <c:v>44.86</c:v>
                </c:pt>
                <c:pt idx="2538">
                  <c:v>44.61</c:v>
                </c:pt>
                <c:pt idx="2539">
                  <c:v>44.44</c:v>
                </c:pt>
                <c:pt idx="2540">
                  <c:v>42.49</c:v>
                </c:pt>
                <c:pt idx="2541">
                  <c:v>43.84</c:v>
                </c:pt>
                <c:pt idx="2542">
                  <c:v>43</c:v>
                </c:pt>
                <c:pt idx="2543">
                  <c:v>40.729999999999997</c:v>
                </c:pt>
                <c:pt idx="2544">
                  <c:v>40.26</c:v>
                </c:pt>
                <c:pt idx="2545">
                  <c:v>40.11</c:v>
                </c:pt>
                <c:pt idx="2546">
                  <c:v>39.729999999999997</c:v>
                </c:pt>
                <c:pt idx="2547">
                  <c:v>37.93</c:v>
                </c:pt>
                <c:pt idx="2548">
                  <c:v>37.92</c:v>
                </c:pt>
                <c:pt idx="2549">
                  <c:v>38.450000000000003</c:v>
                </c:pt>
                <c:pt idx="2550">
                  <c:v>37.19</c:v>
                </c:pt>
                <c:pt idx="2551">
                  <c:v>37.06</c:v>
                </c:pt>
                <c:pt idx="2552">
                  <c:v>36.880000000000003</c:v>
                </c:pt>
                <c:pt idx="2553">
                  <c:v>36.35</c:v>
                </c:pt>
                <c:pt idx="2554">
                  <c:v>36.11</c:v>
                </c:pt>
                <c:pt idx="2555">
                  <c:v>37.36</c:v>
                </c:pt>
                <c:pt idx="2556">
                  <c:v>37.89</c:v>
                </c:pt>
                <c:pt idx="2557">
                  <c:v>36.619999999999997</c:v>
                </c:pt>
                <c:pt idx="2558">
                  <c:v>37.79</c:v>
                </c:pt>
                <c:pt idx="2559">
                  <c:v>36.46</c:v>
                </c:pt>
                <c:pt idx="2560">
                  <c:v>37.28</c:v>
                </c:pt>
                <c:pt idx="2561">
                  <c:v>37.22</c:v>
                </c:pt>
                <c:pt idx="2562">
                  <c:v>36.42</c:v>
                </c:pt>
                <c:pt idx="2563">
                  <c:v>34.229999999999997</c:v>
                </c:pt>
                <c:pt idx="2564">
                  <c:v>33.75</c:v>
                </c:pt>
                <c:pt idx="2565">
                  <c:v>33.549999999999997</c:v>
                </c:pt>
                <c:pt idx="2566">
                  <c:v>31.55</c:v>
                </c:pt>
                <c:pt idx="2567">
                  <c:v>30.86</c:v>
                </c:pt>
                <c:pt idx="2568">
                  <c:v>30.31</c:v>
                </c:pt>
                <c:pt idx="2569">
                  <c:v>31.03</c:v>
                </c:pt>
                <c:pt idx="2570">
                  <c:v>28.94</c:v>
                </c:pt>
                <c:pt idx="2571">
                  <c:v>28.55</c:v>
                </c:pt>
                <c:pt idx="2572">
                  <c:v>28.76</c:v>
                </c:pt>
                <c:pt idx="2573">
                  <c:v>27.88</c:v>
                </c:pt>
                <c:pt idx="2574">
                  <c:v>29.25</c:v>
                </c:pt>
                <c:pt idx="2575">
                  <c:v>32.18</c:v>
                </c:pt>
                <c:pt idx="2576">
                  <c:v>30.5</c:v>
                </c:pt>
                <c:pt idx="2577">
                  <c:v>31.8</c:v>
                </c:pt>
                <c:pt idx="2578">
                  <c:v>33.1</c:v>
                </c:pt>
                <c:pt idx="2579">
                  <c:v>33.89</c:v>
                </c:pt>
                <c:pt idx="2580">
                  <c:v>34.74</c:v>
                </c:pt>
                <c:pt idx="2581">
                  <c:v>34.24</c:v>
                </c:pt>
                <c:pt idx="2582">
                  <c:v>32.72</c:v>
                </c:pt>
                <c:pt idx="2583">
                  <c:v>35.04</c:v>
                </c:pt>
                <c:pt idx="2584">
                  <c:v>34.46</c:v>
                </c:pt>
                <c:pt idx="2585">
                  <c:v>34.06</c:v>
                </c:pt>
                <c:pt idx="2586">
                  <c:v>32.880000000000003</c:v>
                </c:pt>
                <c:pt idx="2587">
                  <c:v>30.32</c:v>
                </c:pt>
                <c:pt idx="2588">
                  <c:v>30.84</c:v>
                </c:pt>
                <c:pt idx="2589">
                  <c:v>30.06</c:v>
                </c:pt>
                <c:pt idx="2590">
                  <c:v>33.36</c:v>
                </c:pt>
                <c:pt idx="2591">
                  <c:v>33.39</c:v>
                </c:pt>
                <c:pt idx="2592">
                  <c:v>32.18</c:v>
                </c:pt>
                <c:pt idx="2593">
                  <c:v>34.5</c:v>
                </c:pt>
                <c:pt idx="2594">
                  <c:v>34.28</c:v>
                </c:pt>
                <c:pt idx="2595">
                  <c:v>33.01</c:v>
                </c:pt>
                <c:pt idx="2596">
                  <c:v>34.69</c:v>
                </c:pt>
                <c:pt idx="2597">
                  <c:v>33.270000000000003</c:v>
                </c:pt>
                <c:pt idx="2598">
                  <c:v>34.409999999999997</c:v>
                </c:pt>
                <c:pt idx="2599">
                  <c:v>35.29</c:v>
                </c:pt>
                <c:pt idx="2600">
                  <c:v>35.1</c:v>
                </c:pt>
                <c:pt idx="2601">
                  <c:v>35.97</c:v>
                </c:pt>
                <c:pt idx="2602">
                  <c:v>36.81</c:v>
                </c:pt>
                <c:pt idx="2603">
                  <c:v>36.93</c:v>
                </c:pt>
                <c:pt idx="2604">
                  <c:v>37.07</c:v>
                </c:pt>
                <c:pt idx="2605">
                  <c:v>38.72</c:v>
                </c:pt>
                <c:pt idx="2606">
                  <c:v>40.840000000000003</c:v>
                </c:pt>
                <c:pt idx="2607">
                  <c:v>39.65</c:v>
                </c:pt>
                <c:pt idx="2608">
                  <c:v>41.07</c:v>
                </c:pt>
                <c:pt idx="2609">
                  <c:v>40.049999999999997</c:v>
                </c:pt>
                <c:pt idx="2610">
                  <c:v>40.39</c:v>
                </c:pt>
                <c:pt idx="2611">
                  <c:v>39.53</c:v>
                </c:pt>
                <c:pt idx="2612">
                  <c:v>38.74</c:v>
                </c:pt>
                <c:pt idx="2613">
                  <c:v>40.33</c:v>
                </c:pt>
                <c:pt idx="2614">
                  <c:v>41.54</c:v>
                </c:pt>
                <c:pt idx="2615">
                  <c:v>41.2</c:v>
                </c:pt>
                <c:pt idx="2616">
                  <c:v>41.54</c:v>
                </c:pt>
                <c:pt idx="2617">
                  <c:v>41.79</c:v>
                </c:pt>
                <c:pt idx="2618">
                  <c:v>40.47</c:v>
                </c:pt>
                <c:pt idx="2619">
                  <c:v>40.44</c:v>
                </c:pt>
                <c:pt idx="2620">
                  <c:v>40.270000000000003</c:v>
                </c:pt>
                <c:pt idx="2621">
                  <c:v>39.14</c:v>
                </c:pt>
                <c:pt idx="2622">
                  <c:v>39.26</c:v>
                </c:pt>
                <c:pt idx="2623">
                  <c:v>39.6</c:v>
                </c:pt>
                <c:pt idx="2624">
                  <c:v>38.67</c:v>
                </c:pt>
                <c:pt idx="2625">
                  <c:v>37.69</c:v>
                </c:pt>
                <c:pt idx="2626">
                  <c:v>37.869999999999997</c:v>
                </c:pt>
                <c:pt idx="2627">
                  <c:v>39.840000000000003</c:v>
                </c:pt>
                <c:pt idx="2628">
                  <c:v>39.43</c:v>
                </c:pt>
                <c:pt idx="2629">
                  <c:v>41.94</c:v>
                </c:pt>
                <c:pt idx="2630">
                  <c:v>42.83</c:v>
                </c:pt>
                <c:pt idx="2631">
                  <c:v>44.69</c:v>
                </c:pt>
                <c:pt idx="2632">
                  <c:v>44.18</c:v>
                </c:pt>
                <c:pt idx="2633">
                  <c:v>43.84</c:v>
                </c:pt>
                <c:pt idx="2634">
                  <c:v>43.1</c:v>
                </c:pt>
                <c:pt idx="2635">
                  <c:v>42.91</c:v>
                </c:pt>
                <c:pt idx="2636">
                  <c:v>44.03</c:v>
                </c:pt>
                <c:pt idx="2637">
                  <c:v>45.8</c:v>
                </c:pt>
                <c:pt idx="2638">
                  <c:v>44.53</c:v>
                </c:pt>
                <c:pt idx="2639">
                  <c:v>45.11</c:v>
                </c:pt>
                <c:pt idx="2640">
                  <c:v>44.48</c:v>
                </c:pt>
                <c:pt idx="2641">
                  <c:v>45.74</c:v>
                </c:pt>
                <c:pt idx="2642">
                  <c:v>47.18</c:v>
                </c:pt>
                <c:pt idx="2643">
                  <c:v>48.14</c:v>
                </c:pt>
                <c:pt idx="2644">
                  <c:v>48.13</c:v>
                </c:pt>
                <c:pt idx="2645">
                  <c:v>45.83</c:v>
                </c:pt>
                <c:pt idx="2646">
                  <c:v>44.97</c:v>
                </c:pt>
                <c:pt idx="2647">
                  <c:v>44.62</c:v>
                </c:pt>
                <c:pt idx="2648">
                  <c:v>45.01</c:v>
                </c:pt>
                <c:pt idx="2649">
                  <c:v>45.37</c:v>
                </c:pt>
                <c:pt idx="2650">
                  <c:v>43.63</c:v>
                </c:pt>
                <c:pt idx="2651">
                  <c:v>45.52</c:v>
                </c:pt>
                <c:pt idx="2652">
                  <c:v>47.6</c:v>
                </c:pt>
                <c:pt idx="2653">
                  <c:v>48.08</c:v>
                </c:pt>
                <c:pt idx="2654">
                  <c:v>47.83</c:v>
                </c:pt>
                <c:pt idx="2655">
                  <c:v>48.97</c:v>
                </c:pt>
                <c:pt idx="2656">
                  <c:v>49.28</c:v>
                </c:pt>
                <c:pt idx="2657">
                  <c:v>48.93</c:v>
                </c:pt>
                <c:pt idx="2658">
                  <c:v>48.81</c:v>
                </c:pt>
                <c:pt idx="2659">
                  <c:v>48.72</c:v>
                </c:pt>
                <c:pt idx="2660">
                  <c:v>48.35</c:v>
                </c:pt>
                <c:pt idx="2661">
                  <c:v>48.61</c:v>
                </c:pt>
                <c:pt idx="2662">
                  <c:v>49.74</c:v>
                </c:pt>
                <c:pt idx="2663">
                  <c:v>49.59</c:v>
                </c:pt>
                <c:pt idx="2664">
                  <c:v>49.32</c:v>
                </c:pt>
                <c:pt idx="2665">
                  <c:v>49.76</c:v>
                </c:pt>
                <c:pt idx="2666">
                  <c:v>49.69</c:v>
                </c:pt>
                <c:pt idx="2667">
                  <c:v>49.72</c:v>
                </c:pt>
                <c:pt idx="2668">
                  <c:v>50.04</c:v>
                </c:pt>
                <c:pt idx="2669">
                  <c:v>49.64</c:v>
                </c:pt>
                <c:pt idx="2670">
                  <c:v>50.55</c:v>
                </c:pt>
                <c:pt idx="2671">
                  <c:v>51.44</c:v>
                </c:pt>
                <c:pt idx="2672">
                  <c:v>52.51</c:v>
                </c:pt>
                <c:pt idx="2673">
                  <c:v>51.95</c:v>
                </c:pt>
                <c:pt idx="2674">
                  <c:v>50.54</c:v>
                </c:pt>
                <c:pt idx="2675">
                  <c:v>50.35</c:v>
                </c:pt>
                <c:pt idx="2676">
                  <c:v>49.83</c:v>
                </c:pt>
                <c:pt idx="2677">
                  <c:v>48.97</c:v>
                </c:pt>
                <c:pt idx="2678">
                  <c:v>47.19</c:v>
                </c:pt>
                <c:pt idx="2679">
                  <c:v>49.17</c:v>
                </c:pt>
                <c:pt idx="2680">
                  <c:v>50.65</c:v>
                </c:pt>
                <c:pt idx="2681">
                  <c:v>50.62</c:v>
                </c:pt>
                <c:pt idx="2682">
                  <c:v>49.88</c:v>
                </c:pt>
                <c:pt idx="2683">
                  <c:v>50.91</c:v>
                </c:pt>
                <c:pt idx="2684">
                  <c:v>48.41</c:v>
                </c:pt>
                <c:pt idx="2685">
                  <c:v>47.16</c:v>
                </c:pt>
                <c:pt idx="2686">
                  <c:v>48.58</c:v>
                </c:pt>
                <c:pt idx="2687">
                  <c:v>50.61</c:v>
                </c:pt>
                <c:pt idx="2688">
                  <c:v>49.68</c:v>
                </c:pt>
                <c:pt idx="2689">
                  <c:v>50.35</c:v>
                </c:pt>
                <c:pt idx="2690">
                  <c:v>50.1</c:v>
                </c:pt>
                <c:pt idx="2691">
                  <c:v>47.96</c:v>
                </c:pt>
                <c:pt idx="2692">
                  <c:v>48.8</c:v>
                </c:pt>
                <c:pt idx="2693">
                  <c:v>46.4</c:v>
                </c:pt>
                <c:pt idx="2694">
                  <c:v>46.76</c:v>
                </c:pt>
                <c:pt idx="2695">
                  <c:v>46.25</c:v>
                </c:pt>
                <c:pt idx="2696">
                  <c:v>48.47</c:v>
                </c:pt>
                <c:pt idx="2697">
                  <c:v>46.26</c:v>
                </c:pt>
                <c:pt idx="2698">
                  <c:v>47.37</c:v>
                </c:pt>
                <c:pt idx="2699">
                  <c:v>47.61</c:v>
                </c:pt>
                <c:pt idx="2700">
                  <c:v>46.96</c:v>
                </c:pt>
                <c:pt idx="2701">
                  <c:v>46.66</c:v>
                </c:pt>
                <c:pt idx="2702">
                  <c:v>47.17</c:v>
                </c:pt>
                <c:pt idx="2703">
                  <c:v>46.2</c:v>
                </c:pt>
                <c:pt idx="2704">
                  <c:v>45.69</c:v>
                </c:pt>
                <c:pt idx="2705">
                  <c:v>44.72</c:v>
                </c:pt>
                <c:pt idx="2706">
                  <c:v>44.87</c:v>
                </c:pt>
                <c:pt idx="2707">
                  <c:v>43.47</c:v>
                </c:pt>
                <c:pt idx="2708">
                  <c:v>42.7</c:v>
                </c:pt>
                <c:pt idx="2709">
                  <c:v>42.46</c:v>
                </c:pt>
                <c:pt idx="2710">
                  <c:v>42.14</c:v>
                </c:pt>
                <c:pt idx="2711">
                  <c:v>41.8</c:v>
                </c:pt>
                <c:pt idx="2712">
                  <c:v>43.1</c:v>
                </c:pt>
                <c:pt idx="2713">
                  <c:v>44.29</c:v>
                </c:pt>
                <c:pt idx="2714">
                  <c:v>44.27</c:v>
                </c:pt>
                <c:pt idx="2715">
                  <c:v>45.39</c:v>
                </c:pt>
                <c:pt idx="2716">
                  <c:v>44.98</c:v>
                </c:pt>
                <c:pt idx="2717">
                  <c:v>44.05</c:v>
                </c:pt>
                <c:pt idx="2718">
                  <c:v>46.04</c:v>
                </c:pt>
                <c:pt idx="2719">
                  <c:v>46.97</c:v>
                </c:pt>
                <c:pt idx="2720">
                  <c:v>48.35</c:v>
                </c:pt>
                <c:pt idx="2721">
                  <c:v>49.23</c:v>
                </c:pt>
                <c:pt idx="2722">
                  <c:v>49.85</c:v>
                </c:pt>
                <c:pt idx="2723">
                  <c:v>50.89</c:v>
                </c:pt>
                <c:pt idx="2724">
                  <c:v>50.88</c:v>
                </c:pt>
                <c:pt idx="2725">
                  <c:v>49.16</c:v>
                </c:pt>
                <c:pt idx="2726">
                  <c:v>49.96</c:v>
                </c:pt>
                <c:pt idx="2727">
                  <c:v>49.05</c:v>
                </c:pt>
                <c:pt idx="2728">
                  <c:v>49.67</c:v>
                </c:pt>
                <c:pt idx="2729">
                  <c:v>49.92</c:v>
                </c:pt>
                <c:pt idx="2730">
                  <c:v>49.26</c:v>
                </c:pt>
                <c:pt idx="2731">
                  <c:v>48.37</c:v>
                </c:pt>
                <c:pt idx="2732">
                  <c:v>47.04</c:v>
                </c:pt>
                <c:pt idx="2733">
                  <c:v>45.45</c:v>
                </c:pt>
                <c:pt idx="2734">
                  <c:v>46.83</c:v>
                </c:pt>
                <c:pt idx="2735">
                  <c:v>47.63</c:v>
                </c:pt>
                <c:pt idx="2736">
                  <c:v>47.26</c:v>
                </c:pt>
                <c:pt idx="2737">
                  <c:v>47.98</c:v>
                </c:pt>
                <c:pt idx="2738">
                  <c:v>49.99</c:v>
                </c:pt>
                <c:pt idx="2739">
                  <c:v>48.01</c:v>
                </c:pt>
                <c:pt idx="2740">
                  <c:v>48.32</c:v>
                </c:pt>
                <c:pt idx="2741">
                  <c:v>47.1</c:v>
                </c:pt>
                <c:pt idx="2742">
                  <c:v>45.85</c:v>
                </c:pt>
                <c:pt idx="2743">
                  <c:v>46.59</c:v>
                </c:pt>
                <c:pt idx="2744">
                  <c:v>45.77</c:v>
                </c:pt>
                <c:pt idx="2745">
                  <c:v>45.95</c:v>
                </c:pt>
                <c:pt idx="2746">
                  <c:v>45.88</c:v>
                </c:pt>
                <c:pt idx="2747">
                  <c:v>46.83</c:v>
                </c:pt>
                <c:pt idx="2748">
                  <c:v>47.65</c:v>
                </c:pt>
                <c:pt idx="2749">
                  <c:v>45.89</c:v>
                </c:pt>
                <c:pt idx="2750">
                  <c:v>47.35</c:v>
                </c:pt>
                <c:pt idx="2751">
                  <c:v>45.97</c:v>
                </c:pt>
                <c:pt idx="2752">
                  <c:v>48.69</c:v>
                </c:pt>
                <c:pt idx="2753">
                  <c:v>49.24</c:v>
                </c:pt>
                <c:pt idx="2754">
                  <c:v>49.06</c:v>
                </c:pt>
                <c:pt idx="2755">
                  <c:v>50.89</c:v>
                </c:pt>
                <c:pt idx="2756">
                  <c:v>50.87</c:v>
                </c:pt>
                <c:pt idx="2757">
                  <c:v>51.86</c:v>
                </c:pt>
                <c:pt idx="2758">
                  <c:v>52.51</c:v>
                </c:pt>
                <c:pt idx="2759">
                  <c:v>51.93</c:v>
                </c:pt>
                <c:pt idx="2760">
                  <c:v>53.14</c:v>
                </c:pt>
                <c:pt idx="2761">
                  <c:v>52.41</c:v>
                </c:pt>
                <c:pt idx="2762">
                  <c:v>51.81</c:v>
                </c:pt>
                <c:pt idx="2763">
                  <c:v>52.03</c:v>
                </c:pt>
                <c:pt idx="2764">
                  <c:v>51.95</c:v>
                </c:pt>
                <c:pt idx="2765">
                  <c:v>51.52</c:v>
                </c:pt>
                <c:pt idx="2766">
                  <c:v>51.68</c:v>
                </c:pt>
                <c:pt idx="2767">
                  <c:v>52.67</c:v>
                </c:pt>
                <c:pt idx="2768">
                  <c:v>51.38</c:v>
                </c:pt>
                <c:pt idx="2769">
                  <c:v>51.78</c:v>
                </c:pt>
                <c:pt idx="2770">
                  <c:v>51.46</c:v>
                </c:pt>
                <c:pt idx="2771">
                  <c:v>50.79</c:v>
                </c:pt>
                <c:pt idx="2772">
                  <c:v>49.98</c:v>
                </c:pt>
                <c:pt idx="2773">
                  <c:v>50.47</c:v>
                </c:pt>
                <c:pt idx="2774">
                  <c:v>49.71</c:v>
                </c:pt>
                <c:pt idx="2775">
                  <c:v>48.3</c:v>
                </c:pt>
                <c:pt idx="2776">
                  <c:v>48.14</c:v>
                </c:pt>
                <c:pt idx="2777">
                  <c:v>46.86</c:v>
                </c:pt>
                <c:pt idx="2778">
                  <c:v>46.35</c:v>
                </c:pt>
                <c:pt idx="2779">
                  <c:v>45.58</c:v>
                </c:pt>
                <c:pt idx="2780">
                  <c:v>46.15</c:v>
                </c:pt>
                <c:pt idx="2781">
                  <c:v>46.04</c:v>
                </c:pt>
                <c:pt idx="2782">
                  <c:v>46.36</c:v>
                </c:pt>
                <c:pt idx="2783">
                  <c:v>45.84</c:v>
                </c:pt>
                <c:pt idx="2784">
                  <c:v>44.75</c:v>
                </c:pt>
                <c:pt idx="2785">
                  <c:v>44.43</c:v>
                </c:pt>
                <c:pt idx="2786">
                  <c:v>46.95</c:v>
                </c:pt>
                <c:pt idx="2787">
                  <c:v>46.63</c:v>
                </c:pt>
                <c:pt idx="2788">
                  <c:v>46.49</c:v>
                </c:pt>
                <c:pt idx="2789">
                  <c:v>46.86</c:v>
                </c:pt>
                <c:pt idx="2790">
                  <c:v>48.9</c:v>
                </c:pt>
                <c:pt idx="2791">
                  <c:v>49.12</c:v>
                </c:pt>
                <c:pt idx="2792">
                  <c:v>48.95</c:v>
                </c:pt>
                <c:pt idx="2793">
                  <c:v>49</c:v>
                </c:pt>
                <c:pt idx="2794">
                  <c:v>47.24</c:v>
                </c:pt>
                <c:pt idx="2795">
                  <c:v>48.24</c:v>
                </c:pt>
                <c:pt idx="2796">
                  <c:v>46.38</c:v>
                </c:pt>
                <c:pt idx="2797">
                  <c:v>50.47</c:v>
                </c:pt>
                <c:pt idx="2798">
                  <c:v>53.94</c:v>
                </c:pt>
                <c:pt idx="2799">
                  <c:v>54.46</c:v>
                </c:pt>
                <c:pt idx="2800">
                  <c:v>54.94</c:v>
                </c:pt>
                <c:pt idx="2801">
                  <c:v>53.93</c:v>
                </c:pt>
                <c:pt idx="2802">
                  <c:v>53</c:v>
                </c:pt>
                <c:pt idx="2803">
                  <c:v>53.89</c:v>
                </c:pt>
                <c:pt idx="2804">
                  <c:v>54.33</c:v>
                </c:pt>
                <c:pt idx="2805">
                  <c:v>55.69</c:v>
                </c:pt>
                <c:pt idx="2806">
                  <c:v>55.72</c:v>
                </c:pt>
                <c:pt idx="2807">
                  <c:v>53.9</c:v>
                </c:pt>
                <c:pt idx="2808">
                  <c:v>54.02</c:v>
                </c:pt>
                <c:pt idx="2809">
                  <c:v>55.21</c:v>
                </c:pt>
                <c:pt idx="2810">
                  <c:v>54.92</c:v>
                </c:pt>
                <c:pt idx="2811">
                  <c:v>55.35</c:v>
                </c:pt>
                <c:pt idx="2812">
                  <c:v>54.46</c:v>
                </c:pt>
                <c:pt idx="2813">
                  <c:v>55.05</c:v>
                </c:pt>
                <c:pt idx="2814">
                  <c:v>55.16</c:v>
                </c:pt>
                <c:pt idx="2815">
                  <c:v>56.09</c:v>
                </c:pt>
                <c:pt idx="2816">
                  <c:v>56.22</c:v>
                </c:pt>
                <c:pt idx="2817">
                  <c:v>56.14</c:v>
                </c:pt>
                <c:pt idx="2818">
                  <c:v>56.82</c:v>
                </c:pt>
                <c:pt idx="2819">
                  <c:v>55.47</c:v>
                </c:pt>
                <c:pt idx="2820">
                  <c:v>56.46</c:v>
                </c:pt>
                <c:pt idx="2821">
                  <c:v>56.89</c:v>
                </c:pt>
                <c:pt idx="2822">
                  <c:v>57.1</c:v>
                </c:pt>
                <c:pt idx="2823">
                  <c:v>54.94</c:v>
                </c:pt>
                <c:pt idx="2824">
                  <c:v>53.64</c:v>
                </c:pt>
                <c:pt idx="2825">
                  <c:v>55.1</c:v>
                </c:pt>
                <c:pt idx="2826">
                  <c:v>56.01</c:v>
                </c:pt>
                <c:pt idx="2827">
                  <c:v>55.45</c:v>
                </c:pt>
                <c:pt idx="2828">
                  <c:v>55.86</c:v>
                </c:pt>
                <c:pt idx="2829">
                  <c:v>55.47</c:v>
                </c:pt>
                <c:pt idx="2830">
                  <c:v>53.92</c:v>
                </c:pt>
                <c:pt idx="2831">
                  <c:v>54.16</c:v>
                </c:pt>
                <c:pt idx="2832">
                  <c:v>55.49</c:v>
                </c:pt>
                <c:pt idx="2833">
                  <c:v>55.23</c:v>
                </c:pt>
                <c:pt idx="2834">
                  <c:v>55.44</c:v>
                </c:pt>
                <c:pt idx="2835">
                  <c:v>55.08</c:v>
                </c:pt>
                <c:pt idx="2836">
                  <c:v>56.24</c:v>
                </c:pt>
                <c:pt idx="2837">
                  <c:v>55.52</c:v>
                </c:pt>
                <c:pt idx="2838">
                  <c:v>55.23</c:v>
                </c:pt>
                <c:pt idx="2839">
                  <c:v>55.7</c:v>
                </c:pt>
                <c:pt idx="2840">
                  <c:v>56.8</c:v>
                </c:pt>
                <c:pt idx="2841">
                  <c:v>56.56</c:v>
                </c:pt>
                <c:pt idx="2842">
                  <c:v>56.81</c:v>
                </c:pt>
                <c:pt idx="2843">
                  <c:v>55.72</c:v>
                </c:pt>
                <c:pt idx="2844">
                  <c:v>55.05</c:v>
                </c:pt>
                <c:pt idx="2845">
                  <c:v>55.12</c:v>
                </c:pt>
                <c:pt idx="2846">
                  <c:v>55.63</c:v>
                </c:pt>
                <c:pt idx="2847">
                  <c:v>56.7</c:v>
                </c:pt>
                <c:pt idx="2848">
                  <c:v>55.59</c:v>
                </c:pt>
                <c:pt idx="2849">
                  <c:v>55.97</c:v>
                </c:pt>
                <c:pt idx="2850">
                  <c:v>55.75</c:v>
                </c:pt>
                <c:pt idx="2851">
                  <c:v>55.65</c:v>
                </c:pt>
                <c:pt idx="2852">
                  <c:v>55.81</c:v>
                </c:pt>
                <c:pt idx="2853">
                  <c:v>56.18</c:v>
                </c:pt>
                <c:pt idx="2854">
                  <c:v>56.66</c:v>
                </c:pt>
                <c:pt idx="2855">
                  <c:v>55.84</c:v>
                </c:pt>
                <c:pt idx="2856">
                  <c:v>56.58</c:v>
                </c:pt>
                <c:pt idx="2857">
                  <c:v>55.99</c:v>
                </c:pt>
                <c:pt idx="2858">
                  <c:v>55.93</c:v>
                </c:pt>
                <c:pt idx="2859">
                  <c:v>55.59</c:v>
                </c:pt>
                <c:pt idx="2860">
                  <c:v>56.36</c:v>
                </c:pt>
                <c:pt idx="2861">
                  <c:v>55.08</c:v>
                </c:pt>
                <c:pt idx="2862">
                  <c:v>55.9</c:v>
                </c:pt>
                <c:pt idx="2863">
                  <c:v>56.01</c:v>
                </c:pt>
                <c:pt idx="2864">
                  <c:v>55.92</c:v>
                </c:pt>
                <c:pt idx="2865">
                  <c:v>53.11</c:v>
                </c:pt>
                <c:pt idx="2866">
                  <c:v>52.19</c:v>
                </c:pt>
                <c:pt idx="2867">
                  <c:v>51.37</c:v>
                </c:pt>
                <c:pt idx="2868">
                  <c:v>51.35</c:v>
                </c:pt>
                <c:pt idx="2869">
                  <c:v>50.92</c:v>
                </c:pt>
                <c:pt idx="2870">
                  <c:v>51.81</c:v>
                </c:pt>
                <c:pt idx="2871">
                  <c:v>51.74</c:v>
                </c:pt>
                <c:pt idx="2872">
                  <c:v>51.76</c:v>
                </c:pt>
                <c:pt idx="2873">
                  <c:v>51.62</c:v>
                </c:pt>
                <c:pt idx="2874">
                  <c:v>50.96</c:v>
                </c:pt>
                <c:pt idx="2875">
                  <c:v>50.64</c:v>
                </c:pt>
                <c:pt idx="2876">
                  <c:v>50.56</c:v>
                </c:pt>
                <c:pt idx="2877">
                  <c:v>50.8</c:v>
                </c:pt>
                <c:pt idx="2878">
                  <c:v>50.75</c:v>
                </c:pt>
                <c:pt idx="2879">
                  <c:v>51.33</c:v>
                </c:pt>
                <c:pt idx="2880">
                  <c:v>52.42</c:v>
                </c:pt>
                <c:pt idx="2881">
                  <c:v>52.96</c:v>
                </c:pt>
                <c:pt idx="2882">
                  <c:v>52.83</c:v>
                </c:pt>
                <c:pt idx="2883">
                  <c:v>53.12</c:v>
                </c:pt>
                <c:pt idx="2884">
                  <c:v>54.17</c:v>
                </c:pt>
                <c:pt idx="2885">
                  <c:v>54.36</c:v>
                </c:pt>
                <c:pt idx="2886">
                  <c:v>54.89</c:v>
                </c:pt>
                <c:pt idx="2887">
                  <c:v>55.24</c:v>
                </c:pt>
                <c:pt idx="2888">
                  <c:v>55.98</c:v>
                </c:pt>
                <c:pt idx="2889">
                  <c:v>56.23</c:v>
                </c:pt>
                <c:pt idx="2890">
                  <c:v>55.86</c:v>
                </c:pt>
                <c:pt idx="2891">
                  <c:v>55.89</c:v>
                </c:pt>
                <c:pt idx="2892">
                  <c:v>55.36</c:v>
                </c:pt>
                <c:pt idx="2893">
                  <c:v>54.89</c:v>
                </c:pt>
                <c:pt idx="2894">
                  <c:v>52.93</c:v>
                </c:pt>
                <c:pt idx="2895">
                  <c:v>52.99</c:v>
                </c:pt>
                <c:pt idx="2896">
                  <c:v>51.96</c:v>
                </c:pt>
                <c:pt idx="2897">
                  <c:v>51.6</c:v>
                </c:pt>
                <c:pt idx="2898">
                  <c:v>52.1</c:v>
                </c:pt>
                <c:pt idx="2899">
                  <c:v>51.82</c:v>
                </c:pt>
                <c:pt idx="2900">
                  <c:v>51.44</c:v>
                </c:pt>
                <c:pt idx="2901">
                  <c:v>51.73</c:v>
                </c:pt>
                <c:pt idx="2902">
                  <c:v>51.52</c:v>
                </c:pt>
                <c:pt idx="2903">
                  <c:v>50.46</c:v>
                </c:pt>
                <c:pt idx="2904">
                  <c:v>50.79</c:v>
                </c:pt>
                <c:pt idx="2905">
                  <c:v>48.38</c:v>
                </c:pt>
                <c:pt idx="2906">
                  <c:v>49.1</c:v>
                </c:pt>
                <c:pt idx="2907">
                  <c:v>49.34</c:v>
                </c:pt>
                <c:pt idx="2908">
                  <c:v>48.73</c:v>
                </c:pt>
                <c:pt idx="2909">
                  <c:v>50.22</c:v>
                </c:pt>
                <c:pt idx="2910">
                  <c:v>50.77</c:v>
                </c:pt>
                <c:pt idx="2911">
                  <c:v>50.84</c:v>
                </c:pt>
                <c:pt idx="2912">
                  <c:v>51.82</c:v>
                </c:pt>
                <c:pt idx="2913">
                  <c:v>51.65</c:v>
                </c:pt>
                <c:pt idx="2914">
                  <c:v>52.21</c:v>
                </c:pt>
                <c:pt idx="2915">
                  <c:v>52.51</c:v>
                </c:pt>
                <c:pt idx="2916">
                  <c:v>53.61</c:v>
                </c:pt>
                <c:pt idx="2917">
                  <c:v>53.87</c:v>
                </c:pt>
                <c:pt idx="2918">
                  <c:v>54.15</c:v>
                </c:pt>
                <c:pt idx="2919">
                  <c:v>53.96</c:v>
                </c:pt>
                <c:pt idx="2920">
                  <c:v>51.46</c:v>
                </c:pt>
                <c:pt idx="2921">
                  <c:v>52.15</c:v>
                </c:pt>
                <c:pt idx="2922">
                  <c:v>52.29</c:v>
                </c:pt>
                <c:pt idx="2923">
                  <c:v>51.84</c:v>
                </c:pt>
                <c:pt idx="2924">
                  <c:v>50.31</c:v>
                </c:pt>
                <c:pt idx="2925">
                  <c:v>50.63</c:v>
                </c:pt>
                <c:pt idx="2926">
                  <c:v>49.95</c:v>
                </c:pt>
                <c:pt idx="2927">
                  <c:v>49.47</c:v>
                </c:pt>
                <c:pt idx="2928">
                  <c:v>50.12</c:v>
                </c:pt>
                <c:pt idx="2929">
                  <c:v>48.06</c:v>
                </c:pt>
                <c:pt idx="2930">
                  <c:v>47.86</c:v>
                </c:pt>
                <c:pt idx="2931">
                  <c:v>48.15</c:v>
                </c:pt>
                <c:pt idx="2932">
                  <c:v>48.29</c:v>
                </c:pt>
                <c:pt idx="2933">
                  <c:v>48.72</c:v>
                </c:pt>
                <c:pt idx="2934">
                  <c:v>47</c:v>
                </c:pt>
                <c:pt idx="2935">
                  <c:v>46.92</c:v>
                </c:pt>
                <c:pt idx="2936">
                  <c:v>47.37</c:v>
                </c:pt>
                <c:pt idx="2937">
                  <c:v>46.91</c:v>
                </c:pt>
                <c:pt idx="2938">
                  <c:v>46.02</c:v>
                </c:pt>
                <c:pt idx="2939">
                  <c:v>44.82</c:v>
                </c:pt>
                <c:pt idx="2940">
                  <c:v>45.22</c:v>
                </c:pt>
                <c:pt idx="2941">
                  <c:v>45.54</c:v>
                </c:pt>
                <c:pt idx="2942">
                  <c:v>45.83</c:v>
                </c:pt>
                <c:pt idx="2943">
                  <c:v>46.65</c:v>
                </c:pt>
                <c:pt idx="2944">
                  <c:v>47.31</c:v>
                </c:pt>
                <c:pt idx="2945">
                  <c:v>47.42</c:v>
                </c:pt>
                <c:pt idx="2946">
                  <c:v>47.92</c:v>
                </c:pt>
                <c:pt idx="2947">
                  <c:v>49.68</c:v>
                </c:pt>
                <c:pt idx="2948">
                  <c:v>49.61</c:v>
                </c:pt>
                <c:pt idx="2949">
                  <c:v>47.79</c:v>
                </c:pt>
                <c:pt idx="2950">
                  <c:v>48.11</c:v>
                </c:pt>
                <c:pt idx="2951">
                  <c:v>46.71</c:v>
                </c:pt>
                <c:pt idx="2952">
                  <c:v>46.88</c:v>
                </c:pt>
                <c:pt idx="2953">
                  <c:v>47.52</c:v>
                </c:pt>
                <c:pt idx="2954">
                  <c:v>47.74</c:v>
                </c:pt>
                <c:pt idx="2955">
                  <c:v>48.42</c:v>
                </c:pt>
                <c:pt idx="2956">
                  <c:v>48.91</c:v>
                </c:pt>
                <c:pt idx="2957">
                  <c:v>48.42</c:v>
                </c:pt>
                <c:pt idx="2958">
                  <c:v>48.84</c:v>
                </c:pt>
                <c:pt idx="2959">
                  <c:v>49.7</c:v>
                </c:pt>
                <c:pt idx="2960">
                  <c:v>49.3</c:v>
                </c:pt>
                <c:pt idx="2961">
                  <c:v>48.06</c:v>
                </c:pt>
                <c:pt idx="2962">
                  <c:v>48.6</c:v>
                </c:pt>
                <c:pt idx="2963">
                  <c:v>50.2</c:v>
                </c:pt>
                <c:pt idx="2964">
                  <c:v>50.97</c:v>
                </c:pt>
                <c:pt idx="2965">
                  <c:v>51.49</c:v>
                </c:pt>
                <c:pt idx="2966">
                  <c:v>52.52</c:v>
                </c:pt>
                <c:pt idx="2967">
                  <c:v>52.65</c:v>
                </c:pt>
                <c:pt idx="2968">
                  <c:v>51.78</c:v>
                </c:pt>
                <c:pt idx="2969">
                  <c:v>52.36</c:v>
                </c:pt>
                <c:pt idx="2970">
                  <c:v>52.01</c:v>
                </c:pt>
                <c:pt idx="2971">
                  <c:v>52.42</c:v>
                </c:pt>
                <c:pt idx="2972">
                  <c:v>52.37</c:v>
                </c:pt>
                <c:pt idx="2973">
                  <c:v>52.14</c:v>
                </c:pt>
                <c:pt idx="2974">
                  <c:v>52.7</c:v>
                </c:pt>
                <c:pt idx="2975">
                  <c:v>51.9</c:v>
                </c:pt>
                <c:pt idx="2976">
                  <c:v>52.1</c:v>
                </c:pt>
                <c:pt idx="2977">
                  <c:v>50.73</c:v>
                </c:pt>
                <c:pt idx="2978">
                  <c:v>50.8</c:v>
                </c:pt>
                <c:pt idx="2979">
                  <c:v>50.27</c:v>
                </c:pt>
                <c:pt idx="2980">
                  <c:v>51.03</c:v>
                </c:pt>
                <c:pt idx="2981">
                  <c:v>52.72</c:v>
                </c:pt>
                <c:pt idx="2982">
                  <c:v>51.66</c:v>
                </c:pt>
                <c:pt idx="2983">
                  <c:v>51.87</c:v>
                </c:pt>
                <c:pt idx="2984">
                  <c:v>52.57</c:v>
                </c:pt>
                <c:pt idx="2985">
                  <c:v>52.04</c:v>
                </c:pt>
                <c:pt idx="2986">
                  <c:v>52.41</c:v>
                </c:pt>
                <c:pt idx="2987">
                  <c:v>51.89</c:v>
                </c:pt>
                <c:pt idx="2988">
                  <c:v>52</c:v>
                </c:pt>
                <c:pt idx="2989">
                  <c:v>50.86</c:v>
                </c:pt>
                <c:pt idx="2990">
                  <c:v>52.38</c:v>
                </c:pt>
                <c:pt idx="2991">
                  <c:v>52.75</c:v>
                </c:pt>
                <c:pt idx="2992">
                  <c:v>52.34</c:v>
                </c:pt>
                <c:pt idx="2993">
                  <c:v>53.38</c:v>
                </c:pt>
                <c:pt idx="2994">
                  <c:v>54.2</c:v>
                </c:pt>
                <c:pt idx="2995">
                  <c:v>54.49</c:v>
                </c:pt>
                <c:pt idx="2996">
                  <c:v>53.78</c:v>
                </c:pt>
                <c:pt idx="2997">
                  <c:v>53.84</c:v>
                </c:pt>
                <c:pt idx="2998">
                  <c:v>54.27</c:v>
                </c:pt>
                <c:pt idx="2999">
                  <c:v>55.16</c:v>
                </c:pt>
                <c:pt idx="3000">
                  <c:v>55.47</c:v>
                </c:pt>
                <c:pt idx="3001">
                  <c:v>55.62</c:v>
                </c:pt>
                <c:pt idx="3002">
                  <c:v>55.48</c:v>
                </c:pt>
                <c:pt idx="3003">
                  <c:v>55.14</c:v>
                </c:pt>
                <c:pt idx="3004">
                  <c:v>56.29</c:v>
                </c:pt>
                <c:pt idx="3005">
                  <c:v>56.43</c:v>
                </c:pt>
                <c:pt idx="3006">
                  <c:v>56.86</c:v>
                </c:pt>
                <c:pt idx="3007">
                  <c:v>59.02</c:v>
                </c:pt>
                <c:pt idx="3008">
                  <c:v>58.44</c:v>
                </c:pt>
                <c:pt idx="3009">
                  <c:v>57.9</c:v>
                </c:pt>
                <c:pt idx="3010">
                  <c:v>57.41</c:v>
                </c:pt>
                <c:pt idx="3011">
                  <c:v>57.54</c:v>
                </c:pt>
                <c:pt idx="3012">
                  <c:v>56.12</c:v>
                </c:pt>
                <c:pt idx="3013">
                  <c:v>56</c:v>
                </c:pt>
                <c:pt idx="3014">
                  <c:v>55.8</c:v>
                </c:pt>
                <c:pt idx="3015">
                  <c:v>57</c:v>
                </c:pt>
                <c:pt idx="3016">
                  <c:v>55.62</c:v>
                </c:pt>
                <c:pt idx="3017">
                  <c:v>55.79</c:v>
                </c:pt>
                <c:pt idx="3018">
                  <c:v>56.61</c:v>
                </c:pt>
                <c:pt idx="3019">
                  <c:v>56.94</c:v>
                </c:pt>
                <c:pt idx="3020">
                  <c:v>56.25</c:v>
                </c:pt>
                <c:pt idx="3021">
                  <c:v>57.17</c:v>
                </c:pt>
                <c:pt idx="3022">
                  <c:v>57.82</c:v>
                </c:pt>
                <c:pt idx="3023">
                  <c:v>57.88</c:v>
                </c:pt>
                <c:pt idx="3024">
                  <c:v>58.15</c:v>
                </c:pt>
                <c:pt idx="3025">
                  <c:v>57.23</c:v>
                </c:pt>
                <c:pt idx="3026">
                  <c:v>57.75</c:v>
                </c:pt>
                <c:pt idx="3027">
                  <c:v>57.37</c:v>
                </c:pt>
                <c:pt idx="3028">
                  <c:v>58.33</c:v>
                </c:pt>
                <c:pt idx="3029">
                  <c:v>58.44</c:v>
                </c:pt>
                <c:pt idx="3030">
                  <c:v>59.3</c:v>
                </c:pt>
                <c:pt idx="3031">
                  <c:v>60.44</c:v>
                </c:pt>
                <c:pt idx="3032">
                  <c:v>60.9</c:v>
                </c:pt>
                <c:pt idx="3033">
                  <c:v>61.37</c:v>
                </c:pt>
                <c:pt idx="3034">
                  <c:v>60.49</c:v>
                </c:pt>
                <c:pt idx="3035">
                  <c:v>60.62</c:v>
                </c:pt>
                <c:pt idx="3036">
                  <c:v>62.07</c:v>
                </c:pt>
                <c:pt idx="3037">
                  <c:v>64.27</c:v>
                </c:pt>
                <c:pt idx="3038">
                  <c:v>63.69</c:v>
                </c:pt>
                <c:pt idx="3039">
                  <c:v>63.49</c:v>
                </c:pt>
                <c:pt idx="3040">
                  <c:v>63.93</c:v>
                </c:pt>
                <c:pt idx="3041">
                  <c:v>63.52</c:v>
                </c:pt>
                <c:pt idx="3042">
                  <c:v>63.16</c:v>
                </c:pt>
                <c:pt idx="3043">
                  <c:v>62.21</c:v>
                </c:pt>
                <c:pt idx="3044">
                  <c:v>61.87</c:v>
                </c:pt>
                <c:pt idx="3045">
                  <c:v>61.36</c:v>
                </c:pt>
                <c:pt idx="3046">
                  <c:v>62.72</c:v>
                </c:pt>
                <c:pt idx="3047">
                  <c:v>62.22</c:v>
                </c:pt>
                <c:pt idx="3048">
                  <c:v>62.57</c:v>
                </c:pt>
                <c:pt idx="3049">
                  <c:v>63.32</c:v>
                </c:pt>
                <c:pt idx="3050">
                  <c:v>63.55</c:v>
                </c:pt>
                <c:pt idx="3051">
                  <c:v>63.86</c:v>
                </c:pt>
                <c:pt idx="3052">
                  <c:v>63.84</c:v>
                </c:pt>
                <c:pt idx="3053">
                  <c:v>63.61</c:v>
                </c:pt>
                <c:pt idx="3054">
                  <c:v>63.11</c:v>
                </c:pt>
                <c:pt idx="3055">
                  <c:v>63.57</c:v>
                </c:pt>
                <c:pt idx="3056">
                  <c:v>63.73</c:v>
                </c:pt>
                <c:pt idx="3057">
                  <c:v>62.45</c:v>
                </c:pt>
                <c:pt idx="3058">
                  <c:v>62.86</c:v>
                </c:pt>
                <c:pt idx="3059">
                  <c:v>61.22</c:v>
                </c:pt>
                <c:pt idx="3060">
                  <c:v>62.2</c:v>
                </c:pt>
                <c:pt idx="3061">
                  <c:v>63.4</c:v>
                </c:pt>
                <c:pt idx="3062">
                  <c:v>64.69</c:v>
                </c:pt>
                <c:pt idx="3063">
                  <c:v>63.34</c:v>
                </c:pt>
                <c:pt idx="3064">
                  <c:v>62.44</c:v>
                </c:pt>
                <c:pt idx="3065">
                  <c:v>63.31</c:v>
                </c:pt>
                <c:pt idx="3066">
                  <c:v>63.23</c:v>
                </c:pt>
                <c:pt idx="3067">
                  <c:v>63.41</c:v>
                </c:pt>
                <c:pt idx="3068">
                  <c:v>63.8</c:v>
                </c:pt>
                <c:pt idx="3069">
                  <c:v>64.56</c:v>
                </c:pt>
                <c:pt idx="3070">
                  <c:v>64.900000000000006</c:v>
                </c:pt>
                <c:pt idx="3071">
                  <c:v>65.25</c:v>
                </c:pt>
                <c:pt idx="3072">
                  <c:v>67.02</c:v>
                </c:pt>
                <c:pt idx="3073">
                  <c:v>66.44</c:v>
                </c:pt>
                <c:pt idx="3074">
                  <c:v>66.72</c:v>
                </c:pt>
                <c:pt idx="3075">
                  <c:v>66.87</c:v>
                </c:pt>
                <c:pt idx="3076">
                  <c:v>66.569999999999993</c:v>
                </c:pt>
                <c:pt idx="3077">
                  <c:v>67.84</c:v>
                </c:pt>
                <c:pt idx="3078">
                  <c:v>68.069999999999993</c:v>
                </c:pt>
                <c:pt idx="3079">
                  <c:v>67.62</c:v>
                </c:pt>
                <c:pt idx="3080">
                  <c:v>67.78</c:v>
                </c:pt>
                <c:pt idx="3081">
                  <c:v>68.819999999999993</c:v>
                </c:pt>
                <c:pt idx="3082">
                  <c:v>69.2</c:v>
                </c:pt>
                <c:pt idx="3083">
                  <c:v>69.260000000000005</c:v>
                </c:pt>
                <c:pt idx="3084">
                  <c:v>69.87</c:v>
                </c:pt>
                <c:pt idx="3085">
                  <c:v>70.260000000000005</c:v>
                </c:pt>
                <c:pt idx="3086">
                  <c:v>69.150000000000006</c:v>
                </c:pt>
                <c:pt idx="3087">
                  <c:v>69.38</c:v>
                </c:pt>
                <c:pt idx="3088">
                  <c:v>69.31</c:v>
                </c:pt>
                <c:pt idx="3089">
                  <c:v>68.61</c:v>
                </c:pt>
                <c:pt idx="3090">
                  <c:v>69.03</c:v>
                </c:pt>
                <c:pt idx="3091">
                  <c:v>69.959999999999994</c:v>
                </c:pt>
                <c:pt idx="3092">
                  <c:v>70.53</c:v>
                </c:pt>
                <c:pt idx="3093">
                  <c:v>70.42</c:v>
                </c:pt>
                <c:pt idx="3094">
                  <c:v>70.52</c:v>
                </c:pt>
                <c:pt idx="3095">
                  <c:v>69.459999999999994</c:v>
                </c:pt>
                <c:pt idx="3096">
                  <c:v>69.02</c:v>
                </c:pt>
                <c:pt idx="3097">
                  <c:v>68.31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26-46AE-8733-1A79B85ABA4F}"/>
            </c:ext>
          </c:extLst>
        </c:ser>
        <c:ser>
          <c:idx val="1"/>
          <c:order val="1"/>
          <c:tx>
            <c:v>Promedio anual</c:v>
          </c:tx>
          <c:spPr>
            <a:ln w="50800" cap="rnd">
              <a:solidFill>
                <a:srgbClr val="FBCD0A"/>
              </a:solidFill>
              <a:round/>
            </a:ln>
            <a:effectLst/>
          </c:spPr>
          <c:marker>
            <c:symbol val="none"/>
          </c:marker>
          <c:dLbls>
            <c:dLbl>
              <c:idx val="3097"/>
              <c:layout>
                <c:manualLayout>
                  <c:x val="0"/>
                  <c:y val="-6.3264786794762634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s-CO"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926-46AE-8733-1A79B85ABA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CO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'Precios del Petróleo'!$H$2:$H$3099</c:f>
              <c:numCache>
                <c:formatCode>General</c:formatCode>
                <c:ptCount val="3098"/>
                <c:pt idx="0">
                  <c:v>66.314703389830484</c:v>
                </c:pt>
                <c:pt idx="1">
                  <c:v>66.314703389830484</c:v>
                </c:pt>
                <c:pt idx="2">
                  <c:v>66.314703389830484</c:v>
                </c:pt>
                <c:pt idx="3">
                  <c:v>66.314703389830484</c:v>
                </c:pt>
                <c:pt idx="4">
                  <c:v>66.314703389830484</c:v>
                </c:pt>
                <c:pt idx="5">
                  <c:v>66.314703389830484</c:v>
                </c:pt>
                <c:pt idx="6">
                  <c:v>66.314703389830484</c:v>
                </c:pt>
                <c:pt idx="7">
                  <c:v>66.314703389830484</c:v>
                </c:pt>
                <c:pt idx="8">
                  <c:v>66.314703389830484</c:v>
                </c:pt>
                <c:pt idx="9">
                  <c:v>66.314703389830484</c:v>
                </c:pt>
                <c:pt idx="10">
                  <c:v>66.314703389830484</c:v>
                </c:pt>
                <c:pt idx="11">
                  <c:v>66.314703389830484</c:v>
                </c:pt>
                <c:pt idx="12">
                  <c:v>66.314703389830484</c:v>
                </c:pt>
                <c:pt idx="13">
                  <c:v>66.314703389830484</c:v>
                </c:pt>
                <c:pt idx="14">
                  <c:v>66.314703389830484</c:v>
                </c:pt>
                <c:pt idx="15">
                  <c:v>66.314703389830484</c:v>
                </c:pt>
                <c:pt idx="16">
                  <c:v>66.314703389830484</c:v>
                </c:pt>
                <c:pt idx="17">
                  <c:v>66.314703389830484</c:v>
                </c:pt>
                <c:pt idx="18">
                  <c:v>66.314703389830484</c:v>
                </c:pt>
                <c:pt idx="19">
                  <c:v>66.314703389830484</c:v>
                </c:pt>
                <c:pt idx="20">
                  <c:v>66.314703389830484</c:v>
                </c:pt>
                <c:pt idx="21">
                  <c:v>66.314703389830484</c:v>
                </c:pt>
                <c:pt idx="22">
                  <c:v>66.314703389830484</c:v>
                </c:pt>
                <c:pt idx="23">
                  <c:v>66.314703389830484</c:v>
                </c:pt>
                <c:pt idx="24">
                  <c:v>66.314703389830484</c:v>
                </c:pt>
                <c:pt idx="25">
                  <c:v>66.314703389830484</c:v>
                </c:pt>
                <c:pt idx="26">
                  <c:v>66.314703389830484</c:v>
                </c:pt>
                <c:pt idx="27">
                  <c:v>66.314703389830484</c:v>
                </c:pt>
                <c:pt idx="28">
                  <c:v>66.314703389830484</c:v>
                </c:pt>
                <c:pt idx="29">
                  <c:v>66.314703389830484</c:v>
                </c:pt>
                <c:pt idx="30">
                  <c:v>66.314703389830484</c:v>
                </c:pt>
                <c:pt idx="31">
                  <c:v>66.314703389830484</c:v>
                </c:pt>
                <c:pt idx="32">
                  <c:v>66.314703389830484</c:v>
                </c:pt>
                <c:pt idx="33">
                  <c:v>66.314703389830484</c:v>
                </c:pt>
                <c:pt idx="34">
                  <c:v>66.314703389830484</c:v>
                </c:pt>
                <c:pt idx="35">
                  <c:v>66.314703389830484</c:v>
                </c:pt>
                <c:pt idx="36">
                  <c:v>66.314703389830484</c:v>
                </c:pt>
                <c:pt idx="37">
                  <c:v>66.314703389830484</c:v>
                </c:pt>
                <c:pt idx="38">
                  <c:v>66.314703389830484</c:v>
                </c:pt>
                <c:pt idx="39">
                  <c:v>66.314703389830484</c:v>
                </c:pt>
                <c:pt idx="40">
                  <c:v>66.314703389830484</c:v>
                </c:pt>
                <c:pt idx="41">
                  <c:v>66.314703389830484</c:v>
                </c:pt>
                <c:pt idx="42">
                  <c:v>66.314703389830484</c:v>
                </c:pt>
                <c:pt idx="43">
                  <c:v>66.314703389830484</c:v>
                </c:pt>
                <c:pt idx="44">
                  <c:v>66.314703389830484</c:v>
                </c:pt>
                <c:pt idx="45">
                  <c:v>66.314703389830484</c:v>
                </c:pt>
                <c:pt idx="46">
                  <c:v>66.314703389830484</c:v>
                </c:pt>
                <c:pt idx="47">
                  <c:v>66.314703389830484</c:v>
                </c:pt>
                <c:pt idx="48">
                  <c:v>66.314703389830484</c:v>
                </c:pt>
                <c:pt idx="49">
                  <c:v>66.314703389830484</c:v>
                </c:pt>
                <c:pt idx="50">
                  <c:v>66.314703389830484</c:v>
                </c:pt>
                <c:pt idx="51">
                  <c:v>66.314703389830484</c:v>
                </c:pt>
                <c:pt idx="52">
                  <c:v>66.314703389830484</c:v>
                </c:pt>
                <c:pt idx="53">
                  <c:v>66.314703389830484</c:v>
                </c:pt>
                <c:pt idx="54">
                  <c:v>66.314703389830484</c:v>
                </c:pt>
                <c:pt idx="55">
                  <c:v>66.314703389830484</c:v>
                </c:pt>
                <c:pt idx="56">
                  <c:v>66.314703389830484</c:v>
                </c:pt>
                <c:pt idx="57">
                  <c:v>66.314703389830484</c:v>
                </c:pt>
                <c:pt idx="58">
                  <c:v>66.314703389830484</c:v>
                </c:pt>
                <c:pt idx="59">
                  <c:v>66.314703389830484</c:v>
                </c:pt>
                <c:pt idx="60">
                  <c:v>66.314703389830484</c:v>
                </c:pt>
                <c:pt idx="61">
                  <c:v>66.314703389830484</c:v>
                </c:pt>
                <c:pt idx="62">
                  <c:v>66.314703389830484</c:v>
                </c:pt>
                <c:pt idx="63">
                  <c:v>66.314703389830484</c:v>
                </c:pt>
                <c:pt idx="64">
                  <c:v>66.314703389830484</c:v>
                </c:pt>
                <c:pt idx="65">
                  <c:v>66.314703389830484</c:v>
                </c:pt>
                <c:pt idx="66">
                  <c:v>66.314703389830484</c:v>
                </c:pt>
                <c:pt idx="67">
                  <c:v>66.314703389830484</c:v>
                </c:pt>
                <c:pt idx="68">
                  <c:v>66.314703389830484</c:v>
                </c:pt>
                <c:pt idx="69">
                  <c:v>66.314703389830484</c:v>
                </c:pt>
                <c:pt idx="70">
                  <c:v>66.314703389830484</c:v>
                </c:pt>
                <c:pt idx="71">
                  <c:v>66.314703389830484</c:v>
                </c:pt>
                <c:pt idx="72">
                  <c:v>66.314703389830484</c:v>
                </c:pt>
                <c:pt idx="73">
                  <c:v>66.314703389830484</c:v>
                </c:pt>
                <c:pt idx="74">
                  <c:v>66.314703389830484</c:v>
                </c:pt>
                <c:pt idx="75">
                  <c:v>66.314703389830484</c:v>
                </c:pt>
                <c:pt idx="76">
                  <c:v>66.314703389830484</c:v>
                </c:pt>
                <c:pt idx="77">
                  <c:v>66.314703389830484</c:v>
                </c:pt>
                <c:pt idx="78">
                  <c:v>66.314703389830484</c:v>
                </c:pt>
                <c:pt idx="79">
                  <c:v>66.314703389830484</c:v>
                </c:pt>
                <c:pt idx="80">
                  <c:v>66.314703389830484</c:v>
                </c:pt>
                <c:pt idx="81">
                  <c:v>66.314703389830484</c:v>
                </c:pt>
                <c:pt idx="82">
                  <c:v>66.314703389830484</c:v>
                </c:pt>
                <c:pt idx="83">
                  <c:v>66.314703389830484</c:v>
                </c:pt>
                <c:pt idx="84">
                  <c:v>66.314703389830484</c:v>
                </c:pt>
                <c:pt idx="85">
                  <c:v>66.314703389830484</c:v>
                </c:pt>
                <c:pt idx="86">
                  <c:v>66.314703389830484</c:v>
                </c:pt>
                <c:pt idx="87">
                  <c:v>66.314703389830484</c:v>
                </c:pt>
                <c:pt idx="88">
                  <c:v>66.314703389830484</c:v>
                </c:pt>
                <c:pt idx="89">
                  <c:v>66.314703389830484</c:v>
                </c:pt>
                <c:pt idx="90">
                  <c:v>66.314703389830484</c:v>
                </c:pt>
                <c:pt idx="91">
                  <c:v>66.314703389830484</c:v>
                </c:pt>
                <c:pt idx="92">
                  <c:v>66.314703389830484</c:v>
                </c:pt>
                <c:pt idx="93">
                  <c:v>66.314703389830484</c:v>
                </c:pt>
                <c:pt idx="94">
                  <c:v>66.314703389830484</c:v>
                </c:pt>
                <c:pt idx="95">
                  <c:v>66.314703389830484</c:v>
                </c:pt>
                <c:pt idx="96">
                  <c:v>66.314703389830484</c:v>
                </c:pt>
                <c:pt idx="97">
                  <c:v>66.314703389830484</c:v>
                </c:pt>
                <c:pt idx="98">
                  <c:v>66.314703389830484</c:v>
                </c:pt>
                <c:pt idx="99">
                  <c:v>66.314703389830484</c:v>
                </c:pt>
                <c:pt idx="100">
                  <c:v>66.314703389830484</c:v>
                </c:pt>
                <c:pt idx="101">
                  <c:v>66.314703389830484</c:v>
                </c:pt>
                <c:pt idx="102">
                  <c:v>66.314703389830484</c:v>
                </c:pt>
                <c:pt idx="103">
                  <c:v>66.314703389830484</c:v>
                </c:pt>
                <c:pt idx="104">
                  <c:v>66.314703389830484</c:v>
                </c:pt>
                <c:pt idx="105">
                  <c:v>66.314703389830484</c:v>
                </c:pt>
                <c:pt idx="106">
                  <c:v>66.314703389830484</c:v>
                </c:pt>
                <c:pt idx="107">
                  <c:v>66.314703389830484</c:v>
                </c:pt>
                <c:pt idx="108">
                  <c:v>66.314703389830484</c:v>
                </c:pt>
                <c:pt idx="109">
                  <c:v>66.314703389830484</c:v>
                </c:pt>
                <c:pt idx="110">
                  <c:v>66.314703389830484</c:v>
                </c:pt>
                <c:pt idx="111">
                  <c:v>66.314703389830484</c:v>
                </c:pt>
                <c:pt idx="112">
                  <c:v>66.314703389830484</c:v>
                </c:pt>
                <c:pt idx="113">
                  <c:v>66.314703389830484</c:v>
                </c:pt>
                <c:pt idx="114">
                  <c:v>66.314703389830484</c:v>
                </c:pt>
                <c:pt idx="115">
                  <c:v>66.314703389830484</c:v>
                </c:pt>
                <c:pt idx="116">
                  <c:v>66.314703389830484</c:v>
                </c:pt>
                <c:pt idx="117">
                  <c:v>66.314703389830484</c:v>
                </c:pt>
                <c:pt idx="118">
                  <c:v>66.314703389830484</c:v>
                </c:pt>
                <c:pt idx="119">
                  <c:v>66.314703389830484</c:v>
                </c:pt>
                <c:pt idx="120">
                  <c:v>66.314703389830484</c:v>
                </c:pt>
                <c:pt idx="121">
                  <c:v>66.314703389830484</c:v>
                </c:pt>
                <c:pt idx="122">
                  <c:v>66.314703389830484</c:v>
                </c:pt>
                <c:pt idx="123">
                  <c:v>66.314703389830484</c:v>
                </c:pt>
                <c:pt idx="124">
                  <c:v>66.314703389830484</c:v>
                </c:pt>
                <c:pt idx="125">
                  <c:v>66.314703389830484</c:v>
                </c:pt>
                <c:pt idx="126">
                  <c:v>66.314703389830484</c:v>
                </c:pt>
                <c:pt idx="127">
                  <c:v>66.314703389830484</c:v>
                </c:pt>
                <c:pt idx="128">
                  <c:v>66.314703389830484</c:v>
                </c:pt>
                <c:pt idx="129">
                  <c:v>66.314703389830484</c:v>
                </c:pt>
                <c:pt idx="130">
                  <c:v>66.314703389830484</c:v>
                </c:pt>
                <c:pt idx="131">
                  <c:v>66.314703389830484</c:v>
                </c:pt>
                <c:pt idx="132">
                  <c:v>66.314703389830484</c:v>
                </c:pt>
                <c:pt idx="133">
                  <c:v>66.314703389830484</c:v>
                </c:pt>
                <c:pt idx="134">
                  <c:v>66.314703389830484</c:v>
                </c:pt>
                <c:pt idx="135">
                  <c:v>66.314703389830484</c:v>
                </c:pt>
                <c:pt idx="136">
                  <c:v>66.314703389830484</c:v>
                </c:pt>
                <c:pt idx="137">
                  <c:v>66.314703389830484</c:v>
                </c:pt>
                <c:pt idx="138">
                  <c:v>66.314703389830484</c:v>
                </c:pt>
                <c:pt idx="139">
                  <c:v>66.314703389830484</c:v>
                </c:pt>
                <c:pt idx="140">
                  <c:v>66.314703389830484</c:v>
                </c:pt>
                <c:pt idx="141">
                  <c:v>66.314703389830484</c:v>
                </c:pt>
                <c:pt idx="142">
                  <c:v>66.314703389830484</c:v>
                </c:pt>
                <c:pt idx="143">
                  <c:v>66.314703389830484</c:v>
                </c:pt>
                <c:pt idx="144">
                  <c:v>66.314703389830484</c:v>
                </c:pt>
                <c:pt idx="145">
                  <c:v>66.314703389830484</c:v>
                </c:pt>
                <c:pt idx="146">
                  <c:v>66.314703389830484</c:v>
                </c:pt>
                <c:pt idx="147">
                  <c:v>66.314703389830484</c:v>
                </c:pt>
                <c:pt idx="148">
                  <c:v>66.314703389830484</c:v>
                </c:pt>
                <c:pt idx="149">
                  <c:v>66.314703389830484</c:v>
                </c:pt>
                <c:pt idx="150">
                  <c:v>66.314703389830484</c:v>
                </c:pt>
                <c:pt idx="151">
                  <c:v>66.314703389830484</c:v>
                </c:pt>
                <c:pt idx="152">
                  <c:v>66.314703389830484</c:v>
                </c:pt>
                <c:pt idx="153">
                  <c:v>66.314703389830484</c:v>
                </c:pt>
                <c:pt idx="154">
                  <c:v>66.314703389830484</c:v>
                </c:pt>
                <c:pt idx="155">
                  <c:v>66.314703389830484</c:v>
                </c:pt>
                <c:pt idx="156">
                  <c:v>66.314703389830484</c:v>
                </c:pt>
                <c:pt idx="157">
                  <c:v>66.314703389830484</c:v>
                </c:pt>
                <c:pt idx="158">
                  <c:v>66.314703389830484</c:v>
                </c:pt>
                <c:pt idx="159">
                  <c:v>66.314703389830484</c:v>
                </c:pt>
                <c:pt idx="160">
                  <c:v>66.314703389830484</c:v>
                </c:pt>
                <c:pt idx="161">
                  <c:v>66.314703389830484</c:v>
                </c:pt>
                <c:pt idx="162">
                  <c:v>66.314703389830484</c:v>
                </c:pt>
                <c:pt idx="163">
                  <c:v>66.314703389830484</c:v>
                </c:pt>
                <c:pt idx="164">
                  <c:v>66.314703389830484</c:v>
                </c:pt>
                <c:pt idx="165">
                  <c:v>66.314703389830484</c:v>
                </c:pt>
                <c:pt idx="166">
                  <c:v>66.314703389830484</c:v>
                </c:pt>
                <c:pt idx="167">
                  <c:v>66.314703389830484</c:v>
                </c:pt>
                <c:pt idx="168">
                  <c:v>66.314703389830484</c:v>
                </c:pt>
                <c:pt idx="169">
                  <c:v>66.314703389830484</c:v>
                </c:pt>
                <c:pt idx="170">
                  <c:v>66.314703389830484</c:v>
                </c:pt>
                <c:pt idx="171">
                  <c:v>66.314703389830484</c:v>
                </c:pt>
                <c:pt idx="172">
                  <c:v>66.314703389830484</c:v>
                </c:pt>
                <c:pt idx="173">
                  <c:v>66.314703389830484</c:v>
                </c:pt>
                <c:pt idx="174">
                  <c:v>66.314703389830484</c:v>
                </c:pt>
                <c:pt idx="175">
                  <c:v>66.314703389830484</c:v>
                </c:pt>
                <c:pt idx="176">
                  <c:v>66.314703389830484</c:v>
                </c:pt>
                <c:pt idx="177">
                  <c:v>66.314703389830484</c:v>
                </c:pt>
                <c:pt idx="178">
                  <c:v>66.314703389830484</c:v>
                </c:pt>
                <c:pt idx="179">
                  <c:v>66.314703389830484</c:v>
                </c:pt>
                <c:pt idx="180">
                  <c:v>66.314703389830484</c:v>
                </c:pt>
                <c:pt idx="181">
                  <c:v>66.314703389830484</c:v>
                </c:pt>
                <c:pt idx="182">
                  <c:v>66.314703389830484</c:v>
                </c:pt>
                <c:pt idx="183">
                  <c:v>66.314703389830484</c:v>
                </c:pt>
                <c:pt idx="184">
                  <c:v>66.314703389830484</c:v>
                </c:pt>
                <c:pt idx="185">
                  <c:v>66.314703389830484</c:v>
                </c:pt>
                <c:pt idx="186">
                  <c:v>66.314703389830484</c:v>
                </c:pt>
                <c:pt idx="187">
                  <c:v>66.314703389830484</c:v>
                </c:pt>
                <c:pt idx="188">
                  <c:v>66.314703389830484</c:v>
                </c:pt>
                <c:pt idx="189">
                  <c:v>66.314703389830484</c:v>
                </c:pt>
                <c:pt idx="190">
                  <c:v>66.314703389830484</c:v>
                </c:pt>
                <c:pt idx="191">
                  <c:v>66.314703389830484</c:v>
                </c:pt>
                <c:pt idx="192">
                  <c:v>66.314703389830484</c:v>
                </c:pt>
                <c:pt idx="193">
                  <c:v>66.314703389830484</c:v>
                </c:pt>
                <c:pt idx="194">
                  <c:v>66.314703389830484</c:v>
                </c:pt>
                <c:pt idx="195">
                  <c:v>66.314703389830484</c:v>
                </c:pt>
                <c:pt idx="196">
                  <c:v>66.314703389830484</c:v>
                </c:pt>
                <c:pt idx="197">
                  <c:v>66.314703389830484</c:v>
                </c:pt>
                <c:pt idx="198">
                  <c:v>66.314703389830484</c:v>
                </c:pt>
                <c:pt idx="199">
                  <c:v>66.314703389830484</c:v>
                </c:pt>
                <c:pt idx="200">
                  <c:v>66.314703389830484</c:v>
                </c:pt>
                <c:pt idx="201">
                  <c:v>66.314703389830484</c:v>
                </c:pt>
                <c:pt idx="202">
                  <c:v>66.314703389830484</c:v>
                </c:pt>
                <c:pt idx="203">
                  <c:v>66.314703389830484</c:v>
                </c:pt>
                <c:pt idx="204">
                  <c:v>66.314703389830484</c:v>
                </c:pt>
                <c:pt idx="205">
                  <c:v>66.314703389830484</c:v>
                </c:pt>
                <c:pt idx="206">
                  <c:v>66.314703389830484</c:v>
                </c:pt>
                <c:pt idx="207">
                  <c:v>66.314703389830484</c:v>
                </c:pt>
                <c:pt idx="208">
                  <c:v>66.314703389830484</c:v>
                </c:pt>
                <c:pt idx="209">
                  <c:v>66.314703389830484</c:v>
                </c:pt>
                <c:pt idx="210">
                  <c:v>66.314703389830484</c:v>
                </c:pt>
                <c:pt idx="211">
                  <c:v>66.314703389830484</c:v>
                </c:pt>
                <c:pt idx="212">
                  <c:v>66.314703389830484</c:v>
                </c:pt>
                <c:pt idx="213">
                  <c:v>66.314703389830484</c:v>
                </c:pt>
                <c:pt idx="214">
                  <c:v>66.314703389830484</c:v>
                </c:pt>
                <c:pt idx="215">
                  <c:v>66.314703389830484</c:v>
                </c:pt>
                <c:pt idx="216">
                  <c:v>66.314703389830484</c:v>
                </c:pt>
                <c:pt idx="217">
                  <c:v>66.314703389830484</c:v>
                </c:pt>
                <c:pt idx="218">
                  <c:v>66.314703389830484</c:v>
                </c:pt>
                <c:pt idx="219">
                  <c:v>66.314703389830484</c:v>
                </c:pt>
                <c:pt idx="220">
                  <c:v>66.314703389830484</c:v>
                </c:pt>
                <c:pt idx="221">
                  <c:v>66.314703389830484</c:v>
                </c:pt>
                <c:pt idx="222">
                  <c:v>66.314703389830484</c:v>
                </c:pt>
                <c:pt idx="223">
                  <c:v>66.314703389830484</c:v>
                </c:pt>
                <c:pt idx="224">
                  <c:v>66.314703389830484</c:v>
                </c:pt>
                <c:pt idx="225">
                  <c:v>66.314703389830484</c:v>
                </c:pt>
                <c:pt idx="226">
                  <c:v>66.314703389830484</c:v>
                </c:pt>
                <c:pt idx="227">
                  <c:v>66.314703389830484</c:v>
                </c:pt>
                <c:pt idx="228">
                  <c:v>66.314703389830484</c:v>
                </c:pt>
                <c:pt idx="229">
                  <c:v>66.314703389830484</c:v>
                </c:pt>
                <c:pt idx="230">
                  <c:v>66.314703389830484</c:v>
                </c:pt>
                <c:pt idx="231">
                  <c:v>66.314703389830484</c:v>
                </c:pt>
                <c:pt idx="232">
                  <c:v>66.314703389830484</c:v>
                </c:pt>
                <c:pt idx="233">
                  <c:v>66.314703389830484</c:v>
                </c:pt>
                <c:pt idx="234">
                  <c:v>66.314703389830484</c:v>
                </c:pt>
                <c:pt idx="235">
                  <c:v>66.314703389830484</c:v>
                </c:pt>
                <c:pt idx="236">
                  <c:v>70.926610169491525</c:v>
                </c:pt>
                <c:pt idx="237">
                  <c:v>70.926610169491525</c:v>
                </c:pt>
                <c:pt idx="238">
                  <c:v>70.926610169491525</c:v>
                </c:pt>
                <c:pt idx="239">
                  <c:v>70.926610169491525</c:v>
                </c:pt>
                <c:pt idx="240">
                  <c:v>70.926610169491525</c:v>
                </c:pt>
                <c:pt idx="241">
                  <c:v>70.926610169491525</c:v>
                </c:pt>
                <c:pt idx="242">
                  <c:v>70.926610169491525</c:v>
                </c:pt>
                <c:pt idx="243">
                  <c:v>70.926610169491525</c:v>
                </c:pt>
                <c:pt idx="244">
                  <c:v>70.926610169491525</c:v>
                </c:pt>
                <c:pt idx="245">
                  <c:v>70.926610169491525</c:v>
                </c:pt>
                <c:pt idx="246">
                  <c:v>70.926610169491525</c:v>
                </c:pt>
                <c:pt idx="247">
                  <c:v>70.926610169491525</c:v>
                </c:pt>
                <c:pt idx="248">
                  <c:v>70.926610169491525</c:v>
                </c:pt>
                <c:pt idx="249">
                  <c:v>70.926610169491525</c:v>
                </c:pt>
                <c:pt idx="250">
                  <c:v>70.926610169491525</c:v>
                </c:pt>
                <c:pt idx="251">
                  <c:v>70.926610169491525</c:v>
                </c:pt>
                <c:pt idx="252">
                  <c:v>70.926610169491525</c:v>
                </c:pt>
                <c:pt idx="253">
                  <c:v>70.926610169491525</c:v>
                </c:pt>
                <c:pt idx="254">
                  <c:v>70.926610169491525</c:v>
                </c:pt>
                <c:pt idx="255">
                  <c:v>70.926610169491525</c:v>
                </c:pt>
                <c:pt idx="256">
                  <c:v>70.926610169491525</c:v>
                </c:pt>
                <c:pt idx="257">
                  <c:v>70.926610169491525</c:v>
                </c:pt>
                <c:pt idx="258">
                  <c:v>70.926610169491525</c:v>
                </c:pt>
                <c:pt idx="259">
                  <c:v>70.926610169491525</c:v>
                </c:pt>
                <c:pt idx="260">
                  <c:v>70.926610169491525</c:v>
                </c:pt>
                <c:pt idx="261">
                  <c:v>70.926610169491525</c:v>
                </c:pt>
                <c:pt idx="262">
                  <c:v>70.926610169491525</c:v>
                </c:pt>
                <c:pt idx="263">
                  <c:v>70.926610169491525</c:v>
                </c:pt>
                <c:pt idx="264">
                  <c:v>70.926610169491525</c:v>
                </c:pt>
                <c:pt idx="265">
                  <c:v>70.926610169491525</c:v>
                </c:pt>
                <c:pt idx="266">
                  <c:v>70.926610169491525</c:v>
                </c:pt>
                <c:pt idx="267">
                  <c:v>70.926610169491525</c:v>
                </c:pt>
                <c:pt idx="268">
                  <c:v>70.926610169491525</c:v>
                </c:pt>
                <c:pt idx="269">
                  <c:v>70.926610169491525</c:v>
                </c:pt>
                <c:pt idx="270">
                  <c:v>70.926610169491525</c:v>
                </c:pt>
                <c:pt idx="271">
                  <c:v>70.926610169491525</c:v>
                </c:pt>
                <c:pt idx="272">
                  <c:v>70.926610169491525</c:v>
                </c:pt>
                <c:pt idx="273">
                  <c:v>70.926610169491525</c:v>
                </c:pt>
                <c:pt idx="274">
                  <c:v>70.926610169491525</c:v>
                </c:pt>
                <c:pt idx="275">
                  <c:v>70.926610169491525</c:v>
                </c:pt>
                <c:pt idx="276">
                  <c:v>70.926610169491525</c:v>
                </c:pt>
                <c:pt idx="277">
                  <c:v>70.926610169491525</c:v>
                </c:pt>
                <c:pt idx="278">
                  <c:v>70.926610169491525</c:v>
                </c:pt>
                <c:pt idx="279">
                  <c:v>70.926610169491525</c:v>
                </c:pt>
                <c:pt idx="280">
                  <c:v>70.926610169491525</c:v>
                </c:pt>
                <c:pt idx="281">
                  <c:v>70.926610169491525</c:v>
                </c:pt>
                <c:pt idx="282">
                  <c:v>70.926610169491525</c:v>
                </c:pt>
                <c:pt idx="283">
                  <c:v>70.926610169491525</c:v>
                </c:pt>
                <c:pt idx="284">
                  <c:v>70.926610169491525</c:v>
                </c:pt>
                <c:pt idx="285">
                  <c:v>70.926610169491525</c:v>
                </c:pt>
                <c:pt idx="286">
                  <c:v>70.926610169491525</c:v>
                </c:pt>
                <c:pt idx="287">
                  <c:v>70.926610169491525</c:v>
                </c:pt>
                <c:pt idx="288">
                  <c:v>70.926610169491525</c:v>
                </c:pt>
                <c:pt idx="289">
                  <c:v>70.926610169491525</c:v>
                </c:pt>
                <c:pt idx="290">
                  <c:v>70.926610169491525</c:v>
                </c:pt>
                <c:pt idx="291">
                  <c:v>70.926610169491525</c:v>
                </c:pt>
                <c:pt idx="292">
                  <c:v>70.926610169491525</c:v>
                </c:pt>
                <c:pt idx="293">
                  <c:v>70.926610169491525</c:v>
                </c:pt>
                <c:pt idx="294">
                  <c:v>70.926610169491525</c:v>
                </c:pt>
                <c:pt idx="295">
                  <c:v>70.926610169491525</c:v>
                </c:pt>
                <c:pt idx="296">
                  <c:v>70.926610169491525</c:v>
                </c:pt>
                <c:pt idx="297">
                  <c:v>70.926610169491525</c:v>
                </c:pt>
                <c:pt idx="298">
                  <c:v>70.926610169491525</c:v>
                </c:pt>
                <c:pt idx="299">
                  <c:v>70.926610169491525</c:v>
                </c:pt>
                <c:pt idx="300">
                  <c:v>70.926610169491525</c:v>
                </c:pt>
                <c:pt idx="301">
                  <c:v>70.926610169491525</c:v>
                </c:pt>
                <c:pt idx="302">
                  <c:v>70.926610169491525</c:v>
                </c:pt>
                <c:pt idx="303">
                  <c:v>70.926610169491525</c:v>
                </c:pt>
                <c:pt idx="304">
                  <c:v>70.926610169491525</c:v>
                </c:pt>
                <c:pt idx="305">
                  <c:v>70.926610169491525</c:v>
                </c:pt>
                <c:pt idx="306">
                  <c:v>70.926610169491525</c:v>
                </c:pt>
                <c:pt idx="307">
                  <c:v>70.926610169491525</c:v>
                </c:pt>
                <c:pt idx="308">
                  <c:v>70.926610169491525</c:v>
                </c:pt>
                <c:pt idx="309">
                  <c:v>70.926610169491525</c:v>
                </c:pt>
                <c:pt idx="310">
                  <c:v>70.926610169491525</c:v>
                </c:pt>
                <c:pt idx="311">
                  <c:v>70.926610169491525</c:v>
                </c:pt>
                <c:pt idx="312">
                  <c:v>70.926610169491525</c:v>
                </c:pt>
                <c:pt idx="313">
                  <c:v>70.926610169491525</c:v>
                </c:pt>
                <c:pt idx="314">
                  <c:v>70.926610169491525</c:v>
                </c:pt>
                <c:pt idx="315">
                  <c:v>70.926610169491525</c:v>
                </c:pt>
                <c:pt idx="316">
                  <c:v>70.926610169491525</c:v>
                </c:pt>
                <c:pt idx="317">
                  <c:v>70.926610169491525</c:v>
                </c:pt>
                <c:pt idx="318">
                  <c:v>70.926610169491525</c:v>
                </c:pt>
                <c:pt idx="319">
                  <c:v>70.926610169491525</c:v>
                </c:pt>
                <c:pt idx="320">
                  <c:v>70.926610169491525</c:v>
                </c:pt>
                <c:pt idx="321">
                  <c:v>70.926610169491525</c:v>
                </c:pt>
                <c:pt idx="322">
                  <c:v>70.926610169491525</c:v>
                </c:pt>
                <c:pt idx="323">
                  <c:v>70.926610169491525</c:v>
                </c:pt>
                <c:pt idx="324">
                  <c:v>70.926610169491525</c:v>
                </c:pt>
                <c:pt idx="325">
                  <c:v>70.926610169491525</c:v>
                </c:pt>
                <c:pt idx="326">
                  <c:v>70.926610169491525</c:v>
                </c:pt>
                <c:pt idx="327">
                  <c:v>70.926610169491525</c:v>
                </c:pt>
                <c:pt idx="328">
                  <c:v>70.926610169491525</c:v>
                </c:pt>
                <c:pt idx="329">
                  <c:v>70.926610169491525</c:v>
                </c:pt>
                <c:pt idx="330">
                  <c:v>70.926610169491525</c:v>
                </c:pt>
                <c:pt idx="331">
                  <c:v>70.926610169491525</c:v>
                </c:pt>
                <c:pt idx="332">
                  <c:v>70.926610169491525</c:v>
                </c:pt>
                <c:pt idx="333">
                  <c:v>70.926610169491525</c:v>
                </c:pt>
                <c:pt idx="334">
                  <c:v>70.926610169491525</c:v>
                </c:pt>
                <c:pt idx="335">
                  <c:v>70.926610169491525</c:v>
                </c:pt>
                <c:pt idx="336">
                  <c:v>70.926610169491525</c:v>
                </c:pt>
                <c:pt idx="337">
                  <c:v>70.926610169491525</c:v>
                </c:pt>
                <c:pt idx="338">
                  <c:v>70.926610169491525</c:v>
                </c:pt>
                <c:pt idx="339">
                  <c:v>70.926610169491525</c:v>
                </c:pt>
                <c:pt idx="340">
                  <c:v>70.926610169491525</c:v>
                </c:pt>
                <c:pt idx="341">
                  <c:v>70.926610169491525</c:v>
                </c:pt>
                <c:pt idx="342">
                  <c:v>70.926610169491525</c:v>
                </c:pt>
                <c:pt idx="343">
                  <c:v>70.926610169491525</c:v>
                </c:pt>
                <c:pt idx="344">
                  <c:v>70.926610169491525</c:v>
                </c:pt>
                <c:pt idx="345">
                  <c:v>70.926610169491525</c:v>
                </c:pt>
                <c:pt idx="346">
                  <c:v>70.926610169491525</c:v>
                </c:pt>
                <c:pt idx="347">
                  <c:v>70.926610169491525</c:v>
                </c:pt>
                <c:pt idx="348">
                  <c:v>70.926610169491525</c:v>
                </c:pt>
                <c:pt idx="349">
                  <c:v>70.926610169491525</c:v>
                </c:pt>
                <c:pt idx="350">
                  <c:v>70.926610169491525</c:v>
                </c:pt>
                <c:pt idx="351">
                  <c:v>70.926610169491525</c:v>
                </c:pt>
                <c:pt idx="352">
                  <c:v>70.926610169491525</c:v>
                </c:pt>
                <c:pt idx="353">
                  <c:v>70.926610169491525</c:v>
                </c:pt>
                <c:pt idx="354">
                  <c:v>70.926610169491525</c:v>
                </c:pt>
                <c:pt idx="355">
                  <c:v>70.926610169491525</c:v>
                </c:pt>
                <c:pt idx="356">
                  <c:v>70.926610169491525</c:v>
                </c:pt>
                <c:pt idx="357">
                  <c:v>70.926610169491525</c:v>
                </c:pt>
                <c:pt idx="358">
                  <c:v>70.926610169491525</c:v>
                </c:pt>
                <c:pt idx="359">
                  <c:v>70.926610169491525</c:v>
                </c:pt>
                <c:pt idx="360">
                  <c:v>70.926610169491525</c:v>
                </c:pt>
                <c:pt idx="361">
                  <c:v>70.926610169491525</c:v>
                </c:pt>
                <c:pt idx="362">
                  <c:v>70.926610169491525</c:v>
                </c:pt>
                <c:pt idx="363">
                  <c:v>70.926610169491525</c:v>
                </c:pt>
                <c:pt idx="364">
                  <c:v>70.926610169491525</c:v>
                </c:pt>
                <c:pt idx="365">
                  <c:v>70.926610169491525</c:v>
                </c:pt>
                <c:pt idx="366">
                  <c:v>70.926610169491525</c:v>
                </c:pt>
                <c:pt idx="367">
                  <c:v>70.926610169491525</c:v>
                </c:pt>
                <c:pt idx="368">
                  <c:v>70.926610169491525</c:v>
                </c:pt>
                <c:pt idx="369">
                  <c:v>70.926610169491525</c:v>
                </c:pt>
                <c:pt idx="370">
                  <c:v>70.926610169491525</c:v>
                </c:pt>
                <c:pt idx="371">
                  <c:v>70.926610169491525</c:v>
                </c:pt>
                <c:pt idx="372">
                  <c:v>70.926610169491525</c:v>
                </c:pt>
                <c:pt idx="373">
                  <c:v>70.926610169491525</c:v>
                </c:pt>
                <c:pt idx="374">
                  <c:v>70.926610169491525</c:v>
                </c:pt>
                <c:pt idx="375">
                  <c:v>70.926610169491525</c:v>
                </c:pt>
                <c:pt idx="376">
                  <c:v>70.926610169491525</c:v>
                </c:pt>
                <c:pt idx="377">
                  <c:v>70.926610169491525</c:v>
                </c:pt>
                <c:pt idx="378">
                  <c:v>70.926610169491525</c:v>
                </c:pt>
                <c:pt idx="379">
                  <c:v>70.926610169491525</c:v>
                </c:pt>
                <c:pt idx="380">
                  <c:v>70.926610169491525</c:v>
                </c:pt>
                <c:pt idx="381">
                  <c:v>70.926610169491525</c:v>
                </c:pt>
                <c:pt idx="382">
                  <c:v>70.926610169491525</c:v>
                </c:pt>
                <c:pt idx="383">
                  <c:v>70.926610169491525</c:v>
                </c:pt>
                <c:pt idx="384">
                  <c:v>70.926610169491525</c:v>
                </c:pt>
                <c:pt idx="385">
                  <c:v>70.926610169491525</c:v>
                </c:pt>
                <c:pt idx="386">
                  <c:v>70.926610169491525</c:v>
                </c:pt>
                <c:pt idx="387">
                  <c:v>70.926610169491525</c:v>
                </c:pt>
                <c:pt idx="388">
                  <c:v>70.926610169491525</c:v>
                </c:pt>
                <c:pt idx="389">
                  <c:v>70.926610169491525</c:v>
                </c:pt>
                <c:pt idx="390">
                  <c:v>70.926610169491525</c:v>
                </c:pt>
                <c:pt idx="391">
                  <c:v>70.926610169491525</c:v>
                </c:pt>
                <c:pt idx="392">
                  <c:v>70.926610169491525</c:v>
                </c:pt>
                <c:pt idx="393">
                  <c:v>70.926610169491525</c:v>
                </c:pt>
                <c:pt idx="394">
                  <c:v>70.926610169491525</c:v>
                </c:pt>
                <c:pt idx="395">
                  <c:v>70.926610169491525</c:v>
                </c:pt>
                <c:pt idx="396">
                  <c:v>70.926610169491525</c:v>
                </c:pt>
                <c:pt idx="397">
                  <c:v>70.926610169491525</c:v>
                </c:pt>
                <c:pt idx="398">
                  <c:v>70.926610169491525</c:v>
                </c:pt>
                <c:pt idx="399">
                  <c:v>70.926610169491525</c:v>
                </c:pt>
                <c:pt idx="400">
                  <c:v>70.926610169491525</c:v>
                </c:pt>
                <c:pt idx="401">
                  <c:v>70.926610169491525</c:v>
                </c:pt>
                <c:pt idx="402">
                  <c:v>70.926610169491525</c:v>
                </c:pt>
                <c:pt idx="403">
                  <c:v>70.926610169491525</c:v>
                </c:pt>
                <c:pt idx="404">
                  <c:v>70.926610169491525</c:v>
                </c:pt>
                <c:pt idx="405">
                  <c:v>70.926610169491525</c:v>
                </c:pt>
                <c:pt idx="406">
                  <c:v>70.926610169491525</c:v>
                </c:pt>
                <c:pt idx="407">
                  <c:v>70.926610169491525</c:v>
                </c:pt>
                <c:pt idx="408">
                  <c:v>70.926610169491525</c:v>
                </c:pt>
                <c:pt idx="409">
                  <c:v>70.926610169491525</c:v>
                </c:pt>
                <c:pt idx="410">
                  <c:v>70.926610169491525</c:v>
                </c:pt>
                <c:pt idx="411">
                  <c:v>70.926610169491525</c:v>
                </c:pt>
                <c:pt idx="412">
                  <c:v>70.926610169491525</c:v>
                </c:pt>
                <c:pt idx="413">
                  <c:v>70.926610169491525</c:v>
                </c:pt>
                <c:pt idx="414">
                  <c:v>70.926610169491525</c:v>
                </c:pt>
                <c:pt idx="415">
                  <c:v>70.926610169491525</c:v>
                </c:pt>
                <c:pt idx="416">
                  <c:v>70.926610169491525</c:v>
                </c:pt>
                <c:pt idx="417">
                  <c:v>70.926610169491525</c:v>
                </c:pt>
                <c:pt idx="418">
                  <c:v>70.926610169491525</c:v>
                </c:pt>
                <c:pt idx="419">
                  <c:v>70.926610169491525</c:v>
                </c:pt>
                <c:pt idx="420">
                  <c:v>70.926610169491525</c:v>
                </c:pt>
                <c:pt idx="421">
                  <c:v>70.926610169491525</c:v>
                </c:pt>
                <c:pt idx="422">
                  <c:v>70.926610169491525</c:v>
                </c:pt>
                <c:pt idx="423">
                  <c:v>70.926610169491525</c:v>
                </c:pt>
                <c:pt idx="424">
                  <c:v>70.926610169491525</c:v>
                </c:pt>
                <c:pt idx="425">
                  <c:v>70.926610169491525</c:v>
                </c:pt>
                <c:pt idx="426">
                  <c:v>70.926610169491525</c:v>
                </c:pt>
                <c:pt idx="427">
                  <c:v>70.926610169491525</c:v>
                </c:pt>
                <c:pt idx="428">
                  <c:v>70.926610169491525</c:v>
                </c:pt>
                <c:pt idx="429">
                  <c:v>70.926610169491525</c:v>
                </c:pt>
                <c:pt idx="430">
                  <c:v>70.926610169491525</c:v>
                </c:pt>
                <c:pt idx="431">
                  <c:v>70.926610169491525</c:v>
                </c:pt>
                <c:pt idx="432">
                  <c:v>70.926610169491525</c:v>
                </c:pt>
                <c:pt idx="433">
                  <c:v>70.926610169491525</c:v>
                </c:pt>
                <c:pt idx="434">
                  <c:v>70.926610169491525</c:v>
                </c:pt>
                <c:pt idx="435">
                  <c:v>70.926610169491525</c:v>
                </c:pt>
                <c:pt idx="436">
                  <c:v>70.926610169491525</c:v>
                </c:pt>
                <c:pt idx="437">
                  <c:v>70.926610169491525</c:v>
                </c:pt>
                <c:pt idx="438">
                  <c:v>70.926610169491525</c:v>
                </c:pt>
                <c:pt idx="439">
                  <c:v>70.926610169491525</c:v>
                </c:pt>
                <c:pt idx="440">
                  <c:v>70.926610169491525</c:v>
                </c:pt>
                <c:pt idx="441">
                  <c:v>70.926610169491525</c:v>
                </c:pt>
                <c:pt idx="442">
                  <c:v>70.926610169491525</c:v>
                </c:pt>
                <c:pt idx="443">
                  <c:v>70.926610169491525</c:v>
                </c:pt>
                <c:pt idx="444">
                  <c:v>70.926610169491525</c:v>
                </c:pt>
                <c:pt idx="445">
                  <c:v>70.926610169491525</c:v>
                </c:pt>
                <c:pt idx="446">
                  <c:v>70.926610169491525</c:v>
                </c:pt>
                <c:pt idx="447">
                  <c:v>70.926610169491525</c:v>
                </c:pt>
                <c:pt idx="448">
                  <c:v>70.926610169491525</c:v>
                </c:pt>
                <c:pt idx="449">
                  <c:v>70.926610169491525</c:v>
                </c:pt>
                <c:pt idx="450">
                  <c:v>70.926610169491525</c:v>
                </c:pt>
                <c:pt idx="451">
                  <c:v>70.926610169491525</c:v>
                </c:pt>
                <c:pt idx="452">
                  <c:v>70.926610169491525</c:v>
                </c:pt>
                <c:pt idx="453">
                  <c:v>70.926610169491525</c:v>
                </c:pt>
                <c:pt idx="454">
                  <c:v>70.926610169491525</c:v>
                </c:pt>
                <c:pt idx="455">
                  <c:v>70.926610169491525</c:v>
                </c:pt>
                <c:pt idx="456">
                  <c:v>70.926610169491525</c:v>
                </c:pt>
                <c:pt idx="457">
                  <c:v>70.926610169491525</c:v>
                </c:pt>
                <c:pt idx="458">
                  <c:v>70.926610169491525</c:v>
                </c:pt>
                <c:pt idx="459">
                  <c:v>70.926610169491525</c:v>
                </c:pt>
                <c:pt idx="460">
                  <c:v>70.926610169491525</c:v>
                </c:pt>
                <c:pt idx="461">
                  <c:v>70.926610169491525</c:v>
                </c:pt>
                <c:pt idx="462">
                  <c:v>70.926610169491525</c:v>
                </c:pt>
                <c:pt idx="463">
                  <c:v>70.926610169491525</c:v>
                </c:pt>
                <c:pt idx="464">
                  <c:v>70.926610169491525</c:v>
                </c:pt>
                <c:pt idx="465">
                  <c:v>70.926610169491525</c:v>
                </c:pt>
                <c:pt idx="466">
                  <c:v>70.926610169491525</c:v>
                </c:pt>
                <c:pt idx="467">
                  <c:v>70.926610169491525</c:v>
                </c:pt>
                <c:pt idx="468">
                  <c:v>70.926610169491525</c:v>
                </c:pt>
                <c:pt idx="469">
                  <c:v>70.926610169491525</c:v>
                </c:pt>
                <c:pt idx="470">
                  <c:v>70.926610169491525</c:v>
                </c:pt>
                <c:pt idx="471">
                  <c:v>70.926610169491525</c:v>
                </c:pt>
                <c:pt idx="472">
                  <c:v>70.926610169491525</c:v>
                </c:pt>
                <c:pt idx="473">
                  <c:v>70.926610169491525</c:v>
                </c:pt>
                <c:pt idx="474">
                  <c:v>70.926610169491525</c:v>
                </c:pt>
                <c:pt idx="475">
                  <c:v>70.926610169491525</c:v>
                </c:pt>
                <c:pt idx="476">
                  <c:v>70.926610169491525</c:v>
                </c:pt>
                <c:pt idx="477">
                  <c:v>70.926610169491525</c:v>
                </c:pt>
                <c:pt idx="478">
                  <c:v>70.926610169491525</c:v>
                </c:pt>
                <c:pt idx="479">
                  <c:v>70.926610169491525</c:v>
                </c:pt>
                <c:pt idx="480">
                  <c:v>70.926610169491525</c:v>
                </c:pt>
                <c:pt idx="481">
                  <c:v>70.926610169491525</c:v>
                </c:pt>
                <c:pt idx="482">
                  <c:v>70.926610169491525</c:v>
                </c:pt>
                <c:pt idx="483">
                  <c:v>70.926610169491525</c:v>
                </c:pt>
                <c:pt idx="484">
                  <c:v>70.926610169491525</c:v>
                </c:pt>
                <c:pt idx="485">
                  <c:v>70.926610169491525</c:v>
                </c:pt>
                <c:pt idx="486">
                  <c:v>70.926610169491525</c:v>
                </c:pt>
                <c:pt idx="487">
                  <c:v>70.926610169491525</c:v>
                </c:pt>
                <c:pt idx="488">
                  <c:v>70.926610169491525</c:v>
                </c:pt>
                <c:pt idx="489">
                  <c:v>70.926610169491525</c:v>
                </c:pt>
                <c:pt idx="490">
                  <c:v>70.926610169491525</c:v>
                </c:pt>
                <c:pt idx="491">
                  <c:v>70.926610169491525</c:v>
                </c:pt>
                <c:pt idx="492">
                  <c:v>70.926610169491525</c:v>
                </c:pt>
                <c:pt idx="493">
                  <c:v>70.926610169491525</c:v>
                </c:pt>
                <c:pt idx="494">
                  <c:v>103.88500000000003</c:v>
                </c:pt>
                <c:pt idx="495">
                  <c:v>103.88500000000003</c:v>
                </c:pt>
                <c:pt idx="496">
                  <c:v>103.88500000000003</c:v>
                </c:pt>
                <c:pt idx="497">
                  <c:v>103.88500000000003</c:v>
                </c:pt>
                <c:pt idx="498">
                  <c:v>103.88500000000003</c:v>
                </c:pt>
                <c:pt idx="499">
                  <c:v>103.88500000000003</c:v>
                </c:pt>
                <c:pt idx="500">
                  <c:v>103.88500000000003</c:v>
                </c:pt>
                <c:pt idx="501">
                  <c:v>103.88500000000003</c:v>
                </c:pt>
                <c:pt idx="502">
                  <c:v>103.88500000000003</c:v>
                </c:pt>
                <c:pt idx="503">
                  <c:v>103.88500000000003</c:v>
                </c:pt>
                <c:pt idx="504">
                  <c:v>103.88500000000003</c:v>
                </c:pt>
                <c:pt idx="505">
                  <c:v>103.88500000000003</c:v>
                </c:pt>
                <c:pt idx="506">
                  <c:v>103.88500000000003</c:v>
                </c:pt>
                <c:pt idx="507">
                  <c:v>103.88500000000003</c:v>
                </c:pt>
                <c:pt idx="508">
                  <c:v>103.88500000000003</c:v>
                </c:pt>
                <c:pt idx="509">
                  <c:v>103.88500000000003</c:v>
                </c:pt>
                <c:pt idx="510">
                  <c:v>103.88500000000003</c:v>
                </c:pt>
                <c:pt idx="511">
                  <c:v>103.88500000000003</c:v>
                </c:pt>
                <c:pt idx="512">
                  <c:v>103.88500000000003</c:v>
                </c:pt>
                <c:pt idx="513">
                  <c:v>103.88500000000003</c:v>
                </c:pt>
                <c:pt idx="514">
                  <c:v>103.88500000000003</c:v>
                </c:pt>
                <c:pt idx="515">
                  <c:v>103.88500000000003</c:v>
                </c:pt>
                <c:pt idx="516">
                  <c:v>103.88500000000003</c:v>
                </c:pt>
                <c:pt idx="517">
                  <c:v>103.88500000000003</c:v>
                </c:pt>
                <c:pt idx="518">
                  <c:v>103.88500000000003</c:v>
                </c:pt>
                <c:pt idx="519">
                  <c:v>103.88500000000003</c:v>
                </c:pt>
                <c:pt idx="520">
                  <c:v>103.88500000000003</c:v>
                </c:pt>
                <c:pt idx="521">
                  <c:v>103.88500000000003</c:v>
                </c:pt>
                <c:pt idx="522">
                  <c:v>103.88500000000003</c:v>
                </c:pt>
                <c:pt idx="523">
                  <c:v>103.88500000000003</c:v>
                </c:pt>
                <c:pt idx="524">
                  <c:v>103.88500000000003</c:v>
                </c:pt>
                <c:pt idx="525">
                  <c:v>103.88500000000003</c:v>
                </c:pt>
                <c:pt idx="526">
                  <c:v>103.88500000000003</c:v>
                </c:pt>
                <c:pt idx="527">
                  <c:v>103.88500000000003</c:v>
                </c:pt>
                <c:pt idx="528">
                  <c:v>103.88500000000003</c:v>
                </c:pt>
                <c:pt idx="529">
                  <c:v>103.88500000000003</c:v>
                </c:pt>
                <c:pt idx="530">
                  <c:v>103.88500000000003</c:v>
                </c:pt>
                <c:pt idx="531">
                  <c:v>103.88500000000003</c:v>
                </c:pt>
                <c:pt idx="532">
                  <c:v>103.88500000000003</c:v>
                </c:pt>
                <c:pt idx="533">
                  <c:v>103.88500000000003</c:v>
                </c:pt>
                <c:pt idx="534">
                  <c:v>103.88500000000003</c:v>
                </c:pt>
                <c:pt idx="535">
                  <c:v>103.88500000000003</c:v>
                </c:pt>
                <c:pt idx="536">
                  <c:v>103.88500000000003</c:v>
                </c:pt>
                <c:pt idx="537">
                  <c:v>103.88500000000003</c:v>
                </c:pt>
                <c:pt idx="538">
                  <c:v>103.88500000000003</c:v>
                </c:pt>
                <c:pt idx="539">
                  <c:v>103.88500000000003</c:v>
                </c:pt>
                <c:pt idx="540">
                  <c:v>103.88500000000003</c:v>
                </c:pt>
                <c:pt idx="541">
                  <c:v>103.88500000000003</c:v>
                </c:pt>
                <c:pt idx="542">
                  <c:v>103.88500000000003</c:v>
                </c:pt>
                <c:pt idx="543">
                  <c:v>103.88500000000003</c:v>
                </c:pt>
                <c:pt idx="544">
                  <c:v>103.88500000000003</c:v>
                </c:pt>
                <c:pt idx="545">
                  <c:v>103.88500000000003</c:v>
                </c:pt>
                <c:pt idx="546">
                  <c:v>103.88500000000003</c:v>
                </c:pt>
                <c:pt idx="547">
                  <c:v>103.88500000000003</c:v>
                </c:pt>
                <c:pt idx="548">
                  <c:v>103.88500000000003</c:v>
                </c:pt>
                <c:pt idx="549">
                  <c:v>103.88500000000003</c:v>
                </c:pt>
                <c:pt idx="550">
                  <c:v>103.88500000000003</c:v>
                </c:pt>
                <c:pt idx="551">
                  <c:v>103.88500000000003</c:v>
                </c:pt>
                <c:pt idx="552">
                  <c:v>103.88500000000003</c:v>
                </c:pt>
                <c:pt idx="553">
                  <c:v>103.88500000000003</c:v>
                </c:pt>
                <c:pt idx="554">
                  <c:v>103.88500000000003</c:v>
                </c:pt>
                <c:pt idx="555">
                  <c:v>103.88500000000003</c:v>
                </c:pt>
                <c:pt idx="556">
                  <c:v>103.88500000000003</c:v>
                </c:pt>
                <c:pt idx="557">
                  <c:v>103.88500000000003</c:v>
                </c:pt>
                <c:pt idx="558">
                  <c:v>103.88500000000003</c:v>
                </c:pt>
                <c:pt idx="559">
                  <c:v>103.88500000000003</c:v>
                </c:pt>
                <c:pt idx="560">
                  <c:v>103.88500000000003</c:v>
                </c:pt>
                <c:pt idx="561">
                  <c:v>103.88500000000003</c:v>
                </c:pt>
                <c:pt idx="562">
                  <c:v>103.88500000000003</c:v>
                </c:pt>
                <c:pt idx="563">
                  <c:v>103.88500000000003</c:v>
                </c:pt>
                <c:pt idx="564">
                  <c:v>103.88500000000003</c:v>
                </c:pt>
                <c:pt idx="565">
                  <c:v>103.88500000000003</c:v>
                </c:pt>
                <c:pt idx="566">
                  <c:v>103.88500000000003</c:v>
                </c:pt>
                <c:pt idx="567">
                  <c:v>103.88500000000003</c:v>
                </c:pt>
                <c:pt idx="568">
                  <c:v>103.88500000000003</c:v>
                </c:pt>
                <c:pt idx="569">
                  <c:v>103.88500000000003</c:v>
                </c:pt>
                <c:pt idx="570">
                  <c:v>103.88500000000003</c:v>
                </c:pt>
                <c:pt idx="571">
                  <c:v>103.88500000000003</c:v>
                </c:pt>
                <c:pt idx="572">
                  <c:v>103.88500000000003</c:v>
                </c:pt>
                <c:pt idx="573">
                  <c:v>103.88500000000003</c:v>
                </c:pt>
                <c:pt idx="574">
                  <c:v>103.88500000000003</c:v>
                </c:pt>
                <c:pt idx="575">
                  <c:v>103.88500000000003</c:v>
                </c:pt>
                <c:pt idx="576">
                  <c:v>103.88500000000003</c:v>
                </c:pt>
                <c:pt idx="577">
                  <c:v>103.88500000000003</c:v>
                </c:pt>
                <c:pt idx="578">
                  <c:v>103.88500000000003</c:v>
                </c:pt>
                <c:pt idx="579">
                  <c:v>103.88500000000003</c:v>
                </c:pt>
                <c:pt idx="580">
                  <c:v>103.88500000000003</c:v>
                </c:pt>
                <c:pt idx="581">
                  <c:v>103.88500000000003</c:v>
                </c:pt>
                <c:pt idx="582">
                  <c:v>103.88500000000003</c:v>
                </c:pt>
                <c:pt idx="583">
                  <c:v>103.88500000000003</c:v>
                </c:pt>
                <c:pt idx="584">
                  <c:v>103.88500000000003</c:v>
                </c:pt>
                <c:pt idx="585">
                  <c:v>103.88500000000003</c:v>
                </c:pt>
                <c:pt idx="586">
                  <c:v>103.88500000000003</c:v>
                </c:pt>
                <c:pt idx="587">
                  <c:v>103.88500000000003</c:v>
                </c:pt>
                <c:pt idx="588">
                  <c:v>103.88500000000003</c:v>
                </c:pt>
                <c:pt idx="589">
                  <c:v>103.88500000000003</c:v>
                </c:pt>
                <c:pt idx="590">
                  <c:v>103.88500000000003</c:v>
                </c:pt>
                <c:pt idx="591">
                  <c:v>103.88500000000003</c:v>
                </c:pt>
                <c:pt idx="592">
                  <c:v>103.88500000000003</c:v>
                </c:pt>
                <c:pt idx="593">
                  <c:v>103.88500000000003</c:v>
                </c:pt>
                <c:pt idx="594">
                  <c:v>103.88500000000003</c:v>
                </c:pt>
                <c:pt idx="595">
                  <c:v>103.88500000000003</c:v>
                </c:pt>
                <c:pt idx="596">
                  <c:v>103.88500000000003</c:v>
                </c:pt>
                <c:pt idx="597">
                  <c:v>103.88500000000003</c:v>
                </c:pt>
                <c:pt idx="598">
                  <c:v>103.88500000000003</c:v>
                </c:pt>
                <c:pt idx="599">
                  <c:v>103.88500000000003</c:v>
                </c:pt>
                <c:pt idx="600">
                  <c:v>103.88500000000003</c:v>
                </c:pt>
                <c:pt idx="601">
                  <c:v>103.88500000000003</c:v>
                </c:pt>
                <c:pt idx="602">
                  <c:v>103.88500000000003</c:v>
                </c:pt>
                <c:pt idx="603">
                  <c:v>103.88500000000003</c:v>
                </c:pt>
                <c:pt idx="604">
                  <c:v>103.88500000000003</c:v>
                </c:pt>
                <c:pt idx="605">
                  <c:v>103.88500000000003</c:v>
                </c:pt>
                <c:pt idx="606">
                  <c:v>103.88500000000003</c:v>
                </c:pt>
                <c:pt idx="607">
                  <c:v>103.88500000000003</c:v>
                </c:pt>
                <c:pt idx="608">
                  <c:v>103.88500000000003</c:v>
                </c:pt>
                <c:pt idx="609">
                  <c:v>103.88500000000003</c:v>
                </c:pt>
                <c:pt idx="610">
                  <c:v>103.88500000000003</c:v>
                </c:pt>
                <c:pt idx="611">
                  <c:v>103.88500000000003</c:v>
                </c:pt>
                <c:pt idx="612">
                  <c:v>103.88500000000003</c:v>
                </c:pt>
                <c:pt idx="613">
                  <c:v>103.88500000000003</c:v>
                </c:pt>
                <c:pt idx="614">
                  <c:v>103.88500000000003</c:v>
                </c:pt>
                <c:pt idx="615">
                  <c:v>103.88500000000003</c:v>
                </c:pt>
                <c:pt idx="616">
                  <c:v>103.88500000000003</c:v>
                </c:pt>
                <c:pt idx="617">
                  <c:v>103.88500000000003</c:v>
                </c:pt>
                <c:pt idx="618">
                  <c:v>103.88500000000003</c:v>
                </c:pt>
                <c:pt idx="619">
                  <c:v>103.88500000000003</c:v>
                </c:pt>
                <c:pt idx="620">
                  <c:v>103.88500000000003</c:v>
                </c:pt>
                <c:pt idx="621">
                  <c:v>103.88500000000003</c:v>
                </c:pt>
                <c:pt idx="622">
                  <c:v>103.88500000000003</c:v>
                </c:pt>
                <c:pt idx="623">
                  <c:v>103.88500000000003</c:v>
                </c:pt>
                <c:pt idx="624">
                  <c:v>103.88500000000003</c:v>
                </c:pt>
                <c:pt idx="625">
                  <c:v>103.88500000000003</c:v>
                </c:pt>
                <c:pt idx="626">
                  <c:v>103.88500000000003</c:v>
                </c:pt>
                <c:pt idx="627">
                  <c:v>103.88500000000003</c:v>
                </c:pt>
                <c:pt idx="628">
                  <c:v>103.88500000000003</c:v>
                </c:pt>
                <c:pt idx="629">
                  <c:v>103.88500000000003</c:v>
                </c:pt>
                <c:pt idx="630">
                  <c:v>103.88500000000003</c:v>
                </c:pt>
                <c:pt idx="631">
                  <c:v>103.88500000000003</c:v>
                </c:pt>
                <c:pt idx="632">
                  <c:v>103.88500000000003</c:v>
                </c:pt>
                <c:pt idx="633">
                  <c:v>103.88500000000003</c:v>
                </c:pt>
                <c:pt idx="634">
                  <c:v>103.88500000000003</c:v>
                </c:pt>
                <c:pt idx="635">
                  <c:v>103.88500000000003</c:v>
                </c:pt>
                <c:pt idx="636">
                  <c:v>103.88500000000003</c:v>
                </c:pt>
                <c:pt idx="637">
                  <c:v>103.88500000000003</c:v>
                </c:pt>
                <c:pt idx="638">
                  <c:v>103.88500000000003</c:v>
                </c:pt>
                <c:pt idx="639">
                  <c:v>103.88500000000003</c:v>
                </c:pt>
                <c:pt idx="640">
                  <c:v>103.88500000000003</c:v>
                </c:pt>
                <c:pt idx="641">
                  <c:v>103.88500000000003</c:v>
                </c:pt>
                <c:pt idx="642">
                  <c:v>103.88500000000003</c:v>
                </c:pt>
                <c:pt idx="643">
                  <c:v>103.88500000000003</c:v>
                </c:pt>
                <c:pt idx="644">
                  <c:v>103.88500000000003</c:v>
                </c:pt>
                <c:pt idx="645">
                  <c:v>103.88500000000003</c:v>
                </c:pt>
                <c:pt idx="646">
                  <c:v>103.88500000000003</c:v>
                </c:pt>
                <c:pt idx="647">
                  <c:v>103.88500000000003</c:v>
                </c:pt>
                <c:pt idx="648">
                  <c:v>103.88500000000003</c:v>
                </c:pt>
                <c:pt idx="649">
                  <c:v>103.88500000000003</c:v>
                </c:pt>
                <c:pt idx="650">
                  <c:v>103.88500000000003</c:v>
                </c:pt>
                <c:pt idx="651">
                  <c:v>103.88500000000003</c:v>
                </c:pt>
                <c:pt idx="652">
                  <c:v>103.88500000000003</c:v>
                </c:pt>
                <c:pt idx="653">
                  <c:v>103.88500000000003</c:v>
                </c:pt>
                <c:pt idx="654">
                  <c:v>103.88500000000003</c:v>
                </c:pt>
                <c:pt idx="655">
                  <c:v>103.88500000000003</c:v>
                </c:pt>
                <c:pt idx="656">
                  <c:v>103.88500000000003</c:v>
                </c:pt>
                <c:pt idx="657">
                  <c:v>103.88500000000003</c:v>
                </c:pt>
                <c:pt idx="658">
                  <c:v>103.88500000000003</c:v>
                </c:pt>
                <c:pt idx="659">
                  <c:v>103.88500000000003</c:v>
                </c:pt>
                <c:pt idx="660">
                  <c:v>103.88500000000003</c:v>
                </c:pt>
                <c:pt idx="661">
                  <c:v>103.88500000000003</c:v>
                </c:pt>
                <c:pt idx="662">
                  <c:v>103.88500000000003</c:v>
                </c:pt>
                <c:pt idx="663">
                  <c:v>103.88500000000003</c:v>
                </c:pt>
                <c:pt idx="664">
                  <c:v>103.88500000000003</c:v>
                </c:pt>
                <c:pt idx="665">
                  <c:v>103.88500000000003</c:v>
                </c:pt>
                <c:pt idx="666">
                  <c:v>103.88500000000003</c:v>
                </c:pt>
                <c:pt idx="667">
                  <c:v>103.88500000000003</c:v>
                </c:pt>
                <c:pt idx="668">
                  <c:v>103.88500000000003</c:v>
                </c:pt>
                <c:pt idx="669">
                  <c:v>103.88500000000003</c:v>
                </c:pt>
                <c:pt idx="670">
                  <c:v>103.88500000000003</c:v>
                </c:pt>
                <c:pt idx="671">
                  <c:v>103.88500000000003</c:v>
                </c:pt>
                <c:pt idx="672">
                  <c:v>103.88500000000003</c:v>
                </c:pt>
                <c:pt idx="673">
                  <c:v>103.88500000000003</c:v>
                </c:pt>
                <c:pt idx="674">
                  <c:v>103.88500000000003</c:v>
                </c:pt>
                <c:pt idx="675">
                  <c:v>103.88500000000003</c:v>
                </c:pt>
                <c:pt idx="676">
                  <c:v>103.88500000000003</c:v>
                </c:pt>
                <c:pt idx="677">
                  <c:v>103.88500000000003</c:v>
                </c:pt>
                <c:pt idx="678">
                  <c:v>103.88500000000003</c:v>
                </c:pt>
                <c:pt idx="679">
                  <c:v>103.88500000000003</c:v>
                </c:pt>
                <c:pt idx="680">
                  <c:v>103.88500000000003</c:v>
                </c:pt>
                <c:pt idx="681">
                  <c:v>103.88500000000003</c:v>
                </c:pt>
                <c:pt idx="682">
                  <c:v>103.88500000000003</c:v>
                </c:pt>
                <c:pt idx="683">
                  <c:v>103.88500000000003</c:v>
                </c:pt>
                <c:pt idx="684">
                  <c:v>103.88500000000003</c:v>
                </c:pt>
                <c:pt idx="685">
                  <c:v>103.88500000000003</c:v>
                </c:pt>
                <c:pt idx="686">
                  <c:v>103.88500000000003</c:v>
                </c:pt>
                <c:pt idx="687">
                  <c:v>103.88500000000003</c:v>
                </c:pt>
                <c:pt idx="688">
                  <c:v>103.88500000000003</c:v>
                </c:pt>
                <c:pt idx="689">
                  <c:v>103.88500000000003</c:v>
                </c:pt>
                <c:pt idx="690">
                  <c:v>103.88500000000003</c:v>
                </c:pt>
                <c:pt idx="691">
                  <c:v>103.88500000000003</c:v>
                </c:pt>
                <c:pt idx="692">
                  <c:v>103.88500000000003</c:v>
                </c:pt>
                <c:pt idx="693">
                  <c:v>103.88500000000003</c:v>
                </c:pt>
                <c:pt idx="694">
                  <c:v>103.88500000000003</c:v>
                </c:pt>
                <c:pt idx="695">
                  <c:v>103.88500000000003</c:v>
                </c:pt>
                <c:pt idx="696">
                  <c:v>103.88500000000003</c:v>
                </c:pt>
                <c:pt idx="697">
                  <c:v>103.88500000000003</c:v>
                </c:pt>
                <c:pt idx="698">
                  <c:v>103.88500000000003</c:v>
                </c:pt>
                <c:pt idx="699">
                  <c:v>103.88500000000003</c:v>
                </c:pt>
                <c:pt idx="700">
                  <c:v>103.88500000000003</c:v>
                </c:pt>
                <c:pt idx="701">
                  <c:v>103.88500000000003</c:v>
                </c:pt>
                <c:pt idx="702">
                  <c:v>103.88500000000003</c:v>
                </c:pt>
                <c:pt idx="703">
                  <c:v>103.88500000000003</c:v>
                </c:pt>
                <c:pt idx="704">
                  <c:v>103.88500000000003</c:v>
                </c:pt>
                <c:pt idx="705">
                  <c:v>103.88500000000003</c:v>
                </c:pt>
                <c:pt idx="706">
                  <c:v>103.88500000000003</c:v>
                </c:pt>
                <c:pt idx="707">
                  <c:v>103.88500000000003</c:v>
                </c:pt>
                <c:pt idx="708">
                  <c:v>103.88500000000003</c:v>
                </c:pt>
                <c:pt idx="709">
                  <c:v>103.88500000000003</c:v>
                </c:pt>
                <c:pt idx="710">
                  <c:v>103.88500000000003</c:v>
                </c:pt>
                <c:pt idx="711">
                  <c:v>103.88500000000003</c:v>
                </c:pt>
                <c:pt idx="712">
                  <c:v>103.88500000000003</c:v>
                </c:pt>
                <c:pt idx="713">
                  <c:v>103.88500000000003</c:v>
                </c:pt>
                <c:pt idx="714">
                  <c:v>103.88500000000003</c:v>
                </c:pt>
                <c:pt idx="715">
                  <c:v>103.88500000000003</c:v>
                </c:pt>
                <c:pt idx="716">
                  <c:v>103.88500000000003</c:v>
                </c:pt>
                <c:pt idx="717">
                  <c:v>103.88500000000003</c:v>
                </c:pt>
                <c:pt idx="718">
                  <c:v>103.88500000000003</c:v>
                </c:pt>
                <c:pt idx="719">
                  <c:v>103.88500000000003</c:v>
                </c:pt>
                <c:pt idx="720">
                  <c:v>103.88500000000003</c:v>
                </c:pt>
                <c:pt idx="721">
                  <c:v>103.88500000000003</c:v>
                </c:pt>
                <c:pt idx="722">
                  <c:v>103.88500000000003</c:v>
                </c:pt>
                <c:pt idx="723">
                  <c:v>103.88500000000003</c:v>
                </c:pt>
                <c:pt idx="724">
                  <c:v>103.88500000000003</c:v>
                </c:pt>
                <c:pt idx="725">
                  <c:v>103.88500000000003</c:v>
                </c:pt>
                <c:pt idx="726">
                  <c:v>103.88500000000003</c:v>
                </c:pt>
                <c:pt idx="727">
                  <c:v>103.88500000000003</c:v>
                </c:pt>
                <c:pt idx="728">
                  <c:v>103.88500000000003</c:v>
                </c:pt>
                <c:pt idx="729">
                  <c:v>103.88500000000003</c:v>
                </c:pt>
                <c:pt idx="730">
                  <c:v>103.88500000000003</c:v>
                </c:pt>
                <c:pt idx="731">
                  <c:v>103.88500000000003</c:v>
                </c:pt>
                <c:pt idx="732">
                  <c:v>103.88500000000003</c:v>
                </c:pt>
                <c:pt idx="733">
                  <c:v>103.88500000000003</c:v>
                </c:pt>
                <c:pt idx="734">
                  <c:v>103.88500000000003</c:v>
                </c:pt>
                <c:pt idx="735">
                  <c:v>103.88500000000003</c:v>
                </c:pt>
                <c:pt idx="736">
                  <c:v>103.88500000000003</c:v>
                </c:pt>
                <c:pt idx="737">
                  <c:v>103.88500000000003</c:v>
                </c:pt>
                <c:pt idx="738">
                  <c:v>103.88500000000003</c:v>
                </c:pt>
                <c:pt idx="739">
                  <c:v>103.88500000000003</c:v>
                </c:pt>
                <c:pt idx="740">
                  <c:v>103.88500000000003</c:v>
                </c:pt>
                <c:pt idx="741">
                  <c:v>103.88500000000003</c:v>
                </c:pt>
                <c:pt idx="742">
                  <c:v>103.88500000000003</c:v>
                </c:pt>
                <c:pt idx="743">
                  <c:v>103.88500000000003</c:v>
                </c:pt>
                <c:pt idx="744">
                  <c:v>103.88500000000003</c:v>
                </c:pt>
                <c:pt idx="745">
                  <c:v>103.88500000000003</c:v>
                </c:pt>
                <c:pt idx="746">
                  <c:v>103.88500000000003</c:v>
                </c:pt>
                <c:pt idx="747">
                  <c:v>103.88500000000003</c:v>
                </c:pt>
                <c:pt idx="748">
                  <c:v>103.88500000000003</c:v>
                </c:pt>
                <c:pt idx="749">
                  <c:v>103.88500000000003</c:v>
                </c:pt>
                <c:pt idx="750">
                  <c:v>103.88500000000003</c:v>
                </c:pt>
                <c:pt idx="751">
                  <c:v>103.88500000000003</c:v>
                </c:pt>
                <c:pt idx="752">
                  <c:v>61.366906779661051</c:v>
                </c:pt>
                <c:pt idx="753">
                  <c:v>61.366906779661051</c:v>
                </c:pt>
                <c:pt idx="754">
                  <c:v>61.366906779661051</c:v>
                </c:pt>
                <c:pt idx="755">
                  <c:v>61.366906779661051</c:v>
                </c:pt>
                <c:pt idx="756">
                  <c:v>61.366906779661051</c:v>
                </c:pt>
                <c:pt idx="757">
                  <c:v>61.366906779661051</c:v>
                </c:pt>
                <c:pt idx="758">
                  <c:v>61.366906779661051</c:v>
                </c:pt>
                <c:pt idx="759">
                  <c:v>61.366906779661051</c:v>
                </c:pt>
                <c:pt idx="760">
                  <c:v>61.366906779661051</c:v>
                </c:pt>
                <c:pt idx="761">
                  <c:v>61.366906779661051</c:v>
                </c:pt>
                <c:pt idx="762">
                  <c:v>61.366906779661051</c:v>
                </c:pt>
                <c:pt idx="763">
                  <c:v>61.366906779661051</c:v>
                </c:pt>
                <c:pt idx="764">
                  <c:v>61.366906779661051</c:v>
                </c:pt>
                <c:pt idx="765">
                  <c:v>61.366906779661051</c:v>
                </c:pt>
                <c:pt idx="766">
                  <c:v>61.366906779661051</c:v>
                </c:pt>
                <c:pt idx="767">
                  <c:v>61.366906779661051</c:v>
                </c:pt>
                <c:pt idx="768">
                  <c:v>61.366906779661051</c:v>
                </c:pt>
                <c:pt idx="769">
                  <c:v>61.366906779661051</c:v>
                </c:pt>
                <c:pt idx="770">
                  <c:v>61.366906779661051</c:v>
                </c:pt>
                <c:pt idx="771">
                  <c:v>61.366906779661051</c:v>
                </c:pt>
                <c:pt idx="772">
                  <c:v>61.366906779661051</c:v>
                </c:pt>
                <c:pt idx="773">
                  <c:v>61.366906779661051</c:v>
                </c:pt>
                <c:pt idx="774">
                  <c:v>61.366906779661051</c:v>
                </c:pt>
                <c:pt idx="775">
                  <c:v>61.366906779661051</c:v>
                </c:pt>
                <c:pt idx="776">
                  <c:v>61.366906779661051</c:v>
                </c:pt>
                <c:pt idx="777">
                  <c:v>61.366906779661051</c:v>
                </c:pt>
                <c:pt idx="778">
                  <c:v>61.366906779661051</c:v>
                </c:pt>
                <c:pt idx="779">
                  <c:v>61.366906779661051</c:v>
                </c:pt>
                <c:pt idx="780">
                  <c:v>61.366906779661051</c:v>
                </c:pt>
                <c:pt idx="781">
                  <c:v>61.366906779661051</c:v>
                </c:pt>
                <c:pt idx="782">
                  <c:v>61.366906779661051</c:v>
                </c:pt>
                <c:pt idx="783">
                  <c:v>61.366906779661051</c:v>
                </c:pt>
                <c:pt idx="784">
                  <c:v>61.366906779661051</c:v>
                </c:pt>
                <c:pt idx="785">
                  <c:v>61.366906779661051</c:v>
                </c:pt>
                <c:pt idx="786">
                  <c:v>61.366906779661051</c:v>
                </c:pt>
                <c:pt idx="787">
                  <c:v>61.366906779661051</c:v>
                </c:pt>
                <c:pt idx="788">
                  <c:v>61.366906779661051</c:v>
                </c:pt>
                <c:pt idx="789">
                  <c:v>61.366906779661051</c:v>
                </c:pt>
                <c:pt idx="790">
                  <c:v>61.366906779661051</c:v>
                </c:pt>
                <c:pt idx="791">
                  <c:v>61.366906779661051</c:v>
                </c:pt>
                <c:pt idx="792">
                  <c:v>61.366906779661051</c:v>
                </c:pt>
                <c:pt idx="793">
                  <c:v>61.366906779661051</c:v>
                </c:pt>
                <c:pt idx="794">
                  <c:v>61.366906779661051</c:v>
                </c:pt>
                <c:pt idx="795">
                  <c:v>61.366906779661051</c:v>
                </c:pt>
                <c:pt idx="796">
                  <c:v>61.366906779661051</c:v>
                </c:pt>
                <c:pt idx="797">
                  <c:v>61.366906779661051</c:v>
                </c:pt>
                <c:pt idx="798">
                  <c:v>61.366906779661051</c:v>
                </c:pt>
                <c:pt idx="799">
                  <c:v>61.366906779661051</c:v>
                </c:pt>
                <c:pt idx="800">
                  <c:v>61.366906779661051</c:v>
                </c:pt>
                <c:pt idx="801">
                  <c:v>61.366906779661051</c:v>
                </c:pt>
                <c:pt idx="802">
                  <c:v>61.366906779661051</c:v>
                </c:pt>
                <c:pt idx="803">
                  <c:v>61.366906779661051</c:v>
                </c:pt>
                <c:pt idx="804">
                  <c:v>61.366906779661051</c:v>
                </c:pt>
                <c:pt idx="805">
                  <c:v>61.366906779661051</c:v>
                </c:pt>
                <c:pt idx="806">
                  <c:v>61.366906779661051</c:v>
                </c:pt>
                <c:pt idx="807">
                  <c:v>61.366906779661051</c:v>
                </c:pt>
                <c:pt idx="808">
                  <c:v>61.366906779661051</c:v>
                </c:pt>
                <c:pt idx="809">
                  <c:v>61.366906779661051</c:v>
                </c:pt>
                <c:pt idx="810">
                  <c:v>61.366906779661051</c:v>
                </c:pt>
                <c:pt idx="811">
                  <c:v>61.366906779661051</c:v>
                </c:pt>
                <c:pt idx="812">
                  <c:v>61.366906779661051</c:v>
                </c:pt>
                <c:pt idx="813">
                  <c:v>61.366906779661051</c:v>
                </c:pt>
                <c:pt idx="814">
                  <c:v>61.366906779661051</c:v>
                </c:pt>
                <c:pt idx="815">
                  <c:v>61.366906779661051</c:v>
                </c:pt>
                <c:pt idx="816">
                  <c:v>61.366906779661051</c:v>
                </c:pt>
                <c:pt idx="817">
                  <c:v>61.366906779661051</c:v>
                </c:pt>
                <c:pt idx="818">
                  <c:v>61.366906779661051</c:v>
                </c:pt>
                <c:pt idx="819">
                  <c:v>61.366906779661051</c:v>
                </c:pt>
                <c:pt idx="820">
                  <c:v>61.366906779661051</c:v>
                </c:pt>
                <c:pt idx="821">
                  <c:v>61.366906779661051</c:v>
                </c:pt>
                <c:pt idx="822">
                  <c:v>61.366906779661051</c:v>
                </c:pt>
                <c:pt idx="823">
                  <c:v>61.366906779661051</c:v>
                </c:pt>
                <c:pt idx="824">
                  <c:v>61.366906779661051</c:v>
                </c:pt>
                <c:pt idx="825">
                  <c:v>61.366906779661051</c:v>
                </c:pt>
                <c:pt idx="826">
                  <c:v>61.366906779661051</c:v>
                </c:pt>
                <c:pt idx="827">
                  <c:v>61.366906779661051</c:v>
                </c:pt>
                <c:pt idx="828">
                  <c:v>61.366906779661051</c:v>
                </c:pt>
                <c:pt idx="829">
                  <c:v>61.366906779661051</c:v>
                </c:pt>
                <c:pt idx="830">
                  <c:v>61.366906779661051</c:v>
                </c:pt>
                <c:pt idx="831">
                  <c:v>61.366906779661051</c:v>
                </c:pt>
                <c:pt idx="832">
                  <c:v>61.366906779661051</c:v>
                </c:pt>
                <c:pt idx="833">
                  <c:v>61.366906779661051</c:v>
                </c:pt>
                <c:pt idx="834">
                  <c:v>61.366906779661051</c:v>
                </c:pt>
                <c:pt idx="835">
                  <c:v>61.366906779661051</c:v>
                </c:pt>
                <c:pt idx="836">
                  <c:v>61.366906779661051</c:v>
                </c:pt>
                <c:pt idx="837">
                  <c:v>61.366906779661051</c:v>
                </c:pt>
                <c:pt idx="838">
                  <c:v>61.366906779661051</c:v>
                </c:pt>
                <c:pt idx="839">
                  <c:v>61.366906779661051</c:v>
                </c:pt>
                <c:pt idx="840">
                  <c:v>61.366906779661051</c:v>
                </c:pt>
                <c:pt idx="841">
                  <c:v>61.366906779661051</c:v>
                </c:pt>
                <c:pt idx="842">
                  <c:v>61.366906779661051</c:v>
                </c:pt>
                <c:pt idx="843">
                  <c:v>61.366906779661051</c:v>
                </c:pt>
                <c:pt idx="844">
                  <c:v>61.366906779661051</c:v>
                </c:pt>
                <c:pt idx="845">
                  <c:v>61.366906779661051</c:v>
                </c:pt>
                <c:pt idx="846">
                  <c:v>61.366906779661051</c:v>
                </c:pt>
                <c:pt idx="847">
                  <c:v>61.366906779661051</c:v>
                </c:pt>
                <c:pt idx="848">
                  <c:v>61.366906779661051</c:v>
                </c:pt>
                <c:pt idx="849">
                  <c:v>61.366906779661051</c:v>
                </c:pt>
                <c:pt idx="850">
                  <c:v>61.366906779661051</c:v>
                </c:pt>
                <c:pt idx="851">
                  <c:v>61.366906779661051</c:v>
                </c:pt>
                <c:pt idx="852">
                  <c:v>61.366906779661051</c:v>
                </c:pt>
                <c:pt idx="853">
                  <c:v>61.366906779661051</c:v>
                </c:pt>
                <c:pt idx="854">
                  <c:v>61.366906779661051</c:v>
                </c:pt>
                <c:pt idx="855">
                  <c:v>61.366906779661051</c:v>
                </c:pt>
                <c:pt idx="856">
                  <c:v>61.366906779661051</c:v>
                </c:pt>
                <c:pt idx="857">
                  <c:v>61.366906779661051</c:v>
                </c:pt>
                <c:pt idx="858">
                  <c:v>61.366906779661051</c:v>
                </c:pt>
                <c:pt idx="859">
                  <c:v>61.366906779661051</c:v>
                </c:pt>
                <c:pt idx="860">
                  <c:v>61.366906779661051</c:v>
                </c:pt>
                <c:pt idx="861">
                  <c:v>61.366906779661051</c:v>
                </c:pt>
                <c:pt idx="862">
                  <c:v>61.366906779661051</c:v>
                </c:pt>
                <c:pt idx="863">
                  <c:v>61.366906779661051</c:v>
                </c:pt>
                <c:pt idx="864">
                  <c:v>61.366906779661051</c:v>
                </c:pt>
                <c:pt idx="865">
                  <c:v>61.366906779661051</c:v>
                </c:pt>
                <c:pt idx="866">
                  <c:v>61.366906779661051</c:v>
                </c:pt>
                <c:pt idx="867">
                  <c:v>61.366906779661051</c:v>
                </c:pt>
                <c:pt idx="868">
                  <c:v>61.366906779661051</c:v>
                </c:pt>
                <c:pt idx="869">
                  <c:v>61.366906779661051</c:v>
                </c:pt>
                <c:pt idx="870">
                  <c:v>61.366906779661051</c:v>
                </c:pt>
                <c:pt idx="871">
                  <c:v>61.366906779661051</c:v>
                </c:pt>
                <c:pt idx="872">
                  <c:v>61.366906779661051</c:v>
                </c:pt>
                <c:pt idx="873">
                  <c:v>61.366906779661051</c:v>
                </c:pt>
                <c:pt idx="874">
                  <c:v>61.366906779661051</c:v>
                </c:pt>
                <c:pt idx="875">
                  <c:v>61.366906779661051</c:v>
                </c:pt>
                <c:pt idx="876">
                  <c:v>61.366906779661051</c:v>
                </c:pt>
                <c:pt idx="877">
                  <c:v>61.366906779661051</c:v>
                </c:pt>
                <c:pt idx="878">
                  <c:v>61.366906779661051</c:v>
                </c:pt>
                <c:pt idx="879">
                  <c:v>61.366906779661051</c:v>
                </c:pt>
                <c:pt idx="880">
                  <c:v>61.366906779661051</c:v>
                </c:pt>
                <c:pt idx="881">
                  <c:v>61.366906779661051</c:v>
                </c:pt>
                <c:pt idx="882">
                  <c:v>61.366906779661051</c:v>
                </c:pt>
                <c:pt idx="883">
                  <c:v>61.366906779661051</c:v>
                </c:pt>
                <c:pt idx="884">
                  <c:v>61.366906779661051</c:v>
                </c:pt>
                <c:pt idx="885">
                  <c:v>61.366906779661051</c:v>
                </c:pt>
                <c:pt idx="886">
                  <c:v>61.366906779661051</c:v>
                </c:pt>
                <c:pt idx="887">
                  <c:v>61.366906779661051</c:v>
                </c:pt>
                <c:pt idx="888">
                  <c:v>61.366906779661051</c:v>
                </c:pt>
                <c:pt idx="889">
                  <c:v>61.366906779661051</c:v>
                </c:pt>
                <c:pt idx="890">
                  <c:v>61.366906779661051</c:v>
                </c:pt>
                <c:pt idx="891">
                  <c:v>61.366906779661051</c:v>
                </c:pt>
                <c:pt idx="892">
                  <c:v>61.366906779661051</c:v>
                </c:pt>
                <c:pt idx="893">
                  <c:v>61.366906779661051</c:v>
                </c:pt>
                <c:pt idx="894">
                  <c:v>61.366906779661051</c:v>
                </c:pt>
                <c:pt idx="895">
                  <c:v>61.366906779661051</c:v>
                </c:pt>
                <c:pt idx="896">
                  <c:v>61.366906779661051</c:v>
                </c:pt>
                <c:pt idx="897">
                  <c:v>61.366906779661051</c:v>
                </c:pt>
                <c:pt idx="898">
                  <c:v>61.366906779661051</c:v>
                </c:pt>
                <c:pt idx="899">
                  <c:v>61.366906779661051</c:v>
                </c:pt>
                <c:pt idx="900">
                  <c:v>61.366906779661051</c:v>
                </c:pt>
                <c:pt idx="901">
                  <c:v>61.366906779661051</c:v>
                </c:pt>
                <c:pt idx="902">
                  <c:v>61.366906779661051</c:v>
                </c:pt>
                <c:pt idx="903">
                  <c:v>61.366906779661051</c:v>
                </c:pt>
                <c:pt idx="904">
                  <c:v>61.366906779661051</c:v>
                </c:pt>
                <c:pt idx="905">
                  <c:v>61.366906779661051</c:v>
                </c:pt>
                <c:pt idx="906">
                  <c:v>61.366906779661051</c:v>
                </c:pt>
                <c:pt idx="907">
                  <c:v>61.366906779661051</c:v>
                </c:pt>
                <c:pt idx="908">
                  <c:v>61.366906779661051</c:v>
                </c:pt>
                <c:pt idx="909">
                  <c:v>61.366906779661051</c:v>
                </c:pt>
                <c:pt idx="910">
                  <c:v>61.366906779661051</c:v>
                </c:pt>
                <c:pt idx="911">
                  <c:v>61.366906779661051</c:v>
                </c:pt>
                <c:pt idx="912">
                  <c:v>61.366906779661051</c:v>
                </c:pt>
                <c:pt idx="913">
                  <c:v>61.366906779661051</c:v>
                </c:pt>
                <c:pt idx="914">
                  <c:v>61.366906779661051</c:v>
                </c:pt>
                <c:pt idx="915">
                  <c:v>61.366906779661051</c:v>
                </c:pt>
                <c:pt idx="916">
                  <c:v>61.366906779661051</c:v>
                </c:pt>
                <c:pt idx="917">
                  <c:v>61.366906779661051</c:v>
                </c:pt>
                <c:pt idx="918">
                  <c:v>61.366906779661051</c:v>
                </c:pt>
                <c:pt idx="919">
                  <c:v>61.366906779661051</c:v>
                </c:pt>
                <c:pt idx="920">
                  <c:v>61.366906779661051</c:v>
                </c:pt>
                <c:pt idx="921">
                  <c:v>61.366906779661051</c:v>
                </c:pt>
                <c:pt idx="922">
                  <c:v>61.366906779661051</c:v>
                </c:pt>
                <c:pt idx="923">
                  <c:v>61.366906779661051</c:v>
                </c:pt>
                <c:pt idx="924">
                  <c:v>61.366906779661051</c:v>
                </c:pt>
                <c:pt idx="925">
                  <c:v>61.366906779661051</c:v>
                </c:pt>
                <c:pt idx="926">
                  <c:v>61.366906779661051</c:v>
                </c:pt>
                <c:pt idx="927">
                  <c:v>61.366906779661051</c:v>
                </c:pt>
                <c:pt idx="928">
                  <c:v>61.366906779661051</c:v>
                </c:pt>
                <c:pt idx="929">
                  <c:v>61.366906779661051</c:v>
                </c:pt>
                <c:pt idx="930">
                  <c:v>61.366906779661051</c:v>
                </c:pt>
                <c:pt idx="931">
                  <c:v>61.366906779661051</c:v>
                </c:pt>
                <c:pt idx="932">
                  <c:v>61.366906779661051</c:v>
                </c:pt>
                <c:pt idx="933">
                  <c:v>61.366906779661051</c:v>
                </c:pt>
                <c:pt idx="934">
                  <c:v>61.366906779661051</c:v>
                </c:pt>
                <c:pt idx="935">
                  <c:v>61.366906779661051</c:v>
                </c:pt>
                <c:pt idx="936">
                  <c:v>61.366906779661051</c:v>
                </c:pt>
                <c:pt idx="937">
                  <c:v>61.366906779661051</c:v>
                </c:pt>
                <c:pt idx="938">
                  <c:v>61.366906779661051</c:v>
                </c:pt>
                <c:pt idx="939">
                  <c:v>61.366906779661051</c:v>
                </c:pt>
                <c:pt idx="940">
                  <c:v>61.366906779661051</c:v>
                </c:pt>
                <c:pt idx="941">
                  <c:v>61.366906779661051</c:v>
                </c:pt>
                <c:pt idx="942">
                  <c:v>61.366906779661051</c:v>
                </c:pt>
                <c:pt idx="943">
                  <c:v>61.366906779661051</c:v>
                </c:pt>
                <c:pt idx="944">
                  <c:v>61.366906779661051</c:v>
                </c:pt>
                <c:pt idx="945">
                  <c:v>61.366906779661051</c:v>
                </c:pt>
                <c:pt idx="946">
                  <c:v>61.366906779661051</c:v>
                </c:pt>
                <c:pt idx="947">
                  <c:v>61.366906779661051</c:v>
                </c:pt>
                <c:pt idx="948">
                  <c:v>61.366906779661051</c:v>
                </c:pt>
                <c:pt idx="949">
                  <c:v>61.366906779661051</c:v>
                </c:pt>
                <c:pt idx="950">
                  <c:v>61.366906779661051</c:v>
                </c:pt>
                <c:pt idx="951">
                  <c:v>61.366906779661051</c:v>
                </c:pt>
                <c:pt idx="952">
                  <c:v>61.366906779661051</c:v>
                </c:pt>
                <c:pt idx="953">
                  <c:v>61.366906779661051</c:v>
                </c:pt>
                <c:pt idx="954">
                  <c:v>61.366906779661051</c:v>
                </c:pt>
                <c:pt idx="955">
                  <c:v>61.366906779661051</c:v>
                </c:pt>
                <c:pt idx="956">
                  <c:v>61.366906779661051</c:v>
                </c:pt>
                <c:pt idx="957">
                  <c:v>61.366906779661051</c:v>
                </c:pt>
                <c:pt idx="958">
                  <c:v>61.366906779661051</c:v>
                </c:pt>
                <c:pt idx="959">
                  <c:v>61.366906779661051</c:v>
                </c:pt>
                <c:pt idx="960">
                  <c:v>61.366906779661051</c:v>
                </c:pt>
                <c:pt idx="961">
                  <c:v>61.366906779661051</c:v>
                </c:pt>
                <c:pt idx="962">
                  <c:v>61.366906779661051</c:v>
                </c:pt>
                <c:pt idx="963">
                  <c:v>61.366906779661051</c:v>
                </c:pt>
                <c:pt idx="964">
                  <c:v>61.366906779661051</c:v>
                </c:pt>
                <c:pt idx="965">
                  <c:v>61.366906779661051</c:v>
                </c:pt>
                <c:pt idx="966">
                  <c:v>61.366906779661051</c:v>
                </c:pt>
                <c:pt idx="967">
                  <c:v>61.366906779661051</c:v>
                </c:pt>
                <c:pt idx="968">
                  <c:v>61.366906779661051</c:v>
                </c:pt>
                <c:pt idx="969">
                  <c:v>61.366906779661051</c:v>
                </c:pt>
                <c:pt idx="970">
                  <c:v>61.366906779661051</c:v>
                </c:pt>
                <c:pt idx="971">
                  <c:v>61.366906779661051</c:v>
                </c:pt>
                <c:pt idx="972">
                  <c:v>61.366906779661051</c:v>
                </c:pt>
                <c:pt idx="973">
                  <c:v>61.366906779661051</c:v>
                </c:pt>
                <c:pt idx="974">
                  <c:v>61.366906779661051</c:v>
                </c:pt>
                <c:pt idx="975">
                  <c:v>61.366906779661051</c:v>
                </c:pt>
                <c:pt idx="976">
                  <c:v>61.366906779661051</c:v>
                </c:pt>
                <c:pt idx="977">
                  <c:v>61.366906779661051</c:v>
                </c:pt>
                <c:pt idx="978">
                  <c:v>61.366906779661051</c:v>
                </c:pt>
                <c:pt idx="979">
                  <c:v>61.366906779661051</c:v>
                </c:pt>
                <c:pt idx="980">
                  <c:v>61.366906779661051</c:v>
                </c:pt>
                <c:pt idx="981">
                  <c:v>61.366906779661051</c:v>
                </c:pt>
                <c:pt idx="982">
                  <c:v>61.366906779661051</c:v>
                </c:pt>
                <c:pt idx="983">
                  <c:v>61.366906779661051</c:v>
                </c:pt>
                <c:pt idx="984">
                  <c:v>61.366906779661051</c:v>
                </c:pt>
                <c:pt idx="985">
                  <c:v>61.366906779661051</c:v>
                </c:pt>
                <c:pt idx="986">
                  <c:v>61.366906779661051</c:v>
                </c:pt>
                <c:pt idx="987">
                  <c:v>61.366906779661051</c:v>
                </c:pt>
                <c:pt idx="988">
                  <c:v>61.366906779661051</c:v>
                </c:pt>
                <c:pt idx="989">
                  <c:v>61.366906779661051</c:v>
                </c:pt>
                <c:pt idx="990">
                  <c:v>61.366906779661051</c:v>
                </c:pt>
                <c:pt idx="991">
                  <c:v>61.366906779661051</c:v>
                </c:pt>
                <c:pt idx="992">
                  <c:v>61.366906779661051</c:v>
                </c:pt>
                <c:pt idx="993">
                  <c:v>61.366906779661051</c:v>
                </c:pt>
                <c:pt idx="994">
                  <c:v>61.366906779661051</c:v>
                </c:pt>
                <c:pt idx="995">
                  <c:v>61.366906779661051</c:v>
                </c:pt>
                <c:pt idx="996">
                  <c:v>61.366906779661051</c:v>
                </c:pt>
                <c:pt idx="997">
                  <c:v>61.366906779661051</c:v>
                </c:pt>
                <c:pt idx="998">
                  <c:v>61.366906779661051</c:v>
                </c:pt>
                <c:pt idx="999">
                  <c:v>61.366906779661051</c:v>
                </c:pt>
                <c:pt idx="1000">
                  <c:v>61.366906779661051</c:v>
                </c:pt>
                <c:pt idx="1001">
                  <c:v>61.366906779661051</c:v>
                </c:pt>
                <c:pt idx="1002">
                  <c:v>61.366906779661051</c:v>
                </c:pt>
                <c:pt idx="1003">
                  <c:v>61.366906779661051</c:v>
                </c:pt>
                <c:pt idx="1004">
                  <c:v>61.366906779661051</c:v>
                </c:pt>
                <c:pt idx="1005">
                  <c:v>61.366906779661051</c:v>
                </c:pt>
                <c:pt idx="1006">
                  <c:v>61.366906779661051</c:v>
                </c:pt>
                <c:pt idx="1007">
                  <c:v>61.366906779661051</c:v>
                </c:pt>
                <c:pt idx="1008">
                  <c:v>61.366906779661051</c:v>
                </c:pt>
                <c:pt idx="1009">
                  <c:v>61.366906779661051</c:v>
                </c:pt>
                <c:pt idx="1010">
                  <c:v>61.366906779661051</c:v>
                </c:pt>
                <c:pt idx="1011">
                  <c:v>79.17826271186442</c:v>
                </c:pt>
                <c:pt idx="1012">
                  <c:v>79.17826271186442</c:v>
                </c:pt>
                <c:pt idx="1013">
                  <c:v>79.17826271186442</c:v>
                </c:pt>
                <c:pt idx="1014">
                  <c:v>79.17826271186442</c:v>
                </c:pt>
                <c:pt idx="1015">
                  <c:v>79.17826271186442</c:v>
                </c:pt>
                <c:pt idx="1016">
                  <c:v>79.17826271186442</c:v>
                </c:pt>
                <c:pt idx="1017">
                  <c:v>79.17826271186442</c:v>
                </c:pt>
                <c:pt idx="1018">
                  <c:v>79.17826271186442</c:v>
                </c:pt>
                <c:pt idx="1019">
                  <c:v>79.17826271186442</c:v>
                </c:pt>
                <c:pt idx="1020">
                  <c:v>79.17826271186442</c:v>
                </c:pt>
                <c:pt idx="1021">
                  <c:v>79.17826271186442</c:v>
                </c:pt>
                <c:pt idx="1022">
                  <c:v>79.17826271186442</c:v>
                </c:pt>
                <c:pt idx="1023">
                  <c:v>79.17826271186442</c:v>
                </c:pt>
                <c:pt idx="1024">
                  <c:v>79.17826271186442</c:v>
                </c:pt>
                <c:pt idx="1025">
                  <c:v>79.17826271186442</c:v>
                </c:pt>
                <c:pt idx="1026">
                  <c:v>79.17826271186442</c:v>
                </c:pt>
                <c:pt idx="1027">
                  <c:v>79.17826271186442</c:v>
                </c:pt>
                <c:pt idx="1028">
                  <c:v>79.17826271186442</c:v>
                </c:pt>
                <c:pt idx="1029">
                  <c:v>79.17826271186442</c:v>
                </c:pt>
                <c:pt idx="1030">
                  <c:v>79.17826271186442</c:v>
                </c:pt>
                <c:pt idx="1031">
                  <c:v>79.17826271186442</c:v>
                </c:pt>
                <c:pt idx="1032">
                  <c:v>79.17826271186442</c:v>
                </c:pt>
                <c:pt idx="1033">
                  <c:v>79.17826271186442</c:v>
                </c:pt>
                <c:pt idx="1034">
                  <c:v>79.17826271186442</c:v>
                </c:pt>
                <c:pt idx="1035">
                  <c:v>79.17826271186442</c:v>
                </c:pt>
                <c:pt idx="1036">
                  <c:v>79.17826271186442</c:v>
                </c:pt>
                <c:pt idx="1037">
                  <c:v>79.17826271186442</c:v>
                </c:pt>
                <c:pt idx="1038">
                  <c:v>79.17826271186442</c:v>
                </c:pt>
                <c:pt idx="1039">
                  <c:v>79.17826271186442</c:v>
                </c:pt>
                <c:pt idx="1040">
                  <c:v>79.17826271186442</c:v>
                </c:pt>
                <c:pt idx="1041">
                  <c:v>79.17826271186442</c:v>
                </c:pt>
                <c:pt idx="1042">
                  <c:v>79.17826271186442</c:v>
                </c:pt>
                <c:pt idx="1043">
                  <c:v>79.17826271186442</c:v>
                </c:pt>
                <c:pt idx="1044">
                  <c:v>79.17826271186442</c:v>
                </c:pt>
                <c:pt idx="1045">
                  <c:v>79.17826271186442</c:v>
                </c:pt>
                <c:pt idx="1046">
                  <c:v>79.17826271186442</c:v>
                </c:pt>
                <c:pt idx="1047">
                  <c:v>79.17826271186442</c:v>
                </c:pt>
                <c:pt idx="1048">
                  <c:v>79.17826271186442</c:v>
                </c:pt>
                <c:pt idx="1049">
                  <c:v>79.17826271186442</c:v>
                </c:pt>
                <c:pt idx="1050">
                  <c:v>79.17826271186442</c:v>
                </c:pt>
                <c:pt idx="1051">
                  <c:v>79.17826271186442</c:v>
                </c:pt>
                <c:pt idx="1052">
                  <c:v>79.17826271186442</c:v>
                </c:pt>
                <c:pt idx="1053">
                  <c:v>79.17826271186442</c:v>
                </c:pt>
                <c:pt idx="1054">
                  <c:v>79.17826271186442</c:v>
                </c:pt>
                <c:pt idx="1055">
                  <c:v>79.17826271186442</c:v>
                </c:pt>
                <c:pt idx="1056">
                  <c:v>79.17826271186442</c:v>
                </c:pt>
                <c:pt idx="1057">
                  <c:v>79.17826271186442</c:v>
                </c:pt>
                <c:pt idx="1058">
                  <c:v>79.17826271186442</c:v>
                </c:pt>
                <c:pt idx="1059">
                  <c:v>79.17826271186442</c:v>
                </c:pt>
                <c:pt idx="1060">
                  <c:v>79.17826271186442</c:v>
                </c:pt>
                <c:pt idx="1061">
                  <c:v>79.17826271186442</c:v>
                </c:pt>
                <c:pt idx="1062">
                  <c:v>79.17826271186442</c:v>
                </c:pt>
                <c:pt idx="1063">
                  <c:v>79.17826271186442</c:v>
                </c:pt>
                <c:pt idx="1064">
                  <c:v>79.17826271186442</c:v>
                </c:pt>
                <c:pt idx="1065">
                  <c:v>79.17826271186442</c:v>
                </c:pt>
                <c:pt idx="1066">
                  <c:v>79.17826271186442</c:v>
                </c:pt>
                <c:pt idx="1067">
                  <c:v>79.17826271186442</c:v>
                </c:pt>
                <c:pt idx="1068">
                  <c:v>79.17826271186442</c:v>
                </c:pt>
                <c:pt idx="1069">
                  <c:v>79.17826271186442</c:v>
                </c:pt>
                <c:pt idx="1070">
                  <c:v>79.17826271186442</c:v>
                </c:pt>
                <c:pt idx="1071">
                  <c:v>79.17826271186442</c:v>
                </c:pt>
                <c:pt idx="1072">
                  <c:v>79.17826271186442</c:v>
                </c:pt>
                <c:pt idx="1073">
                  <c:v>79.17826271186442</c:v>
                </c:pt>
                <c:pt idx="1074">
                  <c:v>79.17826271186442</c:v>
                </c:pt>
                <c:pt idx="1075">
                  <c:v>79.17826271186442</c:v>
                </c:pt>
                <c:pt idx="1076">
                  <c:v>79.17826271186442</c:v>
                </c:pt>
                <c:pt idx="1077">
                  <c:v>79.17826271186442</c:v>
                </c:pt>
                <c:pt idx="1078">
                  <c:v>79.17826271186442</c:v>
                </c:pt>
                <c:pt idx="1079">
                  <c:v>79.17826271186442</c:v>
                </c:pt>
                <c:pt idx="1080">
                  <c:v>79.17826271186442</c:v>
                </c:pt>
                <c:pt idx="1081">
                  <c:v>79.17826271186442</c:v>
                </c:pt>
                <c:pt idx="1082">
                  <c:v>79.17826271186442</c:v>
                </c:pt>
                <c:pt idx="1083">
                  <c:v>79.17826271186442</c:v>
                </c:pt>
                <c:pt idx="1084">
                  <c:v>79.17826271186442</c:v>
                </c:pt>
                <c:pt idx="1085">
                  <c:v>79.17826271186442</c:v>
                </c:pt>
                <c:pt idx="1086">
                  <c:v>79.17826271186442</c:v>
                </c:pt>
                <c:pt idx="1087">
                  <c:v>79.17826271186442</c:v>
                </c:pt>
                <c:pt idx="1088">
                  <c:v>79.17826271186442</c:v>
                </c:pt>
                <c:pt idx="1089">
                  <c:v>79.17826271186442</c:v>
                </c:pt>
                <c:pt idx="1090">
                  <c:v>79.17826271186442</c:v>
                </c:pt>
                <c:pt idx="1091">
                  <c:v>79.17826271186442</c:v>
                </c:pt>
                <c:pt idx="1092">
                  <c:v>79.17826271186442</c:v>
                </c:pt>
                <c:pt idx="1093">
                  <c:v>79.17826271186442</c:v>
                </c:pt>
                <c:pt idx="1094">
                  <c:v>79.17826271186442</c:v>
                </c:pt>
                <c:pt idx="1095">
                  <c:v>79.17826271186442</c:v>
                </c:pt>
                <c:pt idx="1096">
                  <c:v>79.17826271186442</c:v>
                </c:pt>
                <c:pt idx="1097">
                  <c:v>79.17826271186442</c:v>
                </c:pt>
                <c:pt idx="1098">
                  <c:v>79.17826271186442</c:v>
                </c:pt>
                <c:pt idx="1099">
                  <c:v>79.17826271186442</c:v>
                </c:pt>
                <c:pt idx="1100">
                  <c:v>79.17826271186442</c:v>
                </c:pt>
                <c:pt idx="1101">
                  <c:v>79.17826271186442</c:v>
                </c:pt>
                <c:pt idx="1102">
                  <c:v>79.17826271186442</c:v>
                </c:pt>
                <c:pt idx="1103">
                  <c:v>79.17826271186442</c:v>
                </c:pt>
                <c:pt idx="1104">
                  <c:v>79.17826271186442</c:v>
                </c:pt>
                <c:pt idx="1105">
                  <c:v>79.17826271186442</c:v>
                </c:pt>
                <c:pt idx="1106">
                  <c:v>79.17826271186442</c:v>
                </c:pt>
                <c:pt idx="1107">
                  <c:v>79.17826271186442</c:v>
                </c:pt>
                <c:pt idx="1108">
                  <c:v>79.17826271186442</c:v>
                </c:pt>
                <c:pt idx="1109">
                  <c:v>79.17826271186442</c:v>
                </c:pt>
                <c:pt idx="1110">
                  <c:v>79.17826271186442</c:v>
                </c:pt>
                <c:pt idx="1111">
                  <c:v>79.17826271186442</c:v>
                </c:pt>
                <c:pt idx="1112">
                  <c:v>79.17826271186442</c:v>
                </c:pt>
                <c:pt idx="1113">
                  <c:v>79.17826271186442</c:v>
                </c:pt>
                <c:pt idx="1114">
                  <c:v>79.17826271186442</c:v>
                </c:pt>
                <c:pt idx="1115">
                  <c:v>79.17826271186442</c:v>
                </c:pt>
                <c:pt idx="1116">
                  <c:v>79.17826271186442</c:v>
                </c:pt>
                <c:pt idx="1117">
                  <c:v>79.17826271186442</c:v>
                </c:pt>
                <c:pt idx="1118">
                  <c:v>79.17826271186442</c:v>
                </c:pt>
                <c:pt idx="1119">
                  <c:v>79.17826271186442</c:v>
                </c:pt>
                <c:pt idx="1120">
                  <c:v>79.17826271186442</c:v>
                </c:pt>
                <c:pt idx="1121">
                  <c:v>79.17826271186442</c:v>
                </c:pt>
                <c:pt idx="1122">
                  <c:v>79.17826271186442</c:v>
                </c:pt>
                <c:pt idx="1123">
                  <c:v>79.17826271186442</c:v>
                </c:pt>
                <c:pt idx="1124">
                  <c:v>79.17826271186442</c:v>
                </c:pt>
                <c:pt idx="1125">
                  <c:v>79.17826271186442</c:v>
                </c:pt>
                <c:pt idx="1126">
                  <c:v>79.17826271186442</c:v>
                </c:pt>
                <c:pt idx="1127">
                  <c:v>79.17826271186442</c:v>
                </c:pt>
                <c:pt idx="1128">
                  <c:v>79.17826271186442</c:v>
                </c:pt>
                <c:pt idx="1129">
                  <c:v>79.17826271186442</c:v>
                </c:pt>
                <c:pt idx="1130">
                  <c:v>79.17826271186442</c:v>
                </c:pt>
                <c:pt idx="1131">
                  <c:v>79.17826271186442</c:v>
                </c:pt>
                <c:pt idx="1132">
                  <c:v>79.17826271186442</c:v>
                </c:pt>
                <c:pt idx="1133">
                  <c:v>79.17826271186442</c:v>
                </c:pt>
                <c:pt idx="1134">
                  <c:v>79.17826271186442</c:v>
                </c:pt>
                <c:pt idx="1135">
                  <c:v>79.17826271186442</c:v>
                </c:pt>
                <c:pt idx="1136">
                  <c:v>79.17826271186442</c:v>
                </c:pt>
                <c:pt idx="1137">
                  <c:v>79.17826271186442</c:v>
                </c:pt>
                <c:pt idx="1138">
                  <c:v>79.17826271186442</c:v>
                </c:pt>
                <c:pt idx="1139">
                  <c:v>79.17826271186442</c:v>
                </c:pt>
                <c:pt idx="1140">
                  <c:v>79.17826271186442</c:v>
                </c:pt>
                <c:pt idx="1141">
                  <c:v>79.17826271186442</c:v>
                </c:pt>
                <c:pt idx="1142">
                  <c:v>79.17826271186442</c:v>
                </c:pt>
                <c:pt idx="1143">
                  <c:v>79.17826271186442</c:v>
                </c:pt>
                <c:pt idx="1144">
                  <c:v>79.17826271186442</c:v>
                </c:pt>
                <c:pt idx="1145">
                  <c:v>79.17826271186442</c:v>
                </c:pt>
                <c:pt idx="1146">
                  <c:v>79.17826271186442</c:v>
                </c:pt>
                <c:pt idx="1147">
                  <c:v>79.17826271186442</c:v>
                </c:pt>
                <c:pt idx="1148">
                  <c:v>79.17826271186442</c:v>
                </c:pt>
                <c:pt idx="1149">
                  <c:v>79.17826271186442</c:v>
                </c:pt>
                <c:pt idx="1150">
                  <c:v>79.17826271186442</c:v>
                </c:pt>
                <c:pt idx="1151">
                  <c:v>79.17826271186442</c:v>
                </c:pt>
                <c:pt idx="1152">
                  <c:v>79.17826271186442</c:v>
                </c:pt>
                <c:pt idx="1153">
                  <c:v>79.17826271186442</c:v>
                </c:pt>
                <c:pt idx="1154">
                  <c:v>79.17826271186442</c:v>
                </c:pt>
                <c:pt idx="1155">
                  <c:v>79.17826271186442</c:v>
                </c:pt>
                <c:pt idx="1156">
                  <c:v>79.17826271186442</c:v>
                </c:pt>
                <c:pt idx="1157">
                  <c:v>79.17826271186442</c:v>
                </c:pt>
                <c:pt idx="1158">
                  <c:v>79.17826271186442</c:v>
                </c:pt>
                <c:pt idx="1159">
                  <c:v>79.17826271186442</c:v>
                </c:pt>
                <c:pt idx="1160">
                  <c:v>79.17826271186442</c:v>
                </c:pt>
                <c:pt idx="1161">
                  <c:v>79.17826271186442</c:v>
                </c:pt>
                <c:pt idx="1162">
                  <c:v>79.17826271186442</c:v>
                </c:pt>
                <c:pt idx="1163">
                  <c:v>79.17826271186442</c:v>
                </c:pt>
                <c:pt idx="1164">
                  <c:v>79.17826271186442</c:v>
                </c:pt>
                <c:pt idx="1165">
                  <c:v>79.17826271186442</c:v>
                </c:pt>
                <c:pt idx="1166">
                  <c:v>79.17826271186442</c:v>
                </c:pt>
                <c:pt idx="1167">
                  <c:v>79.17826271186442</c:v>
                </c:pt>
                <c:pt idx="1168">
                  <c:v>79.17826271186442</c:v>
                </c:pt>
                <c:pt idx="1169">
                  <c:v>79.17826271186442</c:v>
                </c:pt>
                <c:pt idx="1170">
                  <c:v>79.17826271186442</c:v>
                </c:pt>
                <c:pt idx="1171">
                  <c:v>79.17826271186442</c:v>
                </c:pt>
                <c:pt idx="1172">
                  <c:v>79.17826271186442</c:v>
                </c:pt>
                <c:pt idx="1173">
                  <c:v>79.17826271186442</c:v>
                </c:pt>
                <c:pt idx="1174">
                  <c:v>79.17826271186442</c:v>
                </c:pt>
                <c:pt idx="1175">
                  <c:v>79.17826271186442</c:v>
                </c:pt>
                <c:pt idx="1176">
                  <c:v>79.17826271186442</c:v>
                </c:pt>
                <c:pt idx="1177">
                  <c:v>79.17826271186442</c:v>
                </c:pt>
                <c:pt idx="1178">
                  <c:v>79.17826271186442</c:v>
                </c:pt>
                <c:pt idx="1179">
                  <c:v>79.17826271186442</c:v>
                </c:pt>
                <c:pt idx="1180">
                  <c:v>79.17826271186442</c:v>
                </c:pt>
                <c:pt idx="1181">
                  <c:v>79.17826271186442</c:v>
                </c:pt>
                <c:pt idx="1182">
                  <c:v>79.17826271186442</c:v>
                </c:pt>
                <c:pt idx="1183">
                  <c:v>79.17826271186442</c:v>
                </c:pt>
                <c:pt idx="1184">
                  <c:v>79.17826271186442</c:v>
                </c:pt>
                <c:pt idx="1185">
                  <c:v>79.17826271186442</c:v>
                </c:pt>
                <c:pt idx="1186">
                  <c:v>79.17826271186442</c:v>
                </c:pt>
                <c:pt idx="1187">
                  <c:v>79.17826271186442</c:v>
                </c:pt>
                <c:pt idx="1188">
                  <c:v>79.17826271186442</c:v>
                </c:pt>
                <c:pt idx="1189">
                  <c:v>79.17826271186442</c:v>
                </c:pt>
                <c:pt idx="1190">
                  <c:v>79.17826271186442</c:v>
                </c:pt>
                <c:pt idx="1191">
                  <c:v>79.17826271186442</c:v>
                </c:pt>
                <c:pt idx="1192">
                  <c:v>79.17826271186442</c:v>
                </c:pt>
                <c:pt idx="1193">
                  <c:v>79.17826271186442</c:v>
                </c:pt>
                <c:pt idx="1194">
                  <c:v>79.17826271186442</c:v>
                </c:pt>
                <c:pt idx="1195">
                  <c:v>79.17826271186442</c:v>
                </c:pt>
                <c:pt idx="1196">
                  <c:v>79.17826271186442</c:v>
                </c:pt>
                <c:pt idx="1197">
                  <c:v>79.17826271186442</c:v>
                </c:pt>
                <c:pt idx="1198">
                  <c:v>79.17826271186442</c:v>
                </c:pt>
                <c:pt idx="1199">
                  <c:v>79.17826271186442</c:v>
                </c:pt>
                <c:pt idx="1200">
                  <c:v>79.17826271186442</c:v>
                </c:pt>
                <c:pt idx="1201">
                  <c:v>79.17826271186442</c:v>
                </c:pt>
                <c:pt idx="1202">
                  <c:v>79.17826271186442</c:v>
                </c:pt>
                <c:pt idx="1203">
                  <c:v>79.17826271186442</c:v>
                </c:pt>
                <c:pt idx="1204">
                  <c:v>79.17826271186442</c:v>
                </c:pt>
                <c:pt idx="1205">
                  <c:v>79.17826271186442</c:v>
                </c:pt>
                <c:pt idx="1206">
                  <c:v>79.17826271186442</c:v>
                </c:pt>
                <c:pt idx="1207">
                  <c:v>79.17826271186442</c:v>
                </c:pt>
                <c:pt idx="1208">
                  <c:v>79.17826271186442</c:v>
                </c:pt>
                <c:pt idx="1209">
                  <c:v>79.17826271186442</c:v>
                </c:pt>
                <c:pt idx="1210">
                  <c:v>79.17826271186442</c:v>
                </c:pt>
                <c:pt idx="1211">
                  <c:v>79.17826271186442</c:v>
                </c:pt>
                <c:pt idx="1212">
                  <c:v>79.17826271186442</c:v>
                </c:pt>
                <c:pt idx="1213">
                  <c:v>79.17826271186442</c:v>
                </c:pt>
                <c:pt idx="1214">
                  <c:v>79.17826271186442</c:v>
                </c:pt>
                <c:pt idx="1215">
                  <c:v>79.17826271186442</c:v>
                </c:pt>
                <c:pt idx="1216">
                  <c:v>79.17826271186442</c:v>
                </c:pt>
                <c:pt idx="1217">
                  <c:v>79.17826271186442</c:v>
                </c:pt>
                <c:pt idx="1218">
                  <c:v>79.17826271186442</c:v>
                </c:pt>
                <c:pt idx="1219">
                  <c:v>79.17826271186442</c:v>
                </c:pt>
                <c:pt idx="1220">
                  <c:v>79.17826271186442</c:v>
                </c:pt>
                <c:pt idx="1221">
                  <c:v>79.17826271186442</c:v>
                </c:pt>
                <c:pt idx="1222">
                  <c:v>79.17826271186442</c:v>
                </c:pt>
                <c:pt idx="1223">
                  <c:v>79.17826271186442</c:v>
                </c:pt>
                <c:pt idx="1224">
                  <c:v>79.17826271186442</c:v>
                </c:pt>
                <c:pt idx="1225">
                  <c:v>79.17826271186442</c:v>
                </c:pt>
                <c:pt idx="1226">
                  <c:v>79.17826271186442</c:v>
                </c:pt>
                <c:pt idx="1227">
                  <c:v>79.17826271186442</c:v>
                </c:pt>
                <c:pt idx="1228">
                  <c:v>79.17826271186442</c:v>
                </c:pt>
                <c:pt idx="1229">
                  <c:v>79.17826271186442</c:v>
                </c:pt>
                <c:pt idx="1230">
                  <c:v>79.17826271186442</c:v>
                </c:pt>
                <c:pt idx="1231">
                  <c:v>79.17826271186442</c:v>
                </c:pt>
                <c:pt idx="1232">
                  <c:v>79.17826271186442</c:v>
                </c:pt>
                <c:pt idx="1233">
                  <c:v>79.17826271186442</c:v>
                </c:pt>
                <c:pt idx="1234">
                  <c:v>79.17826271186442</c:v>
                </c:pt>
                <c:pt idx="1235">
                  <c:v>79.17826271186442</c:v>
                </c:pt>
                <c:pt idx="1236">
                  <c:v>79.17826271186442</c:v>
                </c:pt>
                <c:pt idx="1237">
                  <c:v>79.17826271186442</c:v>
                </c:pt>
                <c:pt idx="1238">
                  <c:v>79.17826271186442</c:v>
                </c:pt>
                <c:pt idx="1239">
                  <c:v>79.17826271186442</c:v>
                </c:pt>
                <c:pt idx="1240">
                  <c:v>79.17826271186442</c:v>
                </c:pt>
                <c:pt idx="1241">
                  <c:v>79.17826271186442</c:v>
                </c:pt>
                <c:pt idx="1242">
                  <c:v>79.17826271186442</c:v>
                </c:pt>
                <c:pt idx="1243">
                  <c:v>79.17826271186442</c:v>
                </c:pt>
                <c:pt idx="1244">
                  <c:v>79.17826271186442</c:v>
                </c:pt>
                <c:pt idx="1245">
                  <c:v>79.17826271186442</c:v>
                </c:pt>
                <c:pt idx="1246">
                  <c:v>79.17826271186442</c:v>
                </c:pt>
                <c:pt idx="1247">
                  <c:v>79.17826271186442</c:v>
                </c:pt>
                <c:pt idx="1248">
                  <c:v>79.17826271186442</c:v>
                </c:pt>
                <c:pt idx="1249">
                  <c:v>79.17826271186442</c:v>
                </c:pt>
                <c:pt idx="1250">
                  <c:v>79.17826271186442</c:v>
                </c:pt>
                <c:pt idx="1251">
                  <c:v>79.17826271186442</c:v>
                </c:pt>
                <c:pt idx="1252">
                  <c:v>79.17826271186442</c:v>
                </c:pt>
                <c:pt idx="1253">
                  <c:v>79.17826271186442</c:v>
                </c:pt>
                <c:pt idx="1254">
                  <c:v>79.17826271186442</c:v>
                </c:pt>
                <c:pt idx="1255">
                  <c:v>79.17826271186442</c:v>
                </c:pt>
                <c:pt idx="1256">
                  <c:v>79.17826271186442</c:v>
                </c:pt>
                <c:pt idx="1257">
                  <c:v>79.17826271186442</c:v>
                </c:pt>
                <c:pt idx="1258">
                  <c:v>79.17826271186442</c:v>
                </c:pt>
                <c:pt idx="1259">
                  <c:v>79.17826271186442</c:v>
                </c:pt>
                <c:pt idx="1260">
                  <c:v>79.17826271186442</c:v>
                </c:pt>
                <c:pt idx="1261">
                  <c:v>79.17826271186442</c:v>
                </c:pt>
                <c:pt idx="1262">
                  <c:v>79.17826271186442</c:v>
                </c:pt>
                <c:pt idx="1263">
                  <c:v>79.17826271186442</c:v>
                </c:pt>
                <c:pt idx="1264">
                  <c:v>79.17826271186442</c:v>
                </c:pt>
                <c:pt idx="1265">
                  <c:v>79.17826271186442</c:v>
                </c:pt>
                <c:pt idx="1266">
                  <c:v>79.17826271186442</c:v>
                </c:pt>
                <c:pt idx="1267">
                  <c:v>79.17826271186442</c:v>
                </c:pt>
                <c:pt idx="1268">
                  <c:v>79.17826271186442</c:v>
                </c:pt>
                <c:pt idx="1269">
                  <c:v>79.17826271186442</c:v>
                </c:pt>
                <c:pt idx="1270">
                  <c:v>111.19974576271198</c:v>
                </c:pt>
                <c:pt idx="1271">
                  <c:v>111.19974576271198</c:v>
                </c:pt>
                <c:pt idx="1272">
                  <c:v>111.19974576271198</c:v>
                </c:pt>
                <c:pt idx="1273">
                  <c:v>111.19974576271198</c:v>
                </c:pt>
                <c:pt idx="1274">
                  <c:v>111.19974576271198</c:v>
                </c:pt>
                <c:pt idx="1275">
                  <c:v>111.19974576271198</c:v>
                </c:pt>
                <c:pt idx="1276">
                  <c:v>111.19974576271198</c:v>
                </c:pt>
                <c:pt idx="1277">
                  <c:v>111.19974576271198</c:v>
                </c:pt>
                <c:pt idx="1278">
                  <c:v>111.19974576271198</c:v>
                </c:pt>
                <c:pt idx="1279">
                  <c:v>111.19974576271198</c:v>
                </c:pt>
                <c:pt idx="1280">
                  <c:v>111.19974576271198</c:v>
                </c:pt>
                <c:pt idx="1281">
                  <c:v>111.19974576271198</c:v>
                </c:pt>
                <c:pt idx="1282">
                  <c:v>111.19974576271198</c:v>
                </c:pt>
                <c:pt idx="1283">
                  <c:v>111.19974576271198</c:v>
                </c:pt>
                <c:pt idx="1284">
                  <c:v>111.19974576271198</c:v>
                </c:pt>
                <c:pt idx="1285">
                  <c:v>111.19974576271198</c:v>
                </c:pt>
                <c:pt idx="1286">
                  <c:v>111.19974576271198</c:v>
                </c:pt>
                <c:pt idx="1287">
                  <c:v>111.19974576271198</c:v>
                </c:pt>
                <c:pt idx="1288">
                  <c:v>111.19974576271198</c:v>
                </c:pt>
                <c:pt idx="1289">
                  <c:v>111.19974576271198</c:v>
                </c:pt>
                <c:pt idx="1290">
                  <c:v>111.19974576271198</c:v>
                </c:pt>
                <c:pt idx="1291">
                  <c:v>111.19974576271198</c:v>
                </c:pt>
                <c:pt idx="1292">
                  <c:v>111.19974576271198</c:v>
                </c:pt>
                <c:pt idx="1293">
                  <c:v>111.19974576271198</c:v>
                </c:pt>
                <c:pt idx="1294">
                  <c:v>111.19974576271198</c:v>
                </c:pt>
                <c:pt idx="1295">
                  <c:v>111.19974576271198</c:v>
                </c:pt>
                <c:pt idx="1296">
                  <c:v>111.19974576271198</c:v>
                </c:pt>
                <c:pt idx="1297">
                  <c:v>111.19974576271198</c:v>
                </c:pt>
                <c:pt idx="1298">
                  <c:v>111.19974576271198</c:v>
                </c:pt>
                <c:pt idx="1299">
                  <c:v>111.19974576271198</c:v>
                </c:pt>
                <c:pt idx="1300">
                  <c:v>111.19974576271198</c:v>
                </c:pt>
                <c:pt idx="1301">
                  <c:v>111.19974576271198</c:v>
                </c:pt>
                <c:pt idx="1302">
                  <c:v>111.19974576271198</c:v>
                </c:pt>
                <c:pt idx="1303">
                  <c:v>111.19974576271198</c:v>
                </c:pt>
                <c:pt idx="1304">
                  <c:v>111.19974576271198</c:v>
                </c:pt>
                <c:pt idx="1305">
                  <c:v>111.19974576271198</c:v>
                </c:pt>
                <c:pt idx="1306">
                  <c:v>111.19974576271198</c:v>
                </c:pt>
                <c:pt idx="1307">
                  <c:v>111.19974576271198</c:v>
                </c:pt>
                <c:pt idx="1308">
                  <c:v>111.19974576271198</c:v>
                </c:pt>
                <c:pt idx="1309">
                  <c:v>111.19974576271198</c:v>
                </c:pt>
                <c:pt idx="1310">
                  <c:v>111.19974576271198</c:v>
                </c:pt>
                <c:pt idx="1311">
                  <c:v>111.19974576271198</c:v>
                </c:pt>
                <c:pt idx="1312">
                  <c:v>111.19974576271198</c:v>
                </c:pt>
                <c:pt idx="1313">
                  <c:v>111.19974576271198</c:v>
                </c:pt>
                <c:pt idx="1314">
                  <c:v>111.19974576271198</c:v>
                </c:pt>
                <c:pt idx="1315">
                  <c:v>111.19974576271198</c:v>
                </c:pt>
                <c:pt idx="1316">
                  <c:v>111.19974576271198</c:v>
                </c:pt>
                <c:pt idx="1317">
                  <c:v>111.19974576271198</c:v>
                </c:pt>
                <c:pt idx="1318">
                  <c:v>111.19974576271198</c:v>
                </c:pt>
                <c:pt idx="1319">
                  <c:v>111.19974576271198</c:v>
                </c:pt>
                <c:pt idx="1320">
                  <c:v>111.19974576271198</c:v>
                </c:pt>
                <c:pt idx="1321">
                  <c:v>111.19974576271198</c:v>
                </c:pt>
                <c:pt idx="1322">
                  <c:v>111.19974576271198</c:v>
                </c:pt>
                <c:pt idx="1323">
                  <c:v>111.19974576271198</c:v>
                </c:pt>
                <c:pt idx="1324">
                  <c:v>111.19974576271198</c:v>
                </c:pt>
                <c:pt idx="1325">
                  <c:v>111.19974576271198</c:v>
                </c:pt>
                <c:pt idx="1326">
                  <c:v>111.19974576271198</c:v>
                </c:pt>
                <c:pt idx="1327">
                  <c:v>111.19974576271198</c:v>
                </c:pt>
                <c:pt idx="1328">
                  <c:v>111.19974576271198</c:v>
                </c:pt>
                <c:pt idx="1329">
                  <c:v>111.19974576271198</c:v>
                </c:pt>
                <c:pt idx="1330">
                  <c:v>111.19974576271198</c:v>
                </c:pt>
                <c:pt idx="1331">
                  <c:v>111.19974576271198</c:v>
                </c:pt>
                <c:pt idx="1332">
                  <c:v>111.19974576271198</c:v>
                </c:pt>
                <c:pt idx="1333">
                  <c:v>111.19974576271198</c:v>
                </c:pt>
                <c:pt idx="1334">
                  <c:v>111.19974576271198</c:v>
                </c:pt>
                <c:pt idx="1335">
                  <c:v>111.19974576271198</c:v>
                </c:pt>
                <c:pt idx="1336">
                  <c:v>111.19974576271198</c:v>
                </c:pt>
                <c:pt idx="1337">
                  <c:v>111.19974576271198</c:v>
                </c:pt>
                <c:pt idx="1338">
                  <c:v>111.19974576271198</c:v>
                </c:pt>
                <c:pt idx="1339">
                  <c:v>111.19974576271198</c:v>
                </c:pt>
                <c:pt idx="1340">
                  <c:v>111.19974576271198</c:v>
                </c:pt>
                <c:pt idx="1341">
                  <c:v>111.19974576271198</c:v>
                </c:pt>
                <c:pt idx="1342">
                  <c:v>111.19974576271198</c:v>
                </c:pt>
                <c:pt idx="1343">
                  <c:v>111.19974576271198</c:v>
                </c:pt>
                <c:pt idx="1344">
                  <c:v>111.19974576271198</c:v>
                </c:pt>
                <c:pt idx="1345">
                  <c:v>111.19974576271198</c:v>
                </c:pt>
                <c:pt idx="1346">
                  <c:v>111.19974576271198</c:v>
                </c:pt>
                <c:pt idx="1347">
                  <c:v>111.19974576271198</c:v>
                </c:pt>
                <c:pt idx="1348">
                  <c:v>111.19974576271198</c:v>
                </c:pt>
                <c:pt idx="1349">
                  <c:v>111.19974576271198</c:v>
                </c:pt>
                <c:pt idx="1350">
                  <c:v>111.19974576271198</c:v>
                </c:pt>
                <c:pt idx="1351">
                  <c:v>111.19974576271198</c:v>
                </c:pt>
                <c:pt idx="1352">
                  <c:v>111.19974576271198</c:v>
                </c:pt>
                <c:pt idx="1353">
                  <c:v>111.19974576271198</c:v>
                </c:pt>
                <c:pt idx="1354">
                  <c:v>111.19974576271198</c:v>
                </c:pt>
                <c:pt idx="1355">
                  <c:v>111.19974576271198</c:v>
                </c:pt>
                <c:pt idx="1356">
                  <c:v>111.19974576271198</c:v>
                </c:pt>
                <c:pt idx="1357">
                  <c:v>111.19974576271198</c:v>
                </c:pt>
                <c:pt idx="1358">
                  <c:v>111.19974576271198</c:v>
                </c:pt>
                <c:pt idx="1359">
                  <c:v>111.19974576271198</c:v>
                </c:pt>
                <c:pt idx="1360">
                  <c:v>111.19974576271198</c:v>
                </c:pt>
                <c:pt idx="1361">
                  <c:v>111.19974576271198</c:v>
                </c:pt>
                <c:pt idx="1362">
                  <c:v>111.19974576271198</c:v>
                </c:pt>
                <c:pt idx="1363">
                  <c:v>111.19974576271198</c:v>
                </c:pt>
                <c:pt idx="1364">
                  <c:v>111.19974576271198</c:v>
                </c:pt>
                <c:pt idx="1365">
                  <c:v>111.19974576271198</c:v>
                </c:pt>
                <c:pt idx="1366">
                  <c:v>111.19974576271198</c:v>
                </c:pt>
                <c:pt idx="1367">
                  <c:v>111.19974576271198</c:v>
                </c:pt>
                <c:pt idx="1368">
                  <c:v>111.19974576271198</c:v>
                </c:pt>
                <c:pt idx="1369">
                  <c:v>111.19974576271198</c:v>
                </c:pt>
                <c:pt idx="1370">
                  <c:v>111.19974576271198</c:v>
                </c:pt>
                <c:pt idx="1371">
                  <c:v>111.19974576271198</c:v>
                </c:pt>
                <c:pt idx="1372">
                  <c:v>111.19974576271198</c:v>
                </c:pt>
                <c:pt idx="1373">
                  <c:v>111.19974576271198</c:v>
                </c:pt>
                <c:pt idx="1374">
                  <c:v>111.19974576271198</c:v>
                </c:pt>
                <c:pt idx="1375">
                  <c:v>111.19974576271198</c:v>
                </c:pt>
                <c:pt idx="1376">
                  <c:v>111.19974576271198</c:v>
                </c:pt>
                <c:pt idx="1377">
                  <c:v>111.19974576271198</c:v>
                </c:pt>
                <c:pt idx="1378">
                  <c:v>111.19974576271198</c:v>
                </c:pt>
                <c:pt idx="1379">
                  <c:v>111.19974576271198</c:v>
                </c:pt>
                <c:pt idx="1380">
                  <c:v>111.19974576271198</c:v>
                </c:pt>
                <c:pt idx="1381">
                  <c:v>111.19974576271198</c:v>
                </c:pt>
                <c:pt idx="1382">
                  <c:v>111.19974576271198</c:v>
                </c:pt>
                <c:pt idx="1383">
                  <c:v>111.19974576271198</c:v>
                </c:pt>
                <c:pt idx="1384">
                  <c:v>111.19974576271198</c:v>
                </c:pt>
                <c:pt idx="1385">
                  <c:v>111.19974576271198</c:v>
                </c:pt>
                <c:pt idx="1386">
                  <c:v>111.19974576271198</c:v>
                </c:pt>
                <c:pt idx="1387">
                  <c:v>111.19974576271198</c:v>
                </c:pt>
                <c:pt idx="1388">
                  <c:v>111.19974576271198</c:v>
                </c:pt>
                <c:pt idx="1389">
                  <c:v>111.19974576271198</c:v>
                </c:pt>
                <c:pt idx="1390">
                  <c:v>111.19974576271198</c:v>
                </c:pt>
                <c:pt idx="1391">
                  <c:v>111.19974576271198</c:v>
                </c:pt>
                <c:pt idx="1392">
                  <c:v>111.19974576271198</c:v>
                </c:pt>
                <c:pt idx="1393">
                  <c:v>111.19974576271198</c:v>
                </c:pt>
                <c:pt idx="1394">
                  <c:v>111.19974576271198</c:v>
                </c:pt>
                <c:pt idx="1395">
                  <c:v>111.19974576271198</c:v>
                </c:pt>
                <c:pt idx="1396">
                  <c:v>111.19974576271198</c:v>
                </c:pt>
                <c:pt idx="1397">
                  <c:v>111.19974576271198</c:v>
                </c:pt>
                <c:pt idx="1398">
                  <c:v>111.19974576271198</c:v>
                </c:pt>
                <c:pt idx="1399">
                  <c:v>111.19974576271198</c:v>
                </c:pt>
                <c:pt idx="1400">
                  <c:v>111.19974576271198</c:v>
                </c:pt>
                <c:pt idx="1401">
                  <c:v>111.19974576271198</c:v>
                </c:pt>
                <c:pt idx="1402">
                  <c:v>111.19974576271198</c:v>
                </c:pt>
                <c:pt idx="1403">
                  <c:v>111.19974576271198</c:v>
                </c:pt>
                <c:pt idx="1404">
                  <c:v>111.19974576271198</c:v>
                </c:pt>
                <c:pt idx="1405">
                  <c:v>111.19974576271198</c:v>
                </c:pt>
                <c:pt idx="1406">
                  <c:v>111.19974576271198</c:v>
                </c:pt>
                <c:pt idx="1407">
                  <c:v>111.19974576271198</c:v>
                </c:pt>
                <c:pt idx="1408">
                  <c:v>111.19974576271198</c:v>
                </c:pt>
                <c:pt idx="1409">
                  <c:v>111.19974576271198</c:v>
                </c:pt>
                <c:pt idx="1410">
                  <c:v>111.19974576271198</c:v>
                </c:pt>
                <c:pt idx="1411">
                  <c:v>111.19974576271198</c:v>
                </c:pt>
                <c:pt idx="1412">
                  <c:v>111.19974576271198</c:v>
                </c:pt>
                <c:pt idx="1413">
                  <c:v>111.19974576271198</c:v>
                </c:pt>
                <c:pt idx="1414">
                  <c:v>111.19974576271198</c:v>
                </c:pt>
                <c:pt idx="1415">
                  <c:v>111.19974576271198</c:v>
                </c:pt>
                <c:pt idx="1416">
                  <c:v>111.19974576271198</c:v>
                </c:pt>
                <c:pt idx="1417">
                  <c:v>111.19974576271198</c:v>
                </c:pt>
                <c:pt idx="1418">
                  <c:v>111.19974576271198</c:v>
                </c:pt>
                <c:pt idx="1419">
                  <c:v>111.19974576271198</c:v>
                </c:pt>
                <c:pt idx="1420">
                  <c:v>111.19974576271198</c:v>
                </c:pt>
                <c:pt idx="1421">
                  <c:v>111.19974576271198</c:v>
                </c:pt>
                <c:pt idx="1422">
                  <c:v>111.19974576271198</c:v>
                </c:pt>
                <c:pt idx="1423">
                  <c:v>111.19974576271198</c:v>
                </c:pt>
                <c:pt idx="1424">
                  <c:v>111.19974576271198</c:v>
                </c:pt>
                <c:pt idx="1425">
                  <c:v>111.19974576271198</c:v>
                </c:pt>
                <c:pt idx="1426">
                  <c:v>111.19974576271198</c:v>
                </c:pt>
                <c:pt idx="1427">
                  <c:v>111.19974576271198</c:v>
                </c:pt>
                <c:pt idx="1428">
                  <c:v>111.19974576271198</c:v>
                </c:pt>
                <c:pt idx="1429">
                  <c:v>111.19974576271198</c:v>
                </c:pt>
                <c:pt idx="1430">
                  <c:v>111.19974576271198</c:v>
                </c:pt>
                <c:pt idx="1431">
                  <c:v>111.19974576271198</c:v>
                </c:pt>
                <c:pt idx="1432">
                  <c:v>111.19974576271198</c:v>
                </c:pt>
                <c:pt idx="1433">
                  <c:v>111.19974576271198</c:v>
                </c:pt>
                <c:pt idx="1434">
                  <c:v>111.19974576271198</c:v>
                </c:pt>
                <c:pt idx="1435">
                  <c:v>111.19974576271198</c:v>
                </c:pt>
                <c:pt idx="1436">
                  <c:v>111.19974576271198</c:v>
                </c:pt>
                <c:pt idx="1437">
                  <c:v>111.19974576271198</c:v>
                </c:pt>
                <c:pt idx="1438">
                  <c:v>111.19974576271198</c:v>
                </c:pt>
                <c:pt idx="1439">
                  <c:v>111.19974576271198</c:v>
                </c:pt>
                <c:pt idx="1440">
                  <c:v>111.19974576271198</c:v>
                </c:pt>
                <c:pt idx="1441">
                  <c:v>111.19974576271198</c:v>
                </c:pt>
                <c:pt idx="1442">
                  <c:v>111.19974576271198</c:v>
                </c:pt>
                <c:pt idx="1443">
                  <c:v>111.19974576271198</c:v>
                </c:pt>
                <c:pt idx="1444">
                  <c:v>111.19974576271198</c:v>
                </c:pt>
                <c:pt idx="1445">
                  <c:v>111.19974576271198</c:v>
                </c:pt>
                <c:pt idx="1446">
                  <c:v>111.19974576271198</c:v>
                </c:pt>
                <c:pt idx="1447">
                  <c:v>111.19974576271198</c:v>
                </c:pt>
                <c:pt idx="1448">
                  <c:v>111.19974576271198</c:v>
                </c:pt>
                <c:pt idx="1449">
                  <c:v>111.19974576271198</c:v>
                </c:pt>
                <c:pt idx="1450">
                  <c:v>111.19974576271198</c:v>
                </c:pt>
                <c:pt idx="1451">
                  <c:v>111.19974576271198</c:v>
                </c:pt>
                <c:pt idx="1452">
                  <c:v>111.19974576271198</c:v>
                </c:pt>
                <c:pt idx="1453">
                  <c:v>111.19974576271198</c:v>
                </c:pt>
                <c:pt idx="1454">
                  <c:v>111.19974576271198</c:v>
                </c:pt>
                <c:pt idx="1455">
                  <c:v>111.19974576271198</c:v>
                </c:pt>
                <c:pt idx="1456">
                  <c:v>111.19974576271198</c:v>
                </c:pt>
                <c:pt idx="1457">
                  <c:v>111.19974576271198</c:v>
                </c:pt>
                <c:pt idx="1458">
                  <c:v>111.19974576271198</c:v>
                </c:pt>
                <c:pt idx="1459">
                  <c:v>111.19974576271198</c:v>
                </c:pt>
                <c:pt idx="1460">
                  <c:v>111.19974576271198</c:v>
                </c:pt>
                <c:pt idx="1461">
                  <c:v>111.19974576271198</c:v>
                </c:pt>
                <c:pt idx="1462">
                  <c:v>111.19974576271198</c:v>
                </c:pt>
                <c:pt idx="1463">
                  <c:v>111.19974576271198</c:v>
                </c:pt>
                <c:pt idx="1464">
                  <c:v>111.19974576271198</c:v>
                </c:pt>
                <c:pt idx="1465">
                  <c:v>111.19974576271198</c:v>
                </c:pt>
                <c:pt idx="1466">
                  <c:v>111.19974576271198</c:v>
                </c:pt>
                <c:pt idx="1467">
                  <c:v>111.19974576271198</c:v>
                </c:pt>
                <c:pt idx="1468">
                  <c:v>111.19974576271198</c:v>
                </c:pt>
                <c:pt idx="1469">
                  <c:v>111.19974576271198</c:v>
                </c:pt>
                <c:pt idx="1470">
                  <c:v>111.19974576271198</c:v>
                </c:pt>
                <c:pt idx="1471">
                  <c:v>111.19974576271198</c:v>
                </c:pt>
                <c:pt idx="1472">
                  <c:v>111.19974576271198</c:v>
                </c:pt>
                <c:pt idx="1473">
                  <c:v>111.19974576271198</c:v>
                </c:pt>
                <c:pt idx="1474">
                  <c:v>111.19974576271198</c:v>
                </c:pt>
                <c:pt idx="1475">
                  <c:v>111.19974576271198</c:v>
                </c:pt>
                <c:pt idx="1476">
                  <c:v>111.19974576271198</c:v>
                </c:pt>
                <c:pt idx="1477">
                  <c:v>111.19974576271198</c:v>
                </c:pt>
                <c:pt idx="1478">
                  <c:v>111.19974576271198</c:v>
                </c:pt>
                <c:pt idx="1479">
                  <c:v>111.19974576271198</c:v>
                </c:pt>
                <c:pt idx="1480">
                  <c:v>111.19974576271198</c:v>
                </c:pt>
                <c:pt idx="1481">
                  <c:v>111.19974576271198</c:v>
                </c:pt>
                <c:pt idx="1482">
                  <c:v>111.19974576271198</c:v>
                </c:pt>
                <c:pt idx="1483">
                  <c:v>111.19974576271198</c:v>
                </c:pt>
                <c:pt idx="1484">
                  <c:v>111.19974576271198</c:v>
                </c:pt>
                <c:pt idx="1485">
                  <c:v>111.19974576271198</c:v>
                </c:pt>
                <c:pt idx="1486">
                  <c:v>111.19974576271198</c:v>
                </c:pt>
                <c:pt idx="1487">
                  <c:v>111.19974576271198</c:v>
                </c:pt>
                <c:pt idx="1488">
                  <c:v>111.19974576271198</c:v>
                </c:pt>
                <c:pt idx="1489">
                  <c:v>111.19974576271198</c:v>
                </c:pt>
                <c:pt idx="1490">
                  <c:v>111.19974576271198</c:v>
                </c:pt>
                <c:pt idx="1491">
                  <c:v>111.19974576271198</c:v>
                </c:pt>
                <c:pt idx="1492">
                  <c:v>111.19974576271198</c:v>
                </c:pt>
                <c:pt idx="1493">
                  <c:v>111.19974576271198</c:v>
                </c:pt>
                <c:pt idx="1494">
                  <c:v>111.19974576271198</c:v>
                </c:pt>
                <c:pt idx="1495">
                  <c:v>111.19974576271198</c:v>
                </c:pt>
                <c:pt idx="1496">
                  <c:v>111.19974576271198</c:v>
                </c:pt>
                <c:pt idx="1497">
                  <c:v>111.19974576271198</c:v>
                </c:pt>
                <c:pt idx="1498">
                  <c:v>111.19974576271198</c:v>
                </c:pt>
                <c:pt idx="1499">
                  <c:v>111.19974576271198</c:v>
                </c:pt>
                <c:pt idx="1500">
                  <c:v>111.19974576271198</c:v>
                </c:pt>
                <c:pt idx="1501">
                  <c:v>111.19974576271198</c:v>
                </c:pt>
                <c:pt idx="1502">
                  <c:v>111.19974576271198</c:v>
                </c:pt>
                <c:pt idx="1503">
                  <c:v>111.19974576271198</c:v>
                </c:pt>
                <c:pt idx="1504">
                  <c:v>111.19974576271198</c:v>
                </c:pt>
                <c:pt idx="1505">
                  <c:v>111.19974576271198</c:v>
                </c:pt>
                <c:pt idx="1506">
                  <c:v>111.19974576271198</c:v>
                </c:pt>
                <c:pt idx="1507">
                  <c:v>111.19974576271198</c:v>
                </c:pt>
                <c:pt idx="1508">
                  <c:v>111.19974576271198</c:v>
                </c:pt>
                <c:pt idx="1509">
                  <c:v>111.19974576271198</c:v>
                </c:pt>
                <c:pt idx="1510">
                  <c:v>111.19974576271198</c:v>
                </c:pt>
                <c:pt idx="1511">
                  <c:v>111.19974576271198</c:v>
                </c:pt>
                <c:pt idx="1512">
                  <c:v>111.19974576271198</c:v>
                </c:pt>
                <c:pt idx="1513">
                  <c:v>111.19974576271198</c:v>
                </c:pt>
                <c:pt idx="1514">
                  <c:v>111.19974576271198</c:v>
                </c:pt>
                <c:pt idx="1515">
                  <c:v>111.19974576271198</c:v>
                </c:pt>
                <c:pt idx="1516">
                  <c:v>111.19974576271198</c:v>
                </c:pt>
                <c:pt idx="1517">
                  <c:v>111.19974576271198</c:v>
                </c:pt>
                <c:pt idx="1518">
                  <c:v>111.19974576271198</c:v>
                </c:pt>
                <c:pt idx="1519">
                  <c:v>111.19974576271198</c:v>
                </c:pt>
                <c:pt idx="1520">
                  <c:v>111.19974576271198</c:v>
                </c:pt>
                <c:pt idx="1521">
                  <c:v>111.19974576271198</c:v>
                </c:pt>
                <c:pt idx="1522">
                  <c:v>111.19974576271198</c:v>
                </c:pt>
                <c:pt idx="1523">
                  <c:v>111.19974576271198</c:v>
                </c:pt>
                <c:pt idx="1524">
                  <c:v>111.19974576271198</c:v>
                </c:pt>
                <c:pt idx="1525">
                  <c:v>111.19974576271198</c:v>
                </c:pt>
                <c:pt idx="1526">
                  <c:v>111.19974576271198</c:v>
                </c:pt>
                <c:pt idx="1527">
                  <c:v>111.19974576271198</c:v>
                </c:pt>
                <c:pt idx="1528">
                  <c:v>111.89131355932197</c:v>
                </c:pt>
                <c:pt idx="1529">
                  <c:v>111.89131355932197</c:v>
                </c:pt>
                <c:pt idx="1530">
                  <c:v>111.89131355932197</c:v>
                </c:pt>
                <c:pt idx="1531">
                  <c:v>111.89131355932197</c:v>
                </c:pt>
                <c:pt idx="1532">
                  <c:v>111.89131355932197</c:v>
                </c:pt>
                <c:pt idx="1533">
                  <c:v>111.89131355932197</c:v>
                </c:pt>
                <c:pt idx="1534">
                  <c:v>111.89131355932197</c:v>
                </c:pt>
                <c:pt idx="1535">
                  <c:v>111.89131355932197</c:v>
                </c:pt>
                <c:pt idx="1536">
                  <c:v>111.89131355932197</c:v>
                </c:pt>
                <c:pt idx="1537">
                  <c:v>111.89131355932197</c:v>
                </c:pt>
                <c:pt idx="1538">
                  <c:v>111.89131355932197</c:v>
                </c:pt>
                <c:pt idx="1539">
                  <c:v>111.89131355932197</c:v>
                </c:pt>
                <c:pt idx="1540">
                  <c:v>111.89131355932197</c:v>
                </c:pt>
                <c:pt idx="1541">
                  <c:v>111.89131355932197</c:v>
                </c:pt>
                <c:pt idx="1542">
                  <c:v>111.89131355932197</c:v>
                </c:pt>
                <c:pt idx="1543">
                  <c:v>111.89131355932197</c:v>
                </c:pt>
                <c:pt idx="1544">
                  <c:v>111.89131355932197</c:v>
                </c:pt>
                <c:pt idx="1545">
                  <c:v>111.89131355932197</c:v>
                </c:pt>
                <c:pt idx="1546">
                  <c:v>111.89131355932197</c:v>
                </c:pt>
                <c:pt idx="1547">
                  <c:v>111.89131355932197</c:v>
                </c:pt>
                <c:pt idx="1548">
                  <c:v>111.89131355932197</c:v>
                </c:pt>
                <c:pt idx="1549">
                  <c:v>111.89131355932197</c:v>
                </c:pt>
                <c:pt idx="1550">
                  <c:v>111.89131355932197</c:v>
                </c:pt>
                <c:pt idx="1551">
                  <c:v>111.89131355932197</c:v>
                </c:pt>
                <c:pt idx="1552">
                  <c:v>111.89131355932197</c:v>
                </c:pt>
                <c:pt idx="1553">
                  <c:v>111.89131355932197</c:v>
                </c:pt>
                <c:pt idx="1554">
                  <c:v>111.89131355932197</c:v>
                </c:pt>
                <c:pt idx="1555">
                  <c:v>111.89131355932197</c:v>
                </c:pt>
                <c:pt idx="1556">
                  <c:v>111.89131355932197</c:v>
                </c:pt>
                <c:pt idx="1557">
                  <c:v>111.89131355932197</c:v>
                </c:pt>
                <c:pt idx="1558">
                  <c:v>111.89131355932197</c:v>
                </c:pt>
                <c:pt idx="1559">
                  <c:v>111.89131355932197</c:v>
                </c:pt>
                <c:pt idx="1560">
                  <c:v>111.89131355932197</c:v>
                </c:pt>
                <c:pt idx="1561">
                  <c:v>111.89131355932197</c:v>
                </c:pt>
                <c:pt idx="1562">
                  <c:v>111.89131355932197</c:v>
                </c:pt>
                <c:pt idx="1563">
                  <c:v>111.89131355932197</c:v>
                </c:pt>
                <c:pt idx="1564">
                  <c:v>111.89131355932197</c:v>
                </c:pt>
                <c:pt idx="1565">
                  <c:v>111.89131355932197</c:v>
                </c:pt>
                <c:pt idx="1566">
                  <c:v>111.89131355932197</c:v>
                </c:pt>
                <c:pt idx="1567">
                  <c:v>111.89131355932197</c:v>
                </c:pt>
                <c:pt idx="1568">
                  <c:v>111.89131355932197</c:v>
                </c:pt>
                <c:pt idx="1569">
                  <c:v>111.89131355932197</c:v>
                </c:pt>
                <c:pt idx="1570">
                  <c:v>111.89131355932197</c:v>
                </c:pt>
                <c:pt idx="1571">
                  <c:v>111.89131355932197</c:v>
                </c:pt>
                <c:pt idx="1572">
                  <c:v>111.89131355932197</c:v>
                </c:pt>
                <c:pt idx="1573">
                  <c:v>111.89131355932197</c:v>
                </c:pt>
                <c:pt idx="1574">
                  <c:v>111.89131355932197</c:v>
                </c:pt>
                <c:pt idx="1575">
                  <c:v>111.89131355932197</c:v>
                </c:pt>
                <c:pt idx="1576">
                  <c:v>111.89131355932197</c:v>
                </c:pt>
                <c:pt idx="1577">
                  <c:v>111.89131355932197</c:v>
                </c:pt>
                <c:pt idx="1578">
                  <c:v>111.89131355932197</c:v>
                </c:pt>
                <c:pt idx="1579">
                  <c:v>111.89131355932197</c:v>
                </c:pt>
                <c:pt idx="1580">
                  <c:v>111.89131355932197</c:v>
                </c:pt>
                <c:pt idx="1581">
                  <c:v>111.89131355932197</c:v>
                </c:pt>
                <c:pt idx="1582">
                  <c:v>111.89131355932197</c:v>
                </c:pt>
                <c:pt idx="1583">
                  <c:v>111.89131355932197</c:v>
                </c:pt>
                <c:pt idx="1584">
                  <c:v>111.89131355932197</c:v>
                </c:pt>
                <c:pt idx="1585">
                  <c:v>111.89131355932197</c:v>
                </c:pt>
                <c:pt idx="1586">
                  <c:v>111.89131355932197</c:v>
                </c:pt>
                <c:pt idx="1587">
                  <c:v>111.89131355932197</c:v>
                </c:pt>
                <c:pt idx="1588">
                  <c:v>111.89131355932197</c:v>
                </c:pt>
                <c:pt idx="1589">
                  <c:v>111.89131355932197</c:v>
                </c:pt>
                <c:pt idx="1590">
                  <c:v>111.89131355932197</c:v>
                </c:pt>
                <c:pt idx="1591">
                  <c:v>111.89131355932197</c:v>
                </c:pt>
                <c:pt idx="1592">
                  <c:v>111.89131355932197</c:v>
                </c:pt>
                <c:pt idx="1593">
                  <c:v>111.89131355932197</c:v>
                </c:pt>
                <c:pt idx="1594">
                  <c:v>111.89131355932197</c:v>
                </c:pt>
                <c:pt idx="1595">
                  <c:v>111.89131355932197</c:v>
                </c:pt>
                <c:pt idx="1596">
                  <c:v>111.89131355932197</c:v>
                </c:pt>
                <c:pt idx="1597">
                  <c:v>111.89131355932197</c:v>
                </c:pt>
                <c:pt idx="1598">
                  <c:v>111.89131355932197</c:v>
                </c:pt>
                <c:pt idx="1599">
                  <c:v>111.89131355932197</c:v>
                </c:pt>
                <c:pt idx="1600">
                  <c:v>111.89131355932197</c:v>
                </c:pt>
                <c:pt idx="1601">
                  <c:v>111.89131355932197</c:v>
                </c:pt>
                <c:pt idx="1602">
                  <c:v>111.89131355932197</c:v>
                </c:pt>
                <c:pt idx="1603">
                  <c:v>111.89131355932197</c:v>
                </c:pt>
                <c:pt idx="1604">
                  <c:v>111.89131355932197</c:v>
                </c:pt>
                <c:pt idx="1605">
                  <c:v>111.89131355932197</c:v>
                </c:pt>
                <c:pt idx="1606">
                  <c:v>111.89131355932197</c:v>
                </c:pt>
                <c:pt idx="1607">
                  <c:v>111.89131355932197</c:v>
                </c:pt>
                <c:pt idx="1608">
                  <c:v>111.89131355932197</c:v>
                </c:pt>
                <c:pt idx="1609">
                  <c:v>111.89131355932197</c:v>
                </c:pt>
                <c:pt idx="1610">
                  <c:v>111.89131355932197</c:v>
                </c:pt>
                <c:pt idx="1611">
                  <c:v>111.89131355932197</c:v>
                </c:pt>
                <c:pt idx="1612">
                  <c:v>111.89131355932197</c:v>
                </c:pt>
                <c:pt idx="1613">
                  <c:v>111.89131355932197</c:v>
                </c:pt>
                <c:pt idx="1614">
                  <c:v>111.89131355932197</c:v>
                </c:pt>
                <c:pt idx="1615">
                  <c:v>111.89131355932197</c:v>
                </c:pt>
                <c:pt idx="1616">
                  <c:v>111.89131355932197</c:v>
                </c:pt>
                <c:pt idx="1617">
                  <c:v>111.89131355932197</c:v>
                </c:pt>
                <c:pt idx="1618">
                  <c:v>111.89131355932197</c:v>
                </c:pt>
                <c:pt idx="1619">
                  <c:v>111.89131355932197</c:v>
                </c:pt>
                <c:pt idx="1620">
                  <c:v>111.89131355932197</c:v>
                </c:pt>
                <c:pt idx="1621">
                  <c:v>111.89131355932197</c:v>
                </c:pt>
                <c:pt idx="1622">
                  <c:v>111.89131355932197</c:v>
                </c:pt>
                <c:pt idx="1623">
                  <c:v>111.89131355932197</c:v>
                </c:pt>
                <c:pt idx="1624">
                  <c:v>111.89131355932197</c:v>
                </c:pt>
                <c:pt idx="1625">
                  <c:v>111.89131355932197</c:v>
                </c:pt>
                <c:pt idx="1626">
                  <c:v>111.89131355932197</c:v>
                </c:pt>
                <c:pt idx="1627">
                  <c:v>111.89131355932197</c:v>
                </c:pt>
                <c:pt idx="1628">
                  <c:v>111.89131355932197</c:v>
                </c:pt>
                <c:pt idx="1629">
                  <c:v>111.89131355932197</c:v>
                </c:pt>
                <c:pt idx="1630">
                  <c:v>111.89131355932197</c:v>
                </c:pt>
                <c:pt idx="1631">
                  <c:v>111.89131355932197</c:v>
                </c:pt>
                <c:pt idx="1632">
                  <c:v>111.89131355932197</c:v>
                </c:pt>
                <c:pt idx="1633">
                  <c:v>111.89131355932197</c:v>
                </c:pt>
                <c:pt idx="1634">
                  <c:v>111.89131355932197</c:v>
                </c:pt>
                <c:pt idx="1635">
                  <c:v>111.89131355932197</c:v>
                </c:pt>
                <c:pt idx="1636">
                  <c:v>111.89131355932197</c:v>
                </c:pt>
                <c:pt idx="1637">
                  <c:v>111.89131355932197</c:v>
                </c:pt>
                <c:pt idx="1638">
                  <c:v>111.89131355932197</c:v>
                </c:pt>
                <c:pt idx="1639">
                  <c:v>111.89131355932197</c:v>
                </c:pt>
                <c:pt idx="1640">
                  <c:v>111.89131355932197</c:v>
                </c:pt>
                <c:pt idx="1641">
                  <c:v>111.89131355932197</c:v>
                </c:pt>
                <c:pt idx="1642">
                  <c:v>111.89131355932197</c:v>
                </c:pt>
                <c:pt idx="1643">
                  <c:v>111.89131355932197</c:v>
                </c:pt>
                <c:pt idx="1644">
                  <c:v>111.89131355932197</c:v>
                </c:pt>
                <c:pt idx="1645">
                  <c:v>111.89131355932197</c:v>
                </c:pt>
                <c:pt idx="1646">
                  <c:v>111.89131355932197</c:v>
                </c:pt>
                <c:pt idx="1647">
                  <c:v>111.89131355932197</c:v>
                </c:pt>
                <c:pt idx="1648">
                  <c:v>111.89131355932197</c:v>
                </c:pt>
                <c:pt idx="1649">
                  <c:v>111.89131355932197</c:v>
                </c:pt>
                <c:pt idx="1650">
                  <c:v>111.89131355932197</c:v>
                </c:pt>
                <c:pt idx="1651">
                  <c:v>111.89131355932197</c:v>
                </c:pt>
                <c:pt idx="1652">
                  <c:v>111.89131355932197</c:v>
                </c:pt>
                <c:pt idx="1653">
                  <c:v>111.89131355932197</c:v>
                </c:pt>
                <c:pt idx="1654">
                  <c:v>111.89131355932197</c:v>
                </c:pt>
                <c:pt idx="1655">
                  <c:v>111.89131355932197</c:v>
                </c:pt>
                <c:pt idx="1656">
                  <c:v>111.89131355932197</c:v>
                </c:pt>
                <c:pt idx="1657">
                  <c:v>111.89131355932197</c:v>
                </c:pt>
                <c:pt idx="1658">
                  <c:v>111.89131355932197</c:v>
                </c:pt>
                <c:pt idx="1659">
                  <c:v>111.89131355932197</c:v>
                </c:pt>
                <c:pt idx="1660">
                  <c:v>111.89131355932197</c:v>
                </c:pt>
                <c:pt idx="1661">
                  <c:v>111.89131355932197</c:v>
                </c:pt>
                <c:pt idx="1662">
                  <c:v>111.89131355932197</c:v>
                </c:pt>
                <c:pt idx="1663">
                  <c:v>111.89131355932197</c:v>
                </c:pt>
                <c:pt idx="1664">
                  <c:v>111.89131355932197</c:v>
                </c:pt>
                <c:pt idx="1665">
                  <c:v>111.89131355932197</c:v>
                </c:pt>
                <c:pt idx="1666">
                  <c:v>111.89131355932197</c:v>
                </c:pt>
                <c:pt idx="1667">
                  <c:v>111.89131355932197</c:v>
                </c:pt>
                <c:pt idx="1668">
                  <c:v>111.89131355932197</c:v>
                </c:pt>
                <c:pt idx="1669">
                  <c:v>111.89131355932197</c:v>
                </c:pt>
                <c:pt idx="1670">
                  <c:v>111.89131355932197</c:v>
                </c:pt>
                <c:pt idx="1671">
                  <c:v>111.89131355932197</c:v>
                </c:pt>
                <c:pt idx="1672">
                  <c:v>111.89131355932197</c:v>
                </c:pt>
                <c:pt idx="1673">
                  <c:v>111.89131355932197</c:v>
                </c:pt>
                <c:pt idx="1674">
                  <c:v>111.89131355932197</c:v>
                </c:pt>
                <c:pt idx="1675">
                  <c:v>111.89131355932197</c:v>
                </c:pt>
                <c:pt idx="1676">
                  <c:v>111.89131355932197</c:v>
                </c:pt>
                <c:pt idx="1677">
                  <c:v>111.89131355932197</c:v>
                </c:pt>
                <c:pt idx="1678">
                  <c:v>111.89131355932197</c:v>
                </c:pt>
                <c:pt idx="1679">
                  <c:v>111.89131355932197</c:v>
                </c:pt>
                <c:pt idx="1680">
                  <c:v>111.89131355932197</c:v>
                </c:pt>
                <c:pt idx="1681">
                  <c:v>111.89131355932197</c:v>
                </c:pt>
                <c:pt idx="1682">
                  <c:v>111.89131355932197</c:v>
                </c:pt>
                <c:pt idx="1683">
                  <c:v>111.89131355932197</c:v>
                </c:pt>
                <c:pt idx="1684">
                  <c:v>111.89131355932197</c:v>
                </c:pt>
                <c:pt idx="1685">
                  <c:v>111.89131355932197</c:v>
                </c:pt>
                <c:pt idx="1686">
                  <c:v>111.89131355932197</c:v>
                </c:pt>
                <c:pt idx="1687">
                  <c:v>111.89131355932197</c:v>
                </c:pt>
                <c:pt idx="1688">
                  <c:v>111.89131355932197</c:v>
                </c:pt>
                <c:pt idx="1689">
                  <c:v>111.89131355932197</c:v>
                </c:pt>
                <c:pt idx="1690">
                  <c:v>111.89131355932197</c:v>
                </c:pt>
                <c:pt idx="1691">
                  <c:v>111.89131355932197</c:v>
                </c:pt>
                <c:pt idx="1692">
                  <c:v>111.89131355932197</c:v>
                </c:pt>
                <c:pt idx="1693">
                  <c:v>111.89131355932197</c:v>
                </c:pt>
                <c:pt idx="1694">
                  <c:v>111.89131355932197</c:v>
                </c:pt>
                <c:pt idx="1695">
                  <c:v>111.89131355932197</c:v>
                </c:pt>
                <c:pt idx="1696">
                  <c:v>111.89131355932197</c:v>
                </c:pt>
                <c:pt idx="1697">
                  <c:v>111.89131355932197</c:v>
                </c:pt>
                <c:pt idx="1698">
                  <c:v>111.89131355932197</c:v>
                </c:pt>
                <c:pt idx="1699">
                  <c:v>111.89131355932197</c:v>
                </c:pt>
                <c:pt idx="1700">
                  <c:v>111.89131355932197</c:v>
                </c:pt>
                <c:pt idx="1701">
                  <c:v>111.89131355932197</c:v>
                </c:pt>
                <c:pt idx="1702">
                  <c:v>111.89131355932197</c:v>
                </c:pt>
                <c:pt idx="1703">
                  <c:v>111.89131355932197</c:v>
                </c:pt>
                <c:pt idx="1704">
                  <c:v>111.89131355932197</c:v>
                </c:pt>
                <c:pt idx="1705">
                  <c:v>111.89131355932197</c:v>
                </c:pt>
                <c:pt idx="1706">
                  <c:v>111.89131355932197</c:v>
                </c:pt>
                <c:pt idx="1707">
                  <c:v>111.89131355932197</c:v>
                </c:pt>
                <c:pt idx="1708">
                  <c:v>111.89131355932197</c:v>
                </c:pt>
                <c:pt idx="1709">
                  <c:v>111.89131355932197</c:v>
                </c:pt>
                <c:pt idx="1710">
                  <c:v>111.89131355932197</c:v>
                </c:pt>
                <c:pt idx="1711">
                  <c:v>111.89131355932197</c:v>
                </c:pt>
                <c:pt idx="1712">
                  <c:v>111.89131355932197</c:v>
                </c:pt>
                <c:pt idx="1713">
                  <c:v>111.89131355932197</c:v>
                </c:pt>
                <c:pt idx="1714">
                  <c:v>111.89131355932197</c:v>
                </c:pt>
                <c:pt idx="1715">
                  <c:v>111.89131355932197</c:v>
                </c:pt>
                <c:pt idx="1716">
                  <c:v>111.89131355932197</c:v>
                </c:pt>
                <c:pt idx="1717">
                  <c:v>111.89131355932197</c:v>
                </c:pt>
                <c:pt idx="1718">
                  <c:v>111.89131355932197</c:v>
                </c:pt>
                <c:pt idx="1719">
                  <c:v>111.89131355932197</c:v>
                </c:pt>
                <c:pt idx="1720">
                  <c:v>111.89131355932197</c:v>
                </c:pt>
                <c:pt idx="1721">
                  <c:v>111.89131355932197</c:v>
                </c:pt>
                <c:pt idx="1722">
                  <c:v>111.89131355932197</c:v>
                </c:pt>
                <c:pt idx="1723">
                  <c:v>111.89131355932197</c:v>
                </c:pt>
                <c:pt idx="1724">
                  <c:v>111.89131355932197</c:v>
                </c:pt>
                <c:pt idx="1725">
                  <c:v>111.89131355932197</c:v>
                </c:pt>
                <c:pt idx="1726">
                  <c:v>111.89131355932197</c:v>
                </c:pt>
                <c:pt idx="1727">
                  <c:v>111.89131355932197</c:v>
                </c:pt>
                <c:pt idx="1728">
                  <c:v>111.89131355932197</c:v>
                </c:pt>
                <c:pt idx="1729">
                  <c:v>111.89131355932197</c:v>
                </c:pt>
                <c:pt idx="1730">
                  <c:v>111.89131355932197</c:v>
                </c:pt>
                <c:pt idx="1731">
                  <c:v>111.89131355932197</c:v>
                </c:pt>
                <c:pt idx="1732">
                  <c:v>111.89131355932197</c:v>
                </c:pt>
                <c:pt idx="1733">
                  <c:v>111.89131355932197</c:v>
                </c:pt>
                <c:pt idx="1734">
                  <c:v>111.89131355932197</c:v>
                </c:pt>
                <c:pt idx="1735">
                  <c:v>111.89131355932197</c:v>
                </c:pt>
                <c:pt idx="1736">
                  <c:v>111.89131355932197</c:v>
                </c:pt>
                <c:pt idx="1737">
                  <c:v>111.89131355932197</c:v>
                </c:pt>
                <c:pt idx="1738">
                  <c:v>111.89131355932197</c:v>
                </c:pt>
                <c:pt idx="1739">
                  <c:v>111.89131355932197</c:v>
                </c:pt>
                <c:pt idx="1740">
                  <c:v>111.89131355932197</c:v>
                </c:pt>
                <c:pt idx="1741">
                  <c:v>111.89131355932197</c:v>
                </c:pt>
                <c:pt idx="1742">
                  <c:v>111.89131355932197</c:v>
                </c:pt>
                <c:pt idx="1743">
                  <c:v>111.89131355932197</c:v>
                </c:pt>
                <c:pt idx="1744">
                  <c:v>111.89131355932197</c:v>
                </c:pt>
                <c:pt idx="1745">
                  <c:v>111.89131355932197</c:v>
                </c:pt>
                <c:pt idx="1746">
                  <c:v>111.89131355932197</c:v>
                </c:pt>
                <c:pt idx="1747">
                  <c:v>111.89131355932197</c:v>
                </c:pt>
                <c:pt idx="1748">
                  <c:v>111.89131355932197</c:v>
                </c:pt>
                <c:pt idx="1749">
                  <c:v>111.89131355932197</c:v>
                </c:pt>
                <c:pt idx="1750">
                  <c:v>111.89131355932197</c:v>
                </c:pt>
                <c:pt idx="1751">
                  <c:v>111.89131355932197</c:v>
                </c:pt>
                <c:pt idx="1752">
                  <c:v>111.89131355932197</c:v>
                </c:pt>
                <c:pt idx="1753">
                  <c:v>111.89131355932197</c:v>
                </c:pt>
                <c:pt idx="1754">
                  <c:v>111.89131355932197</c:v>
                </c:pt>
                <c:pt idx="1755">
                  <c:v>111.89131355932197</c:v>
                </c:pt>
                <c:pt idx="1756">
                  <c:v>111.89131355932197</c:v>
                </c:pt>
                <c:pt idx="1757">
                  <c:v>111.89131355932197</c:v>
                </c:pt>
                <c:pt idx="1758">
                  <c:v>111.89131355932197</c:v>
                </c:pt>
                <c:pt idx="1759">
                  <c:v>111.89131355932197</c:v>
                </c:pt>
                <c:pt idx="1760">
                  <c:v>111.89131355932197</c:v>
                </c:pt>
                <c:pt idx="1761">
                  <c:v>111.89131355932197</c:v>
                </c:pt>
                <c:pt idx="1762">
                  <c:v>111.89131355932197</c:v>
                </c:pt>
                <c:pt idx="1763">
                  <c:v>111.89131355932197</c:v>
                </c:pt>
                <c:pt idx="1764">
                  <c:v>111.89131355932197</c:v>
                </c:pt>
                <c:pt idx="1765">
                  <c:v>111.89131355932197</c:v>
                </c:pt>
                <c:pt idx="1766">
                  <c:v>111.89131355932197</c:v>
                </c:pt>
                <c:pt idx="1767">
                  <c:v>111.89131355932197</c:v>
                </c:pt>
                <c:pt idx="1768">
                  <c:v>111.89131355932197</c:v>
                </c:pt>
                <c:pt idx="1769">
                  <c:v>111.89131355932197</c:v>
                </c:pt>
                <c:pt idx="1770">
                  <c:v>111.89131355932197</c:v>
                </c:pt>
                <c:pt idx="1771">
                  <c:v>111.89131355932197</c:v>
                </c:pt>
                <c:pt idx="1772">
                  <c:v>111.89131355932197</c:v>
                </c:pt>
                <c:pt idx="1773">
                  <c:v>111.89131355932197</c:v>
                </c:pt>
                <c:pt idx="1774">
                  <c:v>111.89131355932197</c:v>
                </c:pt>
                <c:pt idx="1775">
                  <c:v>111.89131355932197</c:v>
                </c:pt>
                <c:pt idx="1776">
                  <c:v>111.89131355932197</c:v>
                </c:pt>
                <c:pt idx="1777">
                  <c:v>111.89131355932197</c:v>
                </c:pt>
                <c:pt idx="1778">
                  <c:v>111.89131355932197</c:v>
                </c:pt>
                <c:pt idx="1779">
                  <c:v>111.89131355932197</c:v>
                </c:pt>
                <c:pt idx="1780">
                  <c:v>111.89131355932197</c:v>
                </c:pt>
                <c:pt idx="1781">
                  <c:v>111.89131355932197</c:v>
                </c:pt>
                <c:pt idx="1782">
                  <c:v>111.89131355932197</c:v>
                </c:pt>
                <c:pt idx="1783">
                  <c:v>111.89131355932197</c:v>
                </c:pt>
                <c:pt idx="1784">
                  <c:v>111.89131355932197</c:v>
                </c:pt>
                <c:pt idx="1785">
                  <c:v>111.89131355932197</c:v>
                </c:pt>
                <c:pt idx="1786">
                  <c:v>108.52288135593224</c:v>
                </c:pt>
                <c:pt idx="1787">
                  <c:v>108.52288135593224</c:v>
                </c:pt>
                <c:pt idx="1788">
                  <c:v>108.52288135593224</c:v>
                </c:pt>
                <c:pt idx="1789">
                  <c:v>108.52288135593224</c:v>
                </c:pt>
                <c:pt idx="1790">
                  <c:v>108.52288135593224</c:v>
                </c:pt>
                <c:pt idx="1791">
                  <c:v>108.52288135593224</c:v>
                </c:pt>
                <c:pt idx="1792">
                  <c:v>108.52288135593224</c:v>
                </c:pt>
                <c:pt idx="1793">
                  <c:v>108.52288135593224</c:v>
                </c:pt>
                <c:pt idx="1794">
                  <c:v>108.52288135593224</c:v>
                </c:pt>
                <c:pt idx="1795">
                  <c:v>108.52288135593224</c:v>
                </c:pt>
                <c:pt idx="1796">
                  <c:v>108.52288135593224</c:v>
                </c:pt>
                <c:pt idx="1797">
                  <c:v>108.52288135593224</c:v>
                </c:pt>
                <c:pt idx="1798">
                  <c:v>108.52288135593224</c:v>
                </c:pt>
                <c:pt idx="1799">
                  <c:v>108.52288135593224</c:v>
                </c:pt>
                <c:pt idx="1800">
                  <c:v>108.52288135593224</c:v>
                </c:pt>
                <c:pt idx="1801">
                  <c:v>108.52288135593224</c:v>
                </c:pt>
                <c:pt idx="1802">
                  <c:v>108.52288135593224</c:v>
                </c:pt>
                <c:pt idx="1803">
                  <c:v>108.52288135593224</c:v>
                </c:pt>
                <c:pt idx="1804">
                  <c:v>108.52288135593224</c:v>
                </c:pt>
                <c:pt idx="1805">
                  <c:v>108.52288135593224</c:v>
                </c:pt>
                <c:pt idx="1806">
                  <c:v>108.52288135593224</c:v>
                </c:pt>
                <c:pt idx="1807">
                  <c:v>108.52288135593224</c:v>
                </c:pt>
                <c:pt idx="1808">
                  <c:v>108.52288135593224</c:v>
                </c:pt>
                <c:pt idx="1809">
                  <c:v>108.52288135593224</c:v>
                </c:pt>
                <c:pt idx="1810">
                  <c:v>108.52288135593224</c:v>
                </c:pt>
                <c:pt idx="1811">
                  <c:v>108.52288135593224</c:v>
                </c:pt>
                <c:pt idx="1812">
                  <c:v>108.52288135593224</c:v>
                </c:pt>
                <c:pt idx="1813">
                  <c:v>108.52288135593224</c:v>
                </c:pt>
                <c:pt idx="1814">
                  <c:v>108.52288135593224</c:v>
                </c:pt>
                <c:pt idx="1815">
                  <c:v>108.52288135593224</c:v>
                </c:pt>
                <c:pt idx="1816">
                  <c:v>108.52288135593224</c:v>
                </c:pt>
                <c:pt idx="1817">
                  <c:v>108.52288135593224</c:v>
                </c:pt>
                <c:pt idx="1818">
                  <c:v>108.52288135593224</c:v>
                </c:pt>
                <c:pt idx="1819">
                  <c:v>108.52288135593224</c:v>
                </c:pt>
                <c:pt idx="1820">
                  <c:v>108.52288135593224</c:v>
                </c:pt>
                <c:pt idx="1821">
                  <c:v>108.52288135593224</c:v>
                </c:pt>
                <c:pt idx="1822">
                  <c:v>108.52288135593224</c:v>
                </c:pt>
                <c:pt idx="1823">
                  <c:v>108.52288135593224</c:v>
                </c:pt>
                <c:pt idx="1824">
                  <c:v>108.52288135593224</c:v>
                </c:pt>
                <c:pt idx="1825">
                  <c:v>108.52288135593224</c:v>
                </c:pt>
                <c:pt idx="1826">
                  <c:v>108.52288135593224</c:v>
                </c:pt>
                <c:pt idx="1827">
                  <c:v>108.52288135593224</c:v>
                </c:pt>
                <c:pt idx="1828">
                  <c:v>108.52288135593224</c:v>
                </c:pt>
                <c:pt idx="1829">
                  <c:v>108.52288135593224</c:v>
                </c:pt>
                <c:pt idx="1830">
                  <c:v>108.52288135593224</c:v>
                </c:pt>
                <c:pt idx="1831">
                  <c:v>108.52288135593224</c:v>
                </c:pt>
                <c:pt idx="1832">
                  <c:v>108.52288135593224</c:v>
                </c:pt>
                <c:pt idx="1833">
                  <c:v>108.52288135593224</c:v>
                </c:pt>
                <c:pt idx="1834">
                  <c:v>108.52288135593224</c:v>
                </c:pt>
                <c:pt idx="1835">
                  <c:v>108.52288135593224</c:v>
                </c:pt>
                <c:pt idx="1836">
                  <c:v>108.52288135593224</c:v>
                </c:pt>
                <c:pt idx="1837">
                  <c:v>108.52288135593224</c:v>
                </c:pt>
                <c:pt idx="1838">
                  <c:v>108.52288135593224</c:v>
                </c:pt>
                <c:pt idx="1839">
                  <c:v>108.52288135593224</c:v>
                </c:pt>
                <c:pt idx="1840">
                  <c:v>108.52288135593224</c:v>
                </c:pt>
                <c:pt idx="1841">
                  <c:v>108.52288135593224</c:v>
                </c:pt>
                <c:pt idx="1842">
                  <c:v>108.52288135593224</c:v>
                </c:pt>
                <c:pt idx="1843">
                  <c:v>108.52288135593224</c:v>
                </c:pt>
                <c:pt idx="1844">
                  <c:v>108.52288135593224</c:v>
                </c:pt>
                <c:pt idx="1845">
                  <c:v>108.52288135593224</c:v>
                </c:pt>
                <c:pt idx="1846">
                  <c:v>108.52288135593224</c:v>
                </c:pt>
                <c:pt idx="1847">
                  <c:v>108.52288135593224</c:v>
                </c:pt>
                <c:pt idx="1848">
                  <c:v>108.52288135593224</c:v>
                </c:pt>
                <c:pt idx="1849">
                  <c:v>108.52288135593224</c:v>
                </c:pt>
                <c:pt idx="1850">
                  <c:v>108.52288135593224</c:v>
                </c:pt>
                <c:pt idx="1851">
                  <c:v>108.52288135593224</c:v>
                </c:pt>
                <c:pt idx="1852">
                  <c:v>108.52288135593224</c:v>
                </c:pt>
                <c:pt idx="1853">
                  <c:v>108.52288135593224</c:v>
                </c:pt>
                <c:pt idx="1854">
                  <c:v>108.52288135593224</c:v>
                </c:pt>
                <c:pt idx="1855">
                  <c:v>108.52288135593224</c:v>
                </c:pt>
                <c:pt idx="1856">
                  <c:v>108.52288135593224</c:v>
                </c:pt>
                <c:pt idx="1857">
                  <c:v>108.52288135593224</c:v>
                </c:pt>
                <c:pt idx="1858">
                  <c:v>108.52288135593224</c:v>
                </c:pt>
                <c:pt idx="1859">
                  <c:v>108.52288135593224</c:v>
                </c:pt>
                <c:pt idx="1860">
                  <c:v>108.52288135593224</c:v>
                </c:pt>
                <c:pt idx="1861">
                  <c:v>108.52288135593224</c:v>
                </c:pt>
                <c:pt idx="1862">
                  <c:v>108.52288135593224</c:v>
                </c:pt>
                <c:pt idx="1863">
                  <c:v>108.52288135593224</c:v>
                </c:pt>
                <c:pt idx="1864">
                  <c:v>108.52288135593224</c:v>
                </c:pt>
                <c:pt idx="1865">
                  <c:v>108.52288135593224</c:v>
                </c:pt>
                <c:pt idx="1866">
                  <c:v>108.52288135593224</c:v>
                </c:pt>
                <c:pt idx="1867">
                  <c:v>108.52288135593224</c:v>
                </c:pt>
                <c:pt idx="1868">
                  <c:v>108.52288135593224</c:v>
                </c:pt>
                <c:pt idx="1869">
                  <c:v>108.52288135593224</c:v>
                </c:pt>
                <c:pt idx="1870">
                  <c:v>108.52288135593224</c:v>
                </c:pt>
                <c:pt idx="1871">
                  <c:v>108.52288135593224</c:v>
                </c:pt>
                <c:pt idx="1872">
                  <c:v>108.52288135593224</c:v>
                </c:pt>
                <c:pt idx="1873">
                  <c:v>108.52288135593224</c:v>
                </c:pt>
                <c:pt idx="1874">
                  <c:v>108.52288135593224</c:v>
                </c:pt>
                <c:pt idx="1875">
                  <c:v>108.52288135593224</c:v>
                </c:pt>
                <c:pt idx="1876">
                  <c:v>108.52288135593224</c:v>
                </c:pt>
                <c:pt idx="1877">
                  <c:v>108.52288135593224</c:v>
                </c:pt>
                <c:pt idx="1878">
                  <c:v>108.52288135593224</c:v>
                </c:pt>
                <c:pt idx="1879">
                  <c:v>108.52288135593224</c:v>
                </c:pt>
                <c:pt idx="1880">
                  <c:v>108.52288135593224</c:v>
                </c:pt>
                <c:pt idx="1881">
                  <c:v>108.52288135593224</c:v>
                </c:pt>
                <c:pt idx="1882">
                  <c:v>108.52288135593224</c:v>
                </c:pt>
                <c:pt idx="1883">
                  <c:v>108.52288135593224</c:v>
                </c:pt>
                <c:pt idx="1884">
                  <c:v>108.52288135593224</c:v>
                </c:pt>
                <c:pt idx="1885">
                  <c:v>108.52288135593224</c:v>
                </c:pt>
                <c:pt idx="1886">
                  <c:v>108.52288135593224</c:v>
                </c:pt>
                <c:pt idx="1887">
                  <c:v>108.52288135593224</c:v>
                </c:pt>
                <c:pt idx="1888">
                  <c:v>108.52288135593224</c:v>
                </c:pt>
                <c:pt idx="1889">
                  <c:v>108.52288135593224</c:v>
                </c:pt>
                <c:pt idx="1890">
                  <c:v>108.52288135593224</c:v>
                </c:pt>
                <c:pt idx="1891">
                  <c:v>108.52288135593224</c:v>
                </c:pt>
                <c:pt idx="1892">
                  <c:v>108.52288135593224</c:v>
                </c:pt>
                <c:pt idx="1893">
                  <c:v>108.52288135593224</c:v>
                </c:pt>
                <c:pt idx="1894">
                  <c:v>108.52288135593224</c:v>
                </c:pt>
                <c:pt idx="1895">
                  <c:v>108.52288135593224</c:v>
                </c:pt>
                <c:pt idx="1896">
                  <c:v>108.52288135593224</c:v>
                </c:pt>
                <c:pt idx="1897">
                  <c:v>108.52288135593224</c:v>
                </c:pt>
                <c:pt idx="1898">
                  <c:v>108.52288135593224</c:v>
                </c:pt>
                <c:pt idx="1899">
                  <c:v>108.52288135593224</c:v>
                </c:pt>
                <c:pt idx="1900">
                  <c:v>108.52288135593224</c:v>
                </c:pt>
                <c:pt idx="1901">
                  <c:v>108.52288135593224</c:v>
                </c:pt>
                <c:pt idx="1902">
                  <c:v>108.52288135593224</c:v>
                </c:pt>
                <c:pt idx="1903">
                  <c:v>108.52288135593224</c:v>
                </c:pt>
                <c:pt idx="1904">
                  <c:v>108.52288135593224</c:v>
                </c:pt>
                <c:pt idx="1905">
                  <c:v>108.52288135593224</c:v>
                </c:pt>
                <c:pt idx="1906">
                  <c:v>108.52288135593224</c:v>
                </c:pt>
                <c:pt idx="1907">
                  <c:v>108.52288135593224</c:v>
                </c:pt>
                <c:pt idx="1908">
                  <c:v>108.52288135593224</c:v>
                </c:pt>
                <c:pt idx="1909">
                  <c:v>108.52288135593224</c:v>
                </c:pt>
                <c:pt idx="1910">
                  <c:v>108.52288135593224</c:v>
                </c:pt>
                <c:pt idx="1911">
                  <c:v>108.52288135593224</c:v>
                </c:pt>
                <c:pt idx="1912">
                  <c:v>108.52288135593224</c:v>
                </c:pt>
                <c:pt idx="1913">
                  <c:v>108.52288135593224</c:v>
                </c:pt>
                <c:pt idx="1914">
                  <c:v>108.52288135593224</c:v>
                </c:pt>
                <c:pt idx="1915">
                  <c:v>108.52288135593224</c:v>
                </c:pt>
                <c:pt idx="1916">
                  <c:v>108.52288135593224</c:v>
                </c:pt>
                <c:pt idx="1917">
                  <c:v>108.52288135593224</c:v>
                </c:pt>
                <c:pt idx="1918">
                  <c:v>108.52288135593224</c:v>
                </c:pt>
                <c:pt idx="1919">
                  <c:v>108.52288135593224</c:v>
                </c:pt>
                <c:pt idx="1920">
                  <c:v>108.52288135593224</c:v>
                </c:pt>
                <c:pt idx="1921">
                  <c:v>108.52288135593224</c:v>
                </c:pt>
                <c:pt idx="1922">
                  <c:v>108.52288135593224</c:v>
                </c:pt>
                <c:pt idx="1923">
                  <c:v>108.52288135593224</c:v>
                </c:pt>
                <c:pt idx="1924">
                  <c:v>108.52288135593224</c:v>
                </c:pt>
                <c:pt idx="1925">
                  <c:v>108.52288135593224</c:v>
                </c:pt>
                <c:pt idx="1926">
                  <c:v>108.52288135593224</c:v>
                </c:pt>
                <c:pt idx="1927">
                  <c:v>108.52288135593224</c:v>
                </c:pt>
                <c:pt idx="1928">
                  <c:v>108.52288135593224</c:v>
                </c:pt>
                <c:pt idx="1929">
                  <c:v>108.52288135593224</c:v>
                </c:pt>
                <c:pt idx="1930">
                  <c:v>108.52288135593224</c:v>
                </c:pt>
                <c:pt idx="1931">
                  <c:v>108.52288135593224</c:v>
                </c:pt>
                <c:pt idx="1932">
                  <c:v>108.52288135593224</c:v>
                </c:pt>
                <c:pt idx="1933">
                  <c:v>108.52288135593224</c:v>
                </c:pt>
                <c:pt idx="1934">
                  <c:v>108.52288135593224</c:v>
                </c:pt>
                <c:pt idx="1935">
                  <c:v>108.52288135593224</c:v>
                </c:pt>
                <c:pt idx="1936">
                  <c:v>108.52288135593224</c:v>
                </c:pt>
                <c:pt idx="1937">
                  <c:v>108.52288135593224</c:v>
                </c:pt>
                <c:pt idx="1938">
                  <c:v>108.52288135593224</c:v>
                </c:pt>
                <c:pt idx="1939">
                  <c:v>108.52288135593224</c:v>
                </c:pt>
                <c:pt idx="1940">
                  <c:v>108.52288135593224</c:v>
                </c:pt>
                <c:pt idx="1941">
                  <c:v>108.52288135593224</c:v>
                </c:pt>
                <c:pt idx="1942">
                  <c:v>108.52288135593224</c:v>
                </c:pt>
                <c:pt idx="1943">
                  <c:v>108.52288135593224</c:v>
                </c:pt>
                <c:pt idx="1944">
                  <c:v>108.52288135593224</c:v>
                </c:pt>
                <c:pt idx="1945">
                  <c:v>108.52288135593224</c:v>
                </c:pt>
                <c:pt idx="1946">
                  <c:v>108.52288135593224</c:v>
                </c:pt>
                <c:pt idx="1947">
                  <c:v>108.52288135593224</c:v>
                </c:pt>
                <c:pt idx="1948">
                  <c:v>108.52288135593224</c:v>
                </c:pt>
                <c:pt idx="1949">
                  <c:v>108.52288135593224</c:v>
                </c:pt>
                <c:pt idx="1950">
                  <c:v>108.52288135593224</c:v>
                </c:pt>
                <c:pt idx="1951">
                  <c:v>108.52288135593224</c:v>
                </c:pt>
                <c:pt idx="1952">
                  <c:v>108.52288135593224</c:v>
                </c:pt>
                <c:pt idx="1953">
                  <c:v>108.52288135593224</c:v>
                </c:pt>
                <c:pt idx="1954">
                  <c:v>108.52288135593224</c:v>
                </c:pt>
                <c:pt idx="1955">
                  <c:v>108.52288135593224</c:v>
                </c:pt>
                <c:pt idx="1956">
                  <c:v>108.52288135593224</c:v>
                </c:pt>
                <c:pt idx="1957">
                  <c:v>108.52288135593224</c:v>
                </c:pt>
                <c:pt idx="1958">
                  <c:v>108.52288135593224</c:v>
                </c:pt>
                <c:pt idx="1959">
                  <c:v>108.52288135593224</c:v>
                </c:pt>
                <c:pt idx="1960">
                  <c:v>108.52288135593224</c:v>
                </c:pt>
                <c:pt idx="1961">
                  <c:v>108.52288135593224</c:v>
                </c:pt>
                <c:pt idx="1962">
                  <c:v>108.52288135593224</c:v>
                </c:pt>
                <c:pt idx="1963">
                  <c:v>108.52288135593224</c:v>
                </c:pt>
                <c:pt idx="1964">
                  <c:v>108.52288135593224</c:v>
                </c:pt>
                <c:pt idx="1965">
                  <c:v>108.52288135593224</c:v>
                </c:pt>
                <c:pt idx="1966">
                  <c:v>108.52288135593224</c:v>
                </c:pt>
                <c:pt idx="1967">
                  <c:v>108.52288135593224</c:v>
                </c:pt>
                <c:pt idx="1968">
                  <c:v>108.52288135593224</c:v>
                </c:pt>
                <c:pt idx="1969">
                  <c:v>108.52288135593224</c:v>
                </c:pt>
                <c:pt idx="1970">
                  <c:v>108.52288135593224</c:v>
                </c:pt>
                <c:pt idx="1971">
                  <c:v>108.52288135593224</c:v>
                </c:pt>
                <c:pt idx="1972">
                  <c:v>108.52288135593224</c:v>
                </c:pt>
                <c:pt idx="1973">
                  <c:v>108.52288135593224</c:v>
                </c:pt>
                <c:pt idx="1974">
                  <c:v>108.52288135593224</c:v>
                </c:pt>
                <c:pt idx="1975">
                  <c:v>108.52288135593224</c:v>
                </c:pt>
                <c:pt idx="1976">
                  <c:v>108.52288135593224</c:v>
                </c:pt>
                <c:pt idx="1977">
                  <c:v>108.52288135593224</c:v>
                </c:pt>
                <c:pt idx="1978">
                  <c:v>108.52288135593224</c:v>
                </c:pt>
                <c:pt idx="1979">
                  <c:v>108.52288135593224</c:v>
                </c:pt>
                <c:pt idx="1980">
                  <c:v>108.52288135593224</c:v>
                </c:pt>
                <c:pt idx="1981">
                  <c:v>108.52288135593224</c:v>
                </c:pt>
                <c:pt idx="1982">
                  <c:v>108.52288135593224</c:v>
                </c:pt>
                <c:pt idx="1983">
                  <c:v>108.52288135593224</c:v>
                </c:pt>
                <c:pt idx="1984">
                  <c:v>108.52288135593224</c:v>
                </c:pt>
                <c:pt idx="1985">
                  <c:v>108.52288135593224</c:v>
                </c:pt>
                <c:pt idx="1986">
                  <c:v>108.52288135593224</c:v>
                </c:pt>
                <c:pt idx="1987">
                  <c:v>108.52288135593224</c:v>
                </c:pt>
                <c:pt idx="1988">
                  <c:v>108.52288135593224</c:v>
                </c:pt>
                <c:pt idx="1989">
                  <c:v>108.52288135593224</c:v>
                </c:pt>
                <c:pt idx="1990">
                  <c:v>108.52288135593224</c:v>
                </c:pt>
                <c:pt idx="1991">
                  <c:v>108.52288135593224</c:v>
                </c:pt>
                <c:pt idx="1992">
                  <c:v>108.52288135593224</c:v>
                </c:pt>
                <c:pt idx="1993">
                  <c:v>108.52288135593224</c:v>
                </c:pt>
                <c:pt idx="1994">
                  <c:v>108.52288135593224</c:v>
                </c:pt>
                <c:pt idx="1995">
                  <c:v>108.52288135593224</c:v>
                </c:pt>
                <c:pt idx="1996">
                  <c:v>108.52288135593224</c:v>
                </c:pt>
                <c:pt idx="1997">
                  <c:v>108.52288135593224</c:v>
                </c:pt>
                <c:pt idx="1998">
                  <c:v>108.52288135593224</c:v>
                </c:pt>
                <c:pt idx="1999">
                  <c:v>108.52288135593224</c:v>
                </c:pt>
                <c:pt idx="2000">
                  <c:v>108.52288135593224</c:v>
                </c:pt>
                <c:pt idx="2001">
                  <c:v>108.52288135593224</c:v>
                </c:pt>
                <c:pt idx="2002">
                  <c:v>108.52288135593224</c:v>
                </c:pt>
                <c:pt idx="2003">
                  <c:v>108.52288135593224</c:v>
                </c:pt>
                <c:pt idx="2004">
                  <c:v>108.52288135593224</c:v>
                </c:pt>
                <c:pt idx="2005">
                  <c:v>108.52288135593224</c:v>
                </c:pt>
                <c:pt idx="2006">
                  <c:v>108.52288135593224</c:v>
                </c:pt>
                <c:pt idx="2007">
                  <c:v>108.52288135593224</c:v>
                </c:pt>
                <c:pt idx="2008">
                  <c:v>108.52288135593224</c:v>
                </c:pt>
                <c:pt idx="2009">
                  <c:v>108.52288135593224</c:v>
                </c:pt>
                <c:pt idx="2010">
                  <c:v>108.52288135593224</c:v>
                </c:pt>
                <c:pt idx="2011">
                  <c:v>108.52288135593224</c:v>
                </c:pt>
                <c:pt idx="2012">
                  <c:v>108.52288135593224</c:v>
                </c:pt>
                <c:pt idx="2013">
                  <c:v>108.52288135593224</c:v>
                </c:pt>
                <c:pt idx="2014">
                  <c:v>108.52288135593224</c:v>
                </c:pt>
                <c:pt idx="2015">
                  <c:v>108.52288135593224</c:v>
                </c:pt>
                <c:pt idx="2016">
                  <c:v>108.52288135593224</c:v>
                </c:pt>
                <c:pt idx="2017">
                  <c:v>108.52288135593224</c:v>
                </c:pt>
                <c:pt idx="2018">
                  <c:v>108.52288135593224</c:v>
                </c:pt>
                <c:pt idx="2019">
                  <c:v>108.52288135593224</c:v>
                </c:pt>
                <c:pt idx="2020">
                  <c:v>108.52288135593224</c:v>
                </c:pt>
                <c:pt idx="2021">
                  <c:v>108.52288135593224</c:v>
                </c:pt>
                <c:pt idx="2022">
                  <c:v>108.52288135593224</c:v>
                </c:pt>
                <c:pt idx="2023">
                  <c:v>108.52288135593224</c:v>
                </c:pt>
                <c:pt idx="2024">
                  <c:v>108.52288135593224</c:v>
                </c:pt>
                <c:pt idx="2025">
                  <c:v>108.52288135593224</c:v>
                </c:pt>
                <c:pt idx="2026">
                  <c:v>108.52288135593224</c:v>
                </c:pt>
                <c:pt idx="2027">
                  <c:v>108.52288135593224</c:v>
                </c:pt>
                <c:pt idx="2028">
                  <c:v>108.52288135593224</c:v>
                </c:pt>
                <c:pt idx="2029">
                  <c:v>108.52288135593224</c:v>
                </c:pt>
                <c:pt idx="2030">
                  <c:v>108.52288135593224</c:v>
                </c:pt>
                <c:pt idx="2031">
                  <c:v>108.52288135593224</c:v>
                </c:pt>
                <c:pt idx="2032">
                  <c:v>108.52288135593224</c:v>
                </c:pt>
                <c:pt idx="2033">
                  <c:v>108.52288135593224</c:v>
                </c:pt>
                <c:pt idx="2034">
                  <c:v>108.52288135593224</c:v>
                </c:pt>
                <c:pt idx="2035">
                  <c:v>108.52288135593224</c:v>
                </c:pt>
                <c:pt idx="2036">
                  <c:v>108.52288135593224</c:v>
                </c:pt>
                <c:pt idx="2037">
                  <c:v>108.52288135593224</c:v>
                </c:pt>
                <c:pt idx="2038">
                  <c:v>108.52288135593224</c:v>
                </c:pt>
                <c:pt idx="2039">
                  <c:v>108.52288135593224</c:v>
                </c:pt>
                <c:pt idx="2040">
                  <c:v>108.52288135593224</c:v>
                </c:pt>
                <c:pt idx="2041">
                  <c:v>108.52288135593224</c:v>
                </c:pt>
                <c:pt idx="2042">
                  <c:v>108.52288135593224</c:v>
                </c:pt>
                <c:pt idx="2043">
                  <c:v>108.52288135593224</c:v>
                </c:pt>
                <c:pt idx="2044">
                  <c:v>102.99559322033907</c:v>
                </c:pt>
                <c:pt idx="2045">
                  <c:v>102.99559322033907</c:v>
                </c:pt>
                <c:pt idx="2046">
                  <c:v>102.99559322033907</c:v>
                </c:pt>
                <c:pt idx="2047">
                  <c:v>102.99559322033907</c:v>
                </c:pt>
                <c:pt idx="2048">
                  <c:v>102.99559322033907</c:v>
                </c:pt>
                <c:pt idx="2049">
                  <c:v>102.99559322033907</c:v>
                </c:pt>
                <c:pt idx="2050">
                  <c:v>102.99559322033907</c:v>
                </c:pt>
                <c:pt idx="2051">
                  <c:v>102.99559322033907</c:v>
                </c:pt>
                <c:pt idx="2052">
                  <c:v>102.99559322033907</c:v>
                </c:pt>
                <c:pt idx="2053">
                  <c:v>102.99559322033907</c:v>
                </c:pt>
                <c:pt idx="2054">
                  <c:v>102.99559322033907</c:v>
                </c:pt>
                <c:pt idx="2055">
                  <c:v>102.99559322033907</c:v>
                </c:pt>
                <c:pt idx="2056">
                  <c:v>102.99559322033907</c:v>
                </c:pt>
                <c:pt idx="2057">
                  <c:v>102.99559322033907</c:v>
                </c:pt>
                <c:pt idx="2058">
                  <c:v>102.99559322033907</c:v>
                </c:pt>
                <c:pt idx="2059">
                  <c:v>102.99559322033907</c:v>
                </c:pt>
                <c:pt idx="2060">
                  <c:v>102.99559322033907</c:v>
                </c:pt>
                <c:pt idx="2061">
                  <c:v>102.99559322033907</c:v>
                </c:pt>
                <c:pt idx="2062">
                  <c:v>102.99559322033907</c:v>
                </c:pt>
                <c:pt idx="2063">
                  <c:v>102.99559322033907</c:v>
                </c:pt>
                <c:pt idx="2064">
                  <c:v>102.99559322033907</c:v>
                </c:pt>
                <c:pt idx="2065">
                  <c:v>102.99559322033907</c:v>
                </c:pt>
                <c:pt idx="2066">
                  <c:v>102.99559322033907</c:v>
                </c:pt>
                <c:pt idx="2067">
                  <c:v>102.99559322033907</c:v>
                </c:pt>
                <c:pt idx="2068">
                  <c:v>102.99559322033907</c:v>
                </c:pt>
                <c:pt idx="2069">
                  <c:v>102.99559322033907</c:v>
                </c:pt>
                <c:pt idx="2070">
                  <c:v>102.99559322033907</c:v>
                </c:pt>
                <c:pt idx="2071">
                  <c:v>102.99559322033907</c:v>
                </c:pt>
                <c:pt idx="2072">
                  <c:v>102.99559322033907</c:v>
                </c:pt>
                <c:pt idx="2073">
                  <c:v>102.99559322033907</c:v>
                </c:pt>
                <c:pt idx="2074">
                  <c:v>102.99559322033907</c:v>
                </c:pt>
                <c:pt idx="2075">
                  <c:v>102.99559322033907</c:v>
                </c:pt>
                <c:pt idx="2076">
                  <c:v>102.99559322033907</c:v>
                </c:pt>
                <c:pt idx="2077">
                  <c:v>102.99559322033907</c:v>
                </c:pt>
                <c:pt idx="2078">
                  <c:v>102.99559322033907</c:v>
                </c:pt>
                <c:pt idx="2079">
                  <c:v>102.99559322033907</c:v>
                </c:pt>
                <c:pt idx="2080">
                  <c:v>102.99559322033907</c:v>
                </c:pt>
                <c:pt idx="2081">
                  <c:v>102.99559322033907</c:v>
                </c:pt>
                <c:pt idx="2082">
                  <c:v>102.99559322033907</c:v>
                </c:pt>
                <c:pt idx="2083">
                  <c:v>102.99559322033907</c:v>
                </c:pt>
                <c:pt idx="2084">
                  <c:v>102.99559322033907</c:v>
                </c:pt>
                <c:pt idx="2085">
                  <c:v>102.99559322033907</c:v>
                </c:pt>
                <c:pt idx="2086">
                  <c:v>102.99559322033907</c:v>
                </c:pt>
                <c:pt idx="2087">
                  <c:v>102.99559322033907</c:v>
                </c:pt>
                <c:pt idx="2088">
                  <c:v>102.99559322033907</c:v>
                </c:pt>
                <c:pt idx="2089">
                  <c:v>102.99559322033907</c:v>
                </c:pt>
                <c:pt idx="2090">
                  <c:v>102.99559322033907</c:v>
                </c:pt>
                <c:pt idx="2091">
                  <c:v>102.99559322033907</c:v>
                </c:pt>
                <c:pt idx="2092">
                  <c:v>102.99559322033907</c:v>
                </c:pt>
                <c:pt idx="2093">
                  <c:v>102.99559322033907</c:v>
                </c:pt>
                <c:pt idx="2094">
                  <c:v>102.99559322033907</c:v>
                </c:pt>
                <c:pt idx="2095">
                  <c:v>102.99559322033907</c:v>
                </c:pt>
                <c:pt idx="2096">
                  <c:v>102.99559322033907</c:v>
                </c:pt>
                <c:pt idx="2097">
                  <c:v>102.99559322033907</c:v>
                </c:pt>
                <c:pt idx="2098">
                  <c:v>102.99559322033907</c:v>
                </c:pt>
                <c:pt idx="2099">
                  <c:v>102.99559322033907</c:v>
                </c:pt>
                <c:pt idx="2100">
                  <c:v>102.99559322033907</c:v>
                </c:pt>
                <c:pt idx="2101">
                  <c:v>102.99559322033907</c:v>
                </c:pt>
                <c:pt idx="2102">
                  <c:v>102.99559322033907</c:v>
                </c:pt>
                <c:pt idx="2103">
                  <c:v>102.99559322033907</c:v>
                </c:pt>
                <c:pt idx="2104">
                  <c:v>102.99559322033907</c:v>
                </c:pt>
                <c:pt idx="2105">
                  <c:v>102.99559322033907</c:v>
                </c:pt>
                <c:pt idx="2106">
                  <c:v>102.99559322033907</c:v>
                </c:pt>
                <c:pt idx="2107">
                  <c:v>102.99559322033907</c:v>
                </c:pt>
                <c:pt idx="2108">
                  <c:v>102.99559322033907</c:v>
                </c:pt>
                <c:pt idx="2109">
                  <c:v>102.99559322033907</c:v>
                </c:pt>
                <c:pt idx="2110">
                  <c:v>102.99559322033907</c:v>
                </c:pt>
                <c:pt idx="2111">
                  <c:v>102.99559322033907</c:v>
                </c:pt>
                <c:pt idx="2112">
                  <c:v>102.99559322033907</c:v>
                </c:pt>
                <c:pt idx="2113">
                  <c:v>102.99559322033907</c:v>
                </c:pt>
                <c:pt idx="2114">
                  <c:v>102.99559322033907</c:v>
                </c:pt>
                <c:pt idx="2115">
                  <c:v>102.99559322033907</c:v>
                </c:pt>
                <c:pt idx="2116">
                  <c:v>102.99559322033907</c:v>
                </c:pt>
                <c:pt idx="2117">
                  <c:v>102.99559322033907</c:v>
                </c:pt>
                <c:pt idx="2118">
                  <c:v>102.99559322033907</c:v>
                </c:pt>
                <c:pt idx="2119">
                  <c:v>102.99559322033907</c:v>
                </c:pt>
                <c:pt idx="2120">
                  <c:v>102.99559322033907</c:v>
                </c:pt>
                <c:pt idx="2121">
                  <c:v>102.99559322033907</c:v>
                </c:pt>
                <c:pt idx="2122">
                  <c:v>102.99559322033907</c:v>
                </c:pt>
                <c:pt idx="2123">
                  <c:v>102.99559322033907</c:v>
                </c:pt>
                <c:pt idx="2124">
                  <c:v>102.99559322033907</c:v>
                </c:pt>
                <c:pt idx="2125">
                  <c:v>102.99559322033907</c:v>
                </c:pt>
                <c:pt idx="2126">
                  <c:v>102.99559322033907</c:v>
                </c:pt>
                <c:pt idx="2127">
                  <c:v>102.99559322033907</c:v>
                </c:pt>
                <c:pt idx="2128">
                  <c:v>102.99559322033907</c:v>
                </c:pt>
                <c:pt idx="2129">
                  <c:v>102.99559322033907</c:v>
                </c:pt>
                <c:pt idx="2130">
                  <c:v>102.99559322033907</c:v>
                </c:pt>
                <c:pt idx="2131">
                  <c:v>102.99559322033907</c:v>
                </c:pt>
                <c:pt idx="2132">
                  <c:v>102.99559322033907</c:v>
                </c:pt>
                <c:pt idx="2133">
                  <c:v>102.99559322033907</c:v>
                </c:pt>
                <c:pt idx="2134">
                  <c:v>102.99559322033907</c:v>
                </c:pt>
                <c:pt idx="2135">
                  <c:v>102.99559322033907</c:v>
                </c:pt>
                <c:pt idx="2136">
                  <c:v>102.99559322033907</c:v>
                </c:pt>
                <c:pt idx="2137">
                  <c:v>102.99559322033907</c:v>
                </c:pt>
                <c:pt idx="2138">
                  <c:v>102.99559322033907</c:v>
                </c:pt>
                <c:pt idx="2139">
                  <c:v>102.99559322033907</c:v>
                </c:pt>
                <c:pt idx="2140">
                  <c:v>102.99559322033907</c:v>
                </c:pt>
                <c:pt idx="2141">
                  <c:v>102.99559322033907</c:v>
                </c:pt>
                <c:pt idx="2142">
                  <c:v>102.99559322033907</c:v>
                </c:pt>
                <c:pt idx="2143">
                  <c:v>102.99559322033907</c:v>
                </c:pt>
                <c:pt idx="2144">
                  <c:v>102.99559322033907</c:v>
                </c:pt>
                <c:pt idx="2145">
                  <c:v>102.99559322033907</c:v>
                </c:pt>
                <c:pt idx="2146">
                  <c:v>102.99559322033907</c:v>
                </c:pt>
                <c:pt idx="2147">
                  <c:v>102.99559322033907</c:v>
                </c:pt>
                <c:pt idx="2148">
                  <c:v>102.99559322033907</c:v>
                </c:pt>
                <c:pt idx="2149">
                  <c:v>102.99559322033907</c:v>
                </c:pt>
                <c:pt idx="2150">
                  <c:v>102.99559322033907</c:v>
                </c:pt>
                <c:pt idx="2151">
                  <c:v>102.99559322033907</c:v>
                </c:pt>
                <c:pt idx="2152">
                  <c:v>102.99559322033907</c:v>
                </c:pt>
                <c:pt idx="2153">
                  <c:v>102.99559322033907</c:v>
                </c:pt>
                <c:pt idx="2154">
                  <c:v>102.99559322033907</c:v>
                </c:pt>
                <c:pt idx="2155">
                  <c:v>102.99559322033907</c:v>
                </c:pt>
                <c:pt idx="2156">
                  <c:v>102.99559322033907</c:v>
                </c:pt>
                <c:pt idx="2157">
                  <c:v>102.99559322033907</c:v>
                </c:pt>
                <c:pt idx="2158">
                  <c:v>102.99559322033907</c:v>
                </c:pt>
                <c:pt idx="2159">
                  <c:v>102.99559322033907</c:v>
                </c:pt>
                <c:pt idx="2160">
                  <c:v>102.99559322033907</c:v>
                </c:pt>
                <c:pt idx="2161">
                  <c:v>102.99559322033907</c:v>
                </c:pt>
                <c:pt idx="2162">
                  <c:v>102.99559322033907</c:v>
                </c:pt>
                <c:pt idx="2163">
                  <c:v>102.99559322033907</c:v>
                </c:pt>
                <c:pt idx="2164">
                  <c:v>102.99559322033907</c:v>
                </c:pt>
                <c:pt idx="2165">
                  <c:v>102.99559322033907</c:v>
                </c:pt>
                <c:pt idx="2166">
                  <c:v>102.99559322033907</c:v>
                </c:pt>
                <c:pt idx="2167">
                  <c:v>102.99559322033907</c:v>
                </c:pt>
                <c:pt idx="2168">
                  <c:v>102.99559322033907</c:v>
                </c:pt>
                <c:pt idx="2169">
                  <c:v>102.99559322033907</c:v>
                </c:pt>
                <c:pt idx="2170">
                  <c:v>102.99559322033907</c:v>
                </c:pt>
                <c:pt idx="2171">
                  <c:v>102.99559322033907</c:v>
                </c:pt>
                <c:pt idx="2172">
                  <c:v>102.99559322033907</c:v>
                </c:pt>
                <c:pt idx="2173">
                  <c:v>102.99559322033907</c:v>
                </c:pt>
                <c:pt idx="2174">
                  <c:v>102.99559322033907</c:v>
                </c:pt>
                <c:pt idx="2175">
                  <c:v>102.99559322033907</c:v>
                </c:pt>
                <c:pt idx="2176">
                  <c:v>102.99559322033907</c:v>
                </c:pt>
                <c:pt idx="2177">
                  <c:v>102.99559322033907</c:v>
                </c:pt>
                <c:pt idx="2178">
                  <c:v>102.99559322033907</c:v>
                </c:pt>
                <c:pt idx="2179">
                  <c:v>102.99559322033907</c:v>
                </c:pt>
                <c:pt idx="2180">
                  <c:v>102.99559322033907</c:v>
                </c:pt>
                <c:pt idx="2181">
                  <c:v>102.99559322033907</c:v>
                </c:pt>
                <c:pt idx="2182">
                  <c:v>102.99559322033907</c:v>
                </c:pt>
                <c:pt idx="2183">
                  <c:v>102.99559322033907</c:v>
                </c:pt>
                <c:pt idx="2184">
                  <c:v>102.99559322033907</c:v>
                </c:pt>
                <c:pt idx="2185">
                  <c:v>102.99559322033907</c:v>
                </c:pt>
                <c:pt idx="2186">
                  <c:v>102.99559322033907</c:v>
                </c:pt>
                <c:pt idx="2187">
                  <c:v>102.99559322033907</c:v>
                </c:pt>
                <c:pt idx="2188">
                  <c:v>102.99559322033907</c:v>
                </c:pt>
                <c:pt idx="2189">
                  <c:v>102.99559322033907</c:v>
                </c:pt>
                <c:pt idx="2190">
                  <c:v>102.99559322033907</c:v>
                </c:pt>
                <c:pt idx="2191">
                  <c:v>102.99559322033907</c:v>
                </c:pt>
                <c:pt idx="2192">
                  <c:v>102.99559322033907</c:v>
                </c:pt>
                <c:pt idx="2193">
                  <c:v>102.99559322033907</c:v>
                </c:pt>
                <c:pt idx="2194">
                  <c:v>102.99559322033907</c:v>
                </c:pt>
                <c:pt idx="2195">
                  <c:v>102.99559322033907</c:v>
                </c:pt>
                <c:pt idx="2196">
                  <c:v>102.99559322033907</c:v>
                </c:pt>
                <c:pt idx="2197">
                  <c:v>102.99559322033907</c:v>
                </c:pt>
                <c:pt idx="2198">
                  <c:v>102.99559322033907</c:v>
                </c:pt>
                <c:pt idx="2199">
                  <c:v>102.99559322033907</c:v>
                </c:pt>
                <c:pt idx="2200">
                  <c:v>102.99559322033907</c:v>
                </c:pt>
                <c:pt idx="2201">
                  <c:v>102.99559322033907</c:v>
                </c:pt>
                <c:pt idx="2202">
                  <c:v>102.99559322033907</c:v>
                </c:pt>
                <c:pt idx="2203">
                  <c:v>102.99559322033907</c:v>
                </c:pt>
                <c:pt idx="2204">
                  <c:v>102.99559322033907</c:v>
                </c:pt>
                <c:pt idx="2205">
                  <c:v>102.99559322033907</c:v>
                </c:pt>
                <c:pt idx="2206">
                  <c:v>102.99559322033907</c:v>
                </c:pt>
                <c:pt idx="2207">
                  <c:v>102.99559322033907</c:v>
                </c:pt>
                <c:pt idx="2208">
                  <c:v>102.99559322033907</c:v>
                </c:pt>
                <c:pt idx="2209">
                  <c:v>102.99559322033907</c:v>
                </c:pt>
                <c:pt idx="2210">
                  <c:v>102.99559322033907</c:v>
                </c:pt>
                <c:pt idx="2211">
                  <c:v>102.99559322033907</c:v>
                </c:pt>
                <c:pt idx="2212">
                  <c:v>102.99559322033907</c:v>
                </c:pt>
                <c:pt idx="2213">
                  <c:v>102.99559322033907</c:v>
                </c:pt>
                <c:pt idx="2214">
                  <c:v>102.99559322033907</c:v>
                </c:pt>
                <c:pt idx="2215">
                  <c:v>102.99559322033907</c:v>
                </c:pt>
                <c:pt idx="2216">
                  <c:v>102.99559322033907</c:v>
                </c:pt>
                <c:pt idx="2217">
                  <c:v>102.99559322033907</c:v>
                </c:pt>
                <c:pt idx="2218">
                  <c:v>102.99559322033907</c:v>
                </c:pt>
                <c:pt idx="2219">
                  <c:v>102.99559322033907</c:v>
                </c:pt>
                <c:pt idx="2220">
                  <c:v>102.99559322033907</c:v>
                </c:pt>
                <c:pt idx="2221">
                  <c:v>102.99559322033907</c:v>
                </c:pt>
                <c:pt idx="2222">
                  <c:v>102.99559322033907</c:v>
                </c:pt>
                <c:pt idx="2223">
                  <c:v>102.99559322033907</c:v>
                </c:pt>
                <c:pt idx="2224">
                  <c:v>102.99559322033907</c:v>
                </c:pt>
                <c:pt idx="2225">
                  <c:v>102.99559322033907</c:v>
                </c:pt>
                <c:pt idx="2226">
                  <c:v>102.99559322033907</c:v>
                </c:pt>
                <c:pt idx="2227">
                  <c:v>102.99559322033907</c:v>
                </c:pt>
                <c:pt idx="2228">
                  <c:v>102.99559322033907</c:v>
                </c:pt>
                <c:pt idx="2229">
                  <c:v>102.99559322033907</c:v>
                </c:pt>
                <c:pt idx="2230">
                  <c:v>102.99559322033907</c:v>
                </c:pt>
                <c:pt idx="2231">
                  <c:v>102.99559322033907</c:v>
                </c:pt>
                <c:pt idx="2232">
                  <c:v>102.99559322033907</c:v>
                </c:pt>
                <c:pt idx="2233">
                  <c:v>102.99559322033907</c:v>
                </c:pt>
                <c:pt idx="2234">
                  <c:v>102.99559322033907</c:v>
                </c:pt>
                <c:pt idx="2235">
                  <c:v>102.99559322033907</c:v>
                </c:pt>
                <c:pt idx="2236">
                  <c:v>102.99559322033907</c:v>
                </c:pt>
                <c:pt idx="2237">
                  <c:v>102.99559322033907</c:v>
                </c:pt>
                <c:pt idx="2238">
                  <c:v>102.99559322033907</c:v>
                </c:pt>
                <c:pt idx="2239">
                  <c:v>102.99559322033907</c:v>
                </c:pt>
                <c:pt idx="2240">
                  <c:v>102.99559322033907</c:v>
                </c:pt>
                <c:pt idx="2241">
                  <c:v>102.99559322033907</c:v>
                </c:pt>
                <c:pt idx="2242">
                  <c:v>102.99559322033907</c:v>
                </c:pt>
                <c:pt idx="2243">
                  <c:v>102.99559322033907</c:v>
                </c:pt>
                <c:pt idx="2244">
                  <c:v>102.99559322033907</c:v>
                </c:pt>
                <c:pt idx="2245">
                  <c:v>102.99559322033907</c:v>
                </c:pt>
                <c:pt idx="2246">
                  <c:v>102.99559322033907</c:v>
                </c:pt>
                <c:pt idx="2247">
                  <c:v>102.99559322033907</c:v>
                </c:pt>
                <c:pt idx="2248">
                  <c:v>102.99559322033907</c:v>
                </c:pt>
                <c:pt idx="2249">
                  <c:v>102.99559322033907</c:v>
                </c:pt>
                <c:pt idx="2250">
                  <c:v>102.99559322033907</c:v>
                </c:pt>
                <c:pt idx="2251">
                  <c:v>102.99559322033907</c:v>
                </c:pt>
                <c:pt idx="2252">
                  <c:v>102.99559322033907</c:v>
                </c:pt>
                <c:pt idx="2253">
                  <c:v>102.99559322033907</c:v>
                </c:pt>
                <c:pt idx="2254">
                  <c:v>102.99559322033907</c:v>
                </c:pt>
                <c:pt idx="2255">
                  <c:v>102.99559322033907</c:v>
                </c:pt>
                <c:pt idx="2256">
                  <c:v>102.99559322033907</c:v>
                </c:pt>
                <c:pt idx="2257">
                  <c:v>102.99559322033907</c:v>
                </c:pt>
                <c:pt idx="2258">
                  <c:v>102.99559322033907</c:v>
                </c:pt>
                <c:pt idx="2259">
                  <c:v>102.99559322033907</c:v>
                </c:pt>
                <c:pt idx="2260">
                  <c:v>102.99559322033907</c:v>
                </c:pt>
                <c:pt idx="2261">
                  <c:v>102.99559322033907</c:v>
                </c:pt>
                <c:pt idx="2262">
                  <c:v>102.99559322033907</c:v>
                </c:pt>
                <c:pt idx="2263">
                  <c:v>102.99559322033907</c:v>
                </c:pt>
                <c:pt idx="2264">
                  <c:v>102.99559322033907</c:v>
                </c:pt>
                <c:pt idx="2265">
                  <c:v>102.99559322033907</c:v>
                </c:pt>
                <c:pt idx="2266">
                  <c:v>102.99559322033907</c:v>
                </c:pt>
                <c:pt idx="2267">
                  <c:v>102.99559322033907</c:v>
                </c:pt>
                <c:pt idx="2268">
                  <c:v>102.99559322033907</c:v>
                </c:pt>
                <c:pt idx="2269">
                  <c:v>102.99559322033907</c:v>
                </c:pt>
                <c:pt idx="2270">
                  <c:v>102.99559322033907</c:v>
                </c:pt>
                <c:pt idx="2271">
                  <c:v>102.99559322033907</c:v>
                </c:pt>
                <c:pt idx="2272">
                  <c:v>102.99559322033907</c:v>
                </c:pt>
                <c:pt idx="2273">
                  <c:v>102.99559322033907</c:v>
                </c:pt>
                <c:pt idx="2274">
                  <c:v>102.99559322033907</c:v>
                </c:pt>
                <c:pt idx="2275">
                  <c:v>102.99559322033907</c:v>
                </c:pt>
                <c:pt idx="2276">
                  <c:v>102.99559322033907</c:v>
                </c:pt>
                <c:pt idx="2277">
                  <c:v>102.99559322033907</c:v>
                </c:pt>
                <c:pt idx="2278">
                  <c:v>102.99559322033907</c:v>
                </c:pt>
                <c:pt idx="2279">
                  <c:v>102.99559322033907</c:v>
                </c:pt>
                <c:pt idx="2280">
                  <c:v>102.99559322033907</c:v>
                </c:pt>
                <c:pt idx="2281">
                  <c:v>102.99559322033907</c:v>
                </c:pt>
                <c:pt idx="2282">
                  <c:v>102.99559322033907</c:v>
                </c:pt>
                <c:pt idx="2283">
                  <c:v>102.99559322033907</c:v>
                </c:pt>
                <c:pt idx="2284">
                  <c:v>102.99559322033907</c:v>
                </c:pt>
                <c:pt idx="2285">
                  <c:v>102.99559322033907</c:v>
                </c:pt>
                <c:pt idx="2286">
                  <c:v>102.99559322033907</c:v>
                </c:pt>
                <c:pt idx="2287">
                  <c:v>102.99559322033907</c:v>
                </c:pt>
                <c:pt idx="2288">
                  <c:v>102.99559322033907</c:v>
                </c:pt>
                <c:pt idx="2289">
                  <c:v>102.99559322033907</c:v>
                </c:pt>
                <c:pt idx="2290">
                  <c:v>102.99559322033907</c:v>
                </c:pt>
                <c:pt idx="2291">
                  <c:v>102.99559322033907</c:v>
                </c:pt>
                <c:pt idx="2292">
                  <c:v>102.99559322033907</c:v>
                </c:pt>
                <c:pt idx="2293">
                  <c:v>102.99559322033907</c:v>
                </c:pt>
                <c:pt idx="2294">
                  <c:v>102.99559322033907</c:v>
                </c:pt>
                <c:pt idx="2295">
                  <c:v>102.99559322033907</c:v>
                </c:pt>
                <c:pt idx="2296">
                  <c:v>102.99559322033907</c:v>
                </c:pt>
                <c:pt idx="2297">
                  <c:v>102.99559322033907</c:v>
                </c:pt>
                <c:pt idx="2298">
                  <c:v>102.99559322033907</c:v>
                </c:pt>
                <c:pt idx="2299">
                  <c:v>102.99559322033907</c:v>
                </c:pt>
                <c:pt idx="2300">
                  <c:v>102.99559322033907</c:v>
                </c:pt>
                <c:pt idx="2301">
                  <c:v>102.99559322033907</c:v>
                </c:pt>
                <c:pt idx="2302">
                  <c:v>102.99559322033907</c:v>
                </c:pt>
                <c:pt idx="2303">
                  <c:v>54.968008474576244</c:v>
                </c:pt>
                <c:pt idx="2304">
                  <c:v>54.968008474576244</c:v>
                </c:pt>
                <c:pt idx="2305">
                  <c:v>54.968008474576244</c:v>
                </c:pt>
                <c:pt idx="2306">
                  <c:v>54.968008474576244</c:v>
                </c:pt>
                <c:pt idx="2307">
                  <c:v>54.968008474576244</c:v>
                </c:pt>
                <c:pt idx="2308">
                  <c:v>54.968008474576244</c:v>
                </c:pt>
                <c:pt idx="2309">
                  <c:v>54.968008474576244</c:v>
                </c:pt>
                <c:pt idx="2310">
                  <c:v>54.968008474576244</c:v>
                </c:pt>
                <c:pt idx="2311">
                  <c:v>54.968008474576244</c:v>
                </c:pt>
                <c:pt idx="2312">
                  <c:v>54.968008474576244</c:v>
                </c:pt>
                <c:pt idx="2313">
                  <c:v>54.968008474576244</c:v>
                </c:pt>
                <c:pt idx="2314">
                  <c:v>54.968008474576244</c:v>
                </c:pt>
                <c:pt idx="2315">
                  <c:v>54.968008474576244</c:v>
                </c:pt>
                <c:pt idx="2316">
                  <c:v>54.968008474576244</c:v>
                </c:pt>
                <c:pt idx="2317">
                  <c:v>54.968008474576244</c:v>
                </c:pt>
                <c:pt idx="2318">
                  <c:v>54.968008474576244</c:v>
                </c:pt>
                <c:pt idx="2319">
                  <c:v>54.968008474576244</c:v>
                </c:pt>
                <c:pt idx="2320">
                  <c:v>54.968008474576244</c:v>
                </c:pt>
                <c:pt idx="2321">
                  <c:v>54.968008474576244</c:v>
                </c:pt>
                <c:pt idx="2322">
                  <c:v>54.968008474576244</c:v>
                </c:pt>
                <c:pt idx="2323">
                  <c:v>54.968008474576244</c:v>
                </c:pt>
                <c:pt idx="2324">
                  <c:v>54.968008474576244</c:v>
                </c:pt>
                <c:pt idx="2325">
                  <c:v>54.968008474576244</c:v>
                </c:pt>
                <c:pt idx="2326">
                  <c:v>54.968008474576244</c:v>
                </c:pt>
                <c:pt idx="2327">
                  <c:v>54.968008474576244</c:v>
                </c:pt>
                <c:pt idx="2328">
                  <c:v>54.968008474576244</c:v>
                </c:pt>
                <c:pt idx="2329">
                  <c:v>54.968008474576244</c:v>
                </c:pt>
                <c:pt idx="2330">
                  <c:v>54.968008474576244</c:v>
                </c:pt>
                <c:pt idx="2331">
                  <c:v>54.968008474576244</c:v>
                </c:pt>
                <c:pt idx="2332">
                  <c:v>54.968008474576244</c:v>
                </c:pt>
                <c:pt idx="2333">
                  <c:v>54.968008474576244</c:v>
                </c:pt>
                <c:pt idx="2334">
                  <c:v>54.968008474576244</c:v>
                </c:pt>
                <c:pt idx="2335">
                  <c:v>54.968008474576244</c:v>
                </c:pt>
                <c:pt idx="2336">
                  <c:v>54.968008474576244</c:v>
                </c:pt>
                <c:pt idx="2337">
                  <c:v>54.968008474576244</c:v>
                </c:pt>
                <c:pt idx="2338">
                  <c:v>54.968008474576244</c:v>
                </c:pt>
                <c:pt idx="2339">
                  <c:v>54.968008474576244</c:v>
                </c:pt>
                <c:pt idx="2340">
                  <c:v>54.968008474576244</c:v>
                </c:pt>
                <c:pt idx="2341">
                  <c:v>54.968008474576244</c:v>
                </c:pt>
                <c:pt idx="2342">
                  <c:v>54.968008474576244</c:v>
                </c:pt>
                <c:pt idx="2343">
                  <c:v>54.968008474576244</c:v>
                </c:pt>
                <c:pt idx="2344">
                  <c:v>54.968008474576244</c:v>
                </c:pt>
                <c:pt idx="2345">
                  <c:v>54.968008474576244</c:v>
                </c:pt>
                <c:pt idx="2346">
                  <c:v>54.968008474576244</c:v>
                </c:pt>
                <c:pt idx="2347">
                  <c:v>54.968008474576244</c:v>
                </c:pt>
                <c:pt idx="2348">
                  <c:v>54.968008474576244</c:v>
                </c:pt>
                <c:pt idx="2349">
                  <c:v>54.968008474576244</c:v>
                </c:pt>
                <c:pt idx="2350">
                  <c:v>54.968008474576244</c:v>
                </c:pt>
                <c:pt idx="2351">
                  <c:v>54.968008474576244</c:v>
                </c:pt>
                <c:pt idx="2352">
                  <c:v>54.968008474576244</c:v>
                </c:pt>
                <c:pt idx="2353">
                  <c:v>54.968008474576244</c:v>
                </c:pt>
                <c:pt idx="2354">
                  <c:v>54.968008474576244</c:v>
                </c:pt>
                <c:pt idx="2355">
                  <c:v>54.968008474576244</c:v>
                </c:pt>
                <c:pt idx="2356">
                  <c:v>54.968008474576244</c:v>
                </c:pt>
                <c:pt idx="2357">
                  <c:v>54.968008474576244</c:v>
                </c:pt>
                <c:pt idx="2358">
                  <c:v>54.968008474576244</c:v>
                </c:pt>
                <c:pt idx="2359">
                  <c:v>54.968008474576244</c:v>
                </c:pt>
                <c:pt idx="2360">
                  <c:v>54.968008474576244</c:v>
                </c:pt>
                <c:pt idx="2361">
                  <c:v>54.968008474576244</c:v>
                </c:pt>
                <c:pt idx="2362">
                  <c:v>54.968008474576244</c:v>
                </c:pt>
                <c:pt idx="2363">
                  <c:v>54.968008474576244</c:v>
                </c:pt>
                <c:pt idx="2364">
                  <c:v>54.968008474576244</c:v>
                </c:pt>
                <c:pt idx="2365">
                  <c:v>54.968008474576244</c:v>
                </c:pt>
                <c:pt idx="2366">
                  <c:v>54.968008474576244</c:v>
                </c:pt>
                <c:pt idx="2367">
                  <c:v>54.968008474576244</c:v>
                </c:pt>
                <c:pt idx="2368">
                  <c:v>54.968008474576244</c:v>
                </c:pt>
                <c:pt idx="2369">
                  <c:v>54.968008474576244</c:v>
                </c:pt>
                <c:pt idx="2370">
                  <c:v>54.968008474576244</c:v>
                </c:pt>
                <c:pt idx="2371">
                  <c:v>54.968008474576244</c:v>
                </c:pt>
                <c:pt idx="2372">
                  <c:v>54.968008474576244</c:v>
                </c:pt>
                <c:pt idx="2373">
                  <c:v>54.968008474576244</c:v>
                </c:pt>
                <c:pt idx="2374">
                  <c:v>54.968008474576244</c:v>
                </c:pt>
                <c:pt idx="2375">
                  <c:v>54.968008474576244</c:v>
                </c:pt>
                <c:pt idx="2376">
                  <c:v>54.968008474576244</c:v>
                </c:pt>
                <c:pt idx="2377">
                  <c:v>54.968008474576244</c:v>
                </c:pt>
                <c:pt idx="2378">
                  <c:v>54.968008474576244</c:v>
                </c:pt>
                <c:pt idx="2379">
                  <c:v>54.968008474576244</c:v>
                </c:pt>
                <c:pt idx="2380">
                  <c:v>54.968008474576244</c:v>
                </c:pt>
                <c:pt idx="2381">
                  <c:v>54.968008474576244</c:v>
                </c:pt>
                <c:pt idx="2382">
                  <c:v>54.968008474576244</c:v>
                </c:pt>
                <c:pt idx="2383">
                  <c:v>54.968008474576244</c:v>
                </c:pt>
                <c:pt idx="2384">
                  <c:v>54.968008474576244</c:v>
                </c:pt>
                <c:pt idx="2385">
                  <c:v>54.968008474576244</c:v>
                </c:pt>
                <c:pt idx="2386">
                  <c:v>54.968008474576244</c:v>
                </c:pt>
                <c:pt idx="2387">
                  <c:v>54.968008474576244</c:v>
                </c:pt>
                <c:pt idx="2388">
                  <c:v>54.968008474576244</c:v>
                </c:pt>
                <c:pt idx="2389">
                  <c:v>54.968008474576244</c:v>
                </c:pt>
                <c:pt idx="2390">
                  <c:v>54.968008474576244</c:v>
                </c:pt>
                <c:pt idx="2391">
                  <c:v>54.968008474576244</c:v>
                </c:pt>
                <c:pt idx="2392">
                  <c:v>54.968008474576244</c:v>
                </c:pt>
                <c:pt idx="2393">
                  <c:v>54.968008474576244</c:v>
                </c:pt>
                <c:pt idx="2394">
                  <c:v>54.968008474576244</c:v>
                </c:pt>
                <c:pt idx="2395">
                  <c:v>54.968008474576244</c:v>
                </c:pt>
                <c:pt idx="2396">
                  <c:v>54.968008474576244</c:v>
                </c:pt>
                <c:pt idx="2397">
                  <c:v>54.968008474576244</c:v>
                </c:pt>
                <c:pt idx="2398">
                  <c:v>54.968008474576244</c:v>
                </c:pt>
                <c:pt idx="2399">
                  <c:v>54.968008474576244</c:v>
                </c:pt>
                <c:pt idx="2400">
                  <c:v>54.968008474576244</c:v>
                </c:pt>
                <c:pt idx="2401">
                  <c:v>54.968008474576244</c:v>
                </c:pt>
                <c:pt idx="2402">
                  <c:v>54.968008474576244</c:v>
                </c:pt>
                <c:pt idx="2403">
                  <c:v>54.968008474576244</c:v>
                </c:pt>
                <c:pt idx="2404">
                  <c:v>54.968008474576244</c:v>
                </c:pt>
                <c:pt idx="2405">
                  <c:v>54.968008474576244</c:v>
                </c:pt>
                <c:pt idx="2406">
                  <c:v>54.968008474576244</c:v>
                </c:pt>
                <c:pt idx="2407">
                  <c:v>54.968008474576244</c:v>
                </c:pt>
                <c:pt idx="2408">
                  <c:v>54.968008474576244</c:v>
                </c:pt>
                <c:pt idx="2409">
                  <c:v>54.968008474576244</c:v>
                </c:pt>
                <c:pt idx="2410">
                  <c:v>54.968008474576244</c:v>
                </c:pt>
                <c:pt idx="2411">
                  <c:v>54.968008474576244</c:v>
                </c:pt>
                <c:pt idx="2412">
                  <c:v>54.968008474576244</c:v>
                </c:pt>
                <c:pt idx="2413">
                  <c:v>54.968008474576244</c:v>
                </c:pt>
                <c:pt idx="2414">
                  <c:v>54.968008474576244</c:v>
                </c:pt>
                <c:pt idx="2415">
                  <c:v>54.968008474576244</c:v>
                </c:pt>
                <c:pt idx="2416">
                  <c:v>54.968008474576244</c:v>
                </c:pt>
                <c:pt idx="2417">
                  <c:v>54.968008474576244</c:v>
                </c:pt>
                <c:pt idx="2418">
                  <c:v>54.968008474576244</c:v>
                </c:pt>
                <c:pt idx="2419">
                  <c:v>54.968008474576244</c:v>
                </c:pt>
                <c:pt idx="2420">
                  <c:v>54.968008474576244</c:v>
                </c:pt>
                <c:pt idx="2421">
                  <c:v>54.968008474576244</c:v>
                </c:pt>
                <c:pt idx="2422">
                  <c:v>54.968008474576244</c:v>
                </c:pt>
                <c:pt idx="2423">
                  <c:v>54.968008474576244</c:v>
                </c:pt>
                <c:pt idx="2424">
                  <c:v>54.968008474576244</c:v>
                </c:pt>
                <c:pt idx="2425">
                  <c:v>54.968008474576244</c:v>
                </c:pt>
                <c:pt idx="2426">
                  <c:v>54.968008474576244</c:v>
                </c:pt>
                <c:pt idx="2427">
                  <c:v>54.968008474576244</c:v>
                </c:pt>
                <c:pt idx="2428">
                  <c:v>54.968008474576244</c:v>
                </c:pt>
                <c:pt idx="2429">
                  <c:v>54.968008474576244</c:v>
                </c:pt>
                <c:pt idx="2430">
                  <c:v>54.968008474576244</c:v>
                </c:pt>
                <c:pt idx="2431">
                  <c:v>54.968008474576244</c:v>
                </c:pt>
                <c:pt idx="2432">
                  <c:v>54.968008474576244</c:v>
                </c:pt>
                <c:pt idx="2433">
                  <c:v>54.968008474576244</c:v>
                </c:pt>
                <c:pt idx="2434">
                  <c:v>54.968008474576244</c:v>
                </c:pt>
                <c:pt idx="2435">
                  <c:v>54.968008474576244</c:v>
                </c:pt>
                <c:pt idx="2436">
                  <c:v>54.968008474576244</c:v>
                </c:pt>
                <c:pt idx="2437">
                  <c:v>54.968008474576244</c:v>
                </c:pt>
                <c:pt idx="2438">
                  <c:v>54.968008474576244</c:v>
                </c:pt>
                <c:pt idx="2439">
                  <c:v>54.968008474576244</c:v>
                </c:pt>
                <c:pt idx="2440">
                  <c:v>54.968008474576244</c:v>
                </c:pt>
                <c:pt idx="2441">
                  <c:v>54.968008474576244</c:v>
                </c:pt>
                <c:pt idx="2442">
                  <c:v>54.968008474576244</c:v>
                </c:pt>
                <c:pt idx="2443">
                  <c:v>54.968008474576244</c:v>
                </c:pt>
                <c:pt idx="2444">
                  <c:v>54.968008474576244</c:v>
                </c:pt>
                <c:pt idx="2445">
                  <c:v>54.968008474576244</c:v>
                </c:pt>
                <c:pt idx="2446">
                  <c:v>54.968008474576244</c:v>
                </c:pt>
                <c:pt idx="2447">
                  <c:v>54.968008474576244</c:v>
                </c:pt>
                <c:pt idx="2448">
                  <c:v>54.968008474576244</c:v>
                </c:pt>
                <c:pt idx="2449">
                  <c:v>54.968008474576244</c:v>
                </c:pt>
                <c:pt idx="2450">
                  <c:v>54.968008474576244</c:v>
                </c:pt>
                <c:pt idx="2451">
                  <c:v>54.968008474576244</c:v>
                </c:pt>
                <c:pt idx="2452">
                  <c:v>54.968008474576244</c:v>
                </c:pt>
                <c:pt idx="2453">
                  <c:v>54.968008474576244</c:v>
                </c:pt>
                <c:pt idx="2454">
                  <c:v>54.968008474576244</c:v>
                </c:pt>
                <c:pt idx="2455">
                  <c:v>54.968008474576244</c:v>
                </c:pt>
                <c:pt idx="2456">
                  <c:v>54.968008474576244</c:v>
                </c:pt>
                <c:pt idx="2457">
                  <c:v>54.968008474576244</c:v>
                </c:pt>
                <c:pt idx="2458">
                  <c:v>54.968008474576244</c:v>
                </c:pt>
                <c:pt idx="2459">
                  <c:v>54.968008474576244</c:v>
                </c:pt>
                <c:pt idx="2460">
                  <c:v>54.968008474576244</c:v>
                </c:pt>
                <c:pt idx="2461">
                  <c:v>54.968008474576244</c:v>
                </c:pt>
                <c:pt idx="2462">
                  <c:v>54.968008474576244</c:v>
                </c:pt>
                <c:pt idx="2463">
                  <c:v>54.968008474576244</c:v>
                </c:pt>
                <c:pt idx="2464">
                  <c:v>54.968008474576244</c:v>
                </c:pt>
                <c:pt idx="2465">
                  <c:v>54.968008474576244</c:v>
                </c:pt>
                <c:pt idx="2466">
                  <c:v>54.968008474576244</c:v>
                </c:pt>
                <c:pt idx="2467">
                  <c:v>54.968008474576244</c:v>
                </c:pt>
                <c:pt idx="2468">
                  <c:v>54.968008474576244</c:v>
                </c:pt>
                <c:pt idx="2469">
                  <c:v>54.968008474576244</c:v>
                </c:pt>
                <c:pt idx="2470">
                  <c:v>54.968008474576244</c:v>
                </c:pt>
                <c:pt idx="2471">
                  <c:v>54.968008474576244</c:v>
                </c:pt>
                <c:pt idx="2472">
                  <c:v>54.968008474576244</c:v>
                </c:pt>
                <c:pt idx="2473">
                  <c:v>54.968008474576244</c:v>
                </c:pt>
                <c:pt idx="2474">
                  <c:v>54.968008474576244</c:v>
                </c:pt>
                <c:pt idx="2475">
                  <c:v>54.968008474576244</c:v>
                </c:pt>
                <c:pt idx="2476">
                  <c:v>54.968008474576244</c:v>
                </c:pt>
                <c:pt idx="2477">
                  <c:v>54.968008474576244</c:v>
                </c:pt>
                <c:pt idx="2478">
                  <c:v>54.968008474576244</c:v>
                </c:pt>
                <c:pt idx="2479">
                  <c:v>54.968008474576244</c:v>
                </c:pt>
                <c:pt idx="2480">
                  <c:v>54.968008474576244</c:v>
                </c:pt>
                <c:pt idx="2481">
                  <c:v>54.968008474576244</c:v>
                </c:pt>
                <c:pt idx="2482">
                  <c:v>54.968008474576244</c:v>
                </c:pt>
                <c:pt idx="2483">
                  <c:v>54.968008474576244</c:v>
                </c:pt>
                <c:pt idx="2484">
                  <c:v>54.968008474576244</c:v>
                </c:pt>
                <c:pt idx="2485">
                  <c:v>54.968008474576244</c:v>
                </c:pt>
                <c:pt idx="2486">
                  <c:v>54.968008474576244</c:v>
                </c:pt>
                <c:pt idx="2487">
                  <c:v>54.968008474576244</c:v>
                </c:pt>
                <c:pt idx="2488">
                  <c:v>54.968008474576244</c:v>
                </c:pt>
                <c:pt idx="2489">
                  <c:v>54.968008474576244</c:v>
                </c:pt>
                <c:pt idx="2490">
                  <c:v>54.968008474576244</c:v>
                </c:pt>
                <c:pt idx="2491">
                  <c:v>54.968008474576244</c:v>
                </c:pt>
                <c:pt idx="2492">
                  <c:v>54.968008474576244</c:v>
                </c:pt>
                <c:pt idx="2493">
                  <c:v>54.968008474576244</c:v>
                </c:pt>
                <c:pt idx="2494">
                  <c:v>54.968008474576244</c:v>
                </c:pt>
                <c:pt idx="2495">
                  <c:v>54.968008474576244</c:v>
                </c:pt>
                <c:pt idx="2496">
                  <c:v>54.968008474576244</c:v>
                </c:pt>
                <c:pt idx="2497">
                  <c:v>54.968008474576244</c:v>
                </c:pt>
                <c:pt idx="2498">
                  <c:v>54.968008474576244</c:v>
                </c:pt>
                <c:pt idx="2499">
                  <c:v>54.968008474576244</c:v>
                </c:pt>
                <c:pt idx="2500">
                  <c:v>54.968008474576244</c:v>
                </c:pt>
                <c:pt idx="2501">
                  <c:v>54.968008474576244</c:v>
                </c:pt>
                <c:pt idx="2502">
                  <c:v>54.968008474576244</c:v>
                </c:pt>
                <c:pt idx="2503">
                  <c:v>54.968008474576244</c:v>
                </c:pt>
                <c:pt idx="2504">
                  <c:v>54.968008474576244</c:v>
                </c:pt>
                <c:pt idx="2505">
                  <c:v>54.968008474576244</c:v>
                </c:pt>
                <c:pt idx="2506">
                  <c:v>54.968008474576244</c:v>
                </c:pt>
                <c:pt idx="2507">
                  <c:v>54.968008474576244</c:v>
                </c:pt>
                <c:pt idx="2508">
                  <c:v>54.968008474576244</c:v>
                </c:pt>
                <c:pt idx="2509">
                  <c:v>54.968008474576244</c:v>
                </c:pt>
                <c:pt idx="2510">
                  <c:v>54.968008474576244</c:v>
                </c:pt>
                <c:pt idx="2511">
                  <c:v>54.968008474576244</c:v>
                </c:pt>
                <c:pt idx="2512">
                  <c:v>54.968008474576244</c:v>
                </c:pt>
                <c:pt idx="2513">
                  <c:v>54.968008474576244</c:v>
                </c:pt>
                <c:pt idx="2514">
                  <c:v>54.968008474576244</c:v>
                </c:pt>
                <c:pt idx="2515">
                  <c:v>54.968008474576244</c:v>
                </c:pt>
                <c:pt idx="2516">
                  <c:v>54.968008474576244</c:v>
                </c:pt>
                <c:pt idx="2517">
                  <c:v>54.968008474576244</c:v>
                </c:pt>
                <c:pt idx="2518">
                  <c:v>54.968008474576244</c:v>
                </c:pt>
                <c:pt idx="2519">
                  <c:v>54.968008474576244</c:v>
                </c:pt>
                <c:pt idx="2520">
                  <c:v>54.968008474576244</c:v>
                </c:pt>
                <c:pt idx="2521">
                  <c:v>54.968008474576244</c:v>
                </c:pt>
                <c:pt idx="2522">
                  <c:v>54.968008474576244</c:v>
                </c:pt>
                <c:pt idx="2523">
                  <c:v>54.968008474576244</c:v>
                </c:pt>
                <c:pt idx="2524">
                  <c:v>54.968008474576244</c:v>
                </c:pt>
                <c:pt idx="2525">
                  <c:v>54.968008474576244</c:v>
                </c:pt>
                <c:pt idx="2526">
                  <c:v>54.968008474576244</c:v>
                </c:pt>
                <c:pt idx="2527">
                  <c:v>54.968008474576244</c:v>
                </c:pt>
                <c:pt idx="2528">
                  <c:v>54.968008474576244</c:v>
                </c:pt>
                <c:pt idx="2529">
                  <c:v>54.968008474576244</c:v>
                </c:pt>
                <c:pt idx="2530">
                  <c:v>54.968008474576244</c:v>
                </c:pt>
                <c:pt idx="2531">
                  <c:v>54.968008474576244</c:v>
                </c:pt>
                <c:pt idx="2532">
                  <c:v>54.968008474576244</c:v>
                </c:pt>
                <c:pt idx="2533">
                  <c:v>54.968008474576244</c:v>
                </c:pt>
                <c:pt idx="2534">
                  <c:v>54.968008474576244</c:v>
                </c:pt>
                <c:pt idx="2535">
                  <c:v>54.968008474576244</c:v>
                </c:pt>
                <c:pt idx="2536">
                  <c:v>54.968008474576244</c:v>
                </c:pt>
                <c:pt idx="2537">
                  <c:v>54.968008474576244</c:v>
                </c:pt>
                <c:pt idx="2538">
                  <c:v>54.968008474576244</c:v>
                </c:pt>
                <c:pt idx="2539">
                  <c:v>54.968008474576244</c:v>
                </c:pt>
                <c:pt idx="2540">
                  <c:v>54.968008474576244</c:v>
                </c:pt>
                <c:pt idx="2541">
                  <c:v>54.968008474576244</c:v>
                </c:pt>
                <c:pt idx="2542">
                  <c:v>54.968008474576244</c:v>
                </c:pt>
                <c:pt idx="2543">
                  <c:v>54.968008474576244</c:v>
                </c:pt>
                <c:pt idx="2544">
                  <c:v>54.968008474576244</c:v>
                </c:pt>
                <c:pt idx="2545">
                  <c:v>54.968008474576244</c:v>
                </c:pt>
                <c:pt idx="2546">
                  <c:v>54.968008474576244</c:v>
                </c:pt>
                <c:pt idx="2547">
                  <c:v>54.968008474576244</c:v>
                </c:pt>
                <c:pt idx="2548">
                  <c:v>54.968008474576244</c:v>
                </c:pt>
                <c:pt idx="2549">
                  <c:v>54.968008474576244</c:v>
                </c:pt>
                <c:pt idx="2550">
                  <c:v>54.968008474576244</c:v>
                </c:pt>
                <c:pt idx="2551">
                  <c:v>54.968008474576244</c:v>
                </c:pt>
                <c:pt idx="2552">
                  <c:v>54.968008474576244</c:v>
                </c:pt>
                <c:pt idx="2553">
                  <c:v>54.968008474576244</c:v>
                </c:pt>
                <c:pt idx="2554">
                  <c:v>54.968008474576244</c:v>
                </c:pt>
                <c:pt idx="2555">
                  <c:v>54.968008474576244</c:v>
                </c:pt>
                <c:pt idx="2556">
                  <c:v>54.968008474576244</c:v>
                </c:pt>
                <c:pt idx="2557">
                  <c:v>54.968008474576244</c:v>
                </c:pt>
                <c:pt idx="2558">
                  <c:v>54.968008474576244</c:v>
                </c:pt>
                <c:pt idx="2559">
                  <c:v>54.968008474576244</c:v>
                </c:pt>
                <c:pt idx="2560">
                  <c:v>54.968008474576244</c:v>
                </c:pt>
                <c:pt idx="2561">
                  <c:v>44.238559322033908</c:v>
                </c:pt>
                <c:pt idx="2562">
                  <c:v>44.238559322033908</c:v>
                </c:pt>
                <c:pt idx="2563">
                  <c:v>44.238559322033908</c:v>
                </c:pt>
                <c:pt idx="2564">
                  <c:v>44.238559322033908</c:v>
                </c:pt>
                <c:pt idx="2565">
                  <c:v>44.238559322033908</c:v>
                </c:pt>
                <c:pt idx="2566">
                  <c:v>44.238559322033908</c:v>
                </c:pt>
                <c:pt idx="2567">
                  <c:v>44.238559322033908</c:v>
                </c:pt>
                <c:pt idx="2568">
                  <c:v>44.238559322033908</c:v>
                </c:pt>
                <c:pt idx="2569">
                  <c:v>44.238559322033908</c:v>
                </c:pt>
                <c:pt idx="2570">
                  <c:v>44.238559322033908</c:v>
                </c:pt>
                <c:pt idx="2571">
                  <c:v>44.238559322033908</c:v>
                </c:pt>
                <c:pt idx="2572">
                  <c:v>44.238559322033908</c:v>
                </c:pt>
                <c:pt idx="2573">
                  <c:v>44.238559322033908</c:v>
                </c:pt>
                <c:pt idx="2574">
                  <c:v>44.238559322033908</c:v>
                </c:pt>
                <c:pt idx="2575">
                  <c:v>44.238559322033908</c:v>
                </c:pt>
                <c:pt idx="2576">
                  <c:v>44.238559322033908</c:v>
                </c:pt>
                <c:pt idx="2577">
                  <c:v>44.238559322033908</c:v>
                </c:pt>
                <c:pt idx="2578">
                  <c:v>44.238559322033908</c:v>
                </c:pt>
                <c:pt idx="2579">
                  <c:v>44.238559322033908</c:v>
                </c:pt>
                <c:pt idx="2580">
                  <c:v>44.238559322033908</c:v>
                </c:pt>
                <c:pt idx="2581">
                  <c:v>44.238559322033908</c:v>
                </c:pt>
                <c:pt idx="2582">
                  <c:v>44.238559322033908</c:v>
                </c:pt>
                <c:pt idx="2583">
                  <c:v>44.238559322033908</c:v>
                </c:pt>
                <c:pt idx="2584">
                  <c:v>44.238559322033908</c:v>
                </c:pt>
                <c:pt idx="2585">
                  <c:v>44.238559322033908</c:v>
                </c:pt>
                <c:pt idx="2586">
                  <c:v>44.238559322033908</c:v>
                </c:pt>
                <c:pt idx="2587">
                  <c:v>44.238559322033908</c:v>
                </c:pt>
                <c:pt idx="2588">
                  <c:v>44.238559322033908</c:v>
                </c:pt>
                <c:pt idx="2589">
                  <c:v>44.238559322033908</c:v>
                </c:pt>
                <c:pt idx="2590">
                  <c:v>44.238559322033908</c:v>
                </c:pt>
                <c:pt idx="2591">
                  <c:v>44.238559322033908</c:v>
                </c:pt>
                <c:pt idx="2592">
                  <c:v>44.238559322033908</c:v>
                </c:pt>
                <c:pt idx="2593">
                  <c:v>44.238559322033908</c:v>
                </c:pt>
                <c:pt idx="2594">
                  <c:v>44.238559322033908</c:v>
                </c:pt>
                <c:pt idx="2595">
                  <c:v>44.238559322033908</c:v>
                </c:pt>
                <c:pt idx="2596">
                  <c:v>44.238559322033908</c:v>
                </c:pt>
                <c:pt idx="2597">
                  <c:v>44.238559322033908</c:v>
                </c:pt>
                <c:pt idx="2598">
                  <c:v>44.238559322033908</c:v>
                </c:pt>
                <c:pt idx="2599">
                  <c:v>44.238559322033908</c:v>
                </c:pt>
                <c:pt idx="2600">
                  <c:v>44.238559322033908</c:v>
                </c:pt>
                <c:pt idx="2601">
                  <c:v>44.238559322033908</c:v>
                </c:pt>
                <c:pt idx="2602">
                  <c:v>44.238559322033908</c:v>
                </c:pt>
                <c:pt idx="2603">
                  <c:v>44.238559322033908</c:v>
                </c:pt>
                <c:pt idx="2604">
                  <c:v>44.238559322033908</c:v>
                </c:pt>
                <c:pt idx="2605">
                  <c:v>44.238559322033908</c:v>
                </c:pt>
                <c:pt idx="2606">
                  <c:v>44.238559322033908</c:v>
                </c:pt>
                <c:pt idx="2607">
                  <c:v>44.238559322033908</c:v>
                </c:pt>
                <c:pt idx="2608">
                  <c:v>44.238559322033908</c:v>
                </c:pt>
                <c:pt idx="2609">
                  <c:v>44.238559322033908</c:v>
                </c:pt>
                <c:pt idx="2610">
                  <c:v>44.238559322033908</c:v>
                </c:pt>
                <c:pt idx="2611">
                  <c:v>44.238559322033908</c:v>
                </c:pt>
                <c:pt idx="2612">
                  <c:v>44.238559322033908</c:v>
                </c:pt>
                <c:pt idx="2613">
                  <c:v>44.238559322033908</c:v>
                </c:pt>
                <c:pt idx="2614">
                  <c:v>44.238559322033908</c:v>
                </c:pt>
                <c:pt idx="2615">
                  <c:v>44.238559322033908</c:v>
                </c:pt>
                <c:pt idx="2616">
                  <c:v>44.238559322033908</c:v>
                </c:pt>
                <c:pt idx="2617">
                  <c:v>44.238559322033908</c:v>
                </c:pt>
                <c:pt idx="2618">
                  <c:v>44.238559322033908</c:v>
                </c:pt>
                <c:pt idx="2619">
                  <c:v>44.238559322033908</c:v>
                </c:pt>
                <c:pt idx="2620">
                  <c:v>44.238559322033908</c:v>
                </c:pt>
                <c:pt idx="2621">
                  <c:v>44.238559322033908</c:v>
                </c:pt>
                <c:pt idx="2622">
                  <c:v>44.238559322033908</c:v>
                </c:pt>
                <c:pt idx="2623">
                  <c:v>44.238559322033908</c:v>
                </c:pt>
                <c:pt idx="2624">
                  <c:v>44.238559322033908</c:v>
                </c:pt>
                <c:pt idx="2625">
                  <c:v>44.238559322033908</c:v>
                </c:pt>
                <c:pt idx="2626">
                  <c:v>44.238559322033908</c:v>
                </c:pt>
                <c:pt idx="2627">
                  <c:v>44.238559322033908</c:v>
                </c:pt>
                <c:pt idx="2628">
                  <c:v>44.238559322033908</c:v>
                </c:pt>
                <c:pt idx="2629">
                  <c:v>44.238559322033908</c:v>
                </c:pt>
                <c:pt idx="2630">
                  <c:v>44.238559322033908</c:v>
                </c:pt>
                <c:pt idx="2631">
                  <c:v>44.238559322033908</c:v>
                </c:pt>
                <c:pt idx="2632">
                  <c:v>44.238559322033908</c:v>
                </c:pt>
                <c:pt idx="2633">
                  <c:v>44.238559322033908</c:v>
                </c:pt>
                <c:pt idx="2634">
                  <c:v>44.238559322033908</c:v>
                </c:pt>
                <c:pt idx="2635">
                  <c:v>44.238559322033908</c:v>
                </c:pt>
                <c:pt idx="2636">
                  <c:v>44.238559322033908</c:v>
                </c:pt>
                <c:pt idx="2637">
                  <c:v>44.238559322033908</c:v>
                </c:pt>
                <c:pt idx="2638">
                  <c:v>44.238559322033908</c:v>
                </c:pt>
                <c:pt idx="2639">
                  <c:v>44.238559322033908</c:v>
                </c:pt>
                <c:pt idx="2640">
                  <c:v>44.238559322033908</c:v>
                </c:pt>
                <c:pt idx="2641">
                  <c:v>44.238559322033908</c:v>
                </c:pt>
                <c:pt idx="2642">
                  <c:v>44.238559322033908</c:v>
                </c:pt>
                <c:pt idx="2643">
                  <c:v>44.238559322033908</c:v>
                </c:pt>
                <c:pt idx="2644">
                  <c:v>44.238559322033908</c:v>
                </c:pt>
                <c:pt idx="2645">
                  <c:v>44.238559322033908</c:v>
                </c:pt>
                <c:pt idx="2646">
                  <c:v>44.238559322033908</c:v>
                </c:pt>
                <c:pt idx="2647">
                  <c:v>44.238559322033908</c:v>
                </c:pt>
                <c:pt idx="2648">
                  <c:v>44.238559322033908</c:v>
                </c:pt>
                <c:pt idx="2649">
                  <c:v>44.238559322033908</c:v>
                </c:pt>
                <c:pt idx="2650">
                  <c:v>44.238559322033908</c:v>
                </c:pt>
                <c:pt idx="2651">
                  <c:v>44.238559322033908</c:v>
                </c:pt>
                <c:pt idx="2652">
                  <c:v>44.238559322033908</c:v>
                </c:pt>
                <c:pt idx="2653">
                  <c:v>44.238559322033908</c:v>
                </c:pt>
                <c:pt idx="2654">
                  <c:v>44.238559322033908</c:v>
                </c:pt>
                <c:pt idx="2655">
                  <c:v>44.238559322033908</c:v>
                </c:pt>
                <c:pt idx="2656">
                  <c:v>44.238559322033908</c:v>
                </c:pt>
                <c:pt idx="2657">
                  <c:v>44.238559322033908</c:v>
                </c:pt>
                <c:pt idx="2658">
                  <c:v>44.238559322033908</c:v>
                </c:pt>
                <c:pt idx="2659">
                  <c:v>44.238559322033908</c:v>
                </c:pt>
                <c:pt idx="2660">
                  <c:v>44.238559322033908</c:v>
                </c:pt>
                <c:pt idx="2661">
                  <c:v>44.238559322033908</c:v>
                </c:pt>
                <c:pt idx="2662">
                  <c:v>44.238559322033908</c:v>
                </c:pt>
                <c:pt idx="2663">
                  <c:v>44.238559322033908</c:v>
                </c:pt>
                <c:pt idx="2664">
                  <c:v>44.238559322033908</c:v>
                </c:pt>
                <c:pt idx="2665">
                  <c:v>44.238559322033908</c:v>
                </c:pt>
                <c:pt idx="2666">
                  <c:v>44.238559322033908</c:v>
                </c:pt>
                <c:pt idx="2667">
                  <c:v>44.238559322033908</c:v>
                </c:pt>
                <c:pt idx="2668">
                  <c:v>44.238559322033908</c:v>
                </c:pt>
                <c:pt idx="2669">
                  <c:v>44.238559322033908</c:v>
                </c:pt>
                <c:pt idx="2670">
                  <c:v>44.238559322033908</c:v>
                </c:pt>
                <c:pt idx="2671">
                  <c:v>44.238559322033908</c:v>
                </c:pt>
                <c:pt idx="2672">
                  <c:v>44.238559322033908</c:v>
                </c:pt>
                <c:pt idx="2673">
                  <c:v>44.238559322033908</c:v>
                </c:pt>
                <c:pt idx="2674">
                  <c:v>44.238559322033908</c:v>
                </c:pt>
                <c:pt idx="2675">
                  <c:v>44.238559322033908</c:v>
                </c:pt>
                <c:pt idx="2676">
                  <c:v>44.238559322033908</c:v>
                </c:pt>
                <c:pt idx="2677">
                  <c:v>44.238559322033908</c:v>
                </c:pt>
                <c:pt idx="2678">
                  <c:v>44.238559322033908</c:v>
                </c:pt>
                <c:pt idx="2679">
                  <c:v>44.238559322033908</c:v>
                </c:pt>
                <c:pt idx="2680">
                  <c:v>44.238559322033908</c:v>
                </c:pt>
                <c:pt idx="2681">
                  <c:v>44.238559322033908</c:v>
                </c:pt>
                <c:pt idx="2682">
                  <c:v>44.238559322033908</c:v>
                </c:pt>
                <c:pt idx="2683">
                  <c:v>44.238559322033908</c:v>
                </c:pt>
                <c:pt idx="2684">
                  <c:v>44.238559322033908</c:v>
                </c:pt>
                <c:pt idx="2685">
                  <c:v>44.238559322033908</c:v>
                </c:pt>
                <c:pt idx="2686">
                  <c:v>44.238559322033908</c:v>
                </c:pt>
                <c:pt idx="2687">
                  <c:v>44.238559322033908</c:v>
                </c:pt>
                <c:pt idx="2688">
                  <c:v>44.238559322033908</c:v>
                </c:pt>
                <c:pt idx="2689">
                  <c:v>44.238559322033908</c:v>
                </c:pt>
                <c:pt idx="2690">
                  <c:v>44.238559322033908</c:v>
                </c:pt>
                <c:pt idx="2691">
                  <c:v>44.238559322033908</c:v>
                </c:pt>
                <c:pt idx="2692">
                  <c:v>44.238559322033908</c:v>
                </c:pt>
                <c:pt idx="2693">
                  <c:v>44.238559322033908</c:v>
                </c:pt>
                <c:pt idx="2694">
                  <c:v>44.238559322033908</c:v>
                </c:pt>
                <c:pt idx="2695">
                  <c:v>44.238559322033908</c:v>
                </c:pt>
                <c:pt idx="2696">
                  <c:v>44.238559322033908</c:v>
                </c:pt>
                <c:pt idx="2697">
                  <c:v>44.238559322033908</c:v>
                </c:pt>
                <c:pt idx="2698">
                  <c:v>44.238559322033908</c:v>
                </c:pt>
                <c:pt idx="2699">
                  <c:v>44.238559322033908</c:v>
                </c:pt>
                <c:pt idx="2700">
                  <c:v>44.238559322033908</c:v>
                </c:pt>
                <c:pt idx="2701">
                  <c:v>44.238559322033908</c:v>
                </c:pt>
                <c:pt idx="2702">
                  <c:v>44.238559322033908</c:v>
                </c:pt>
                <c:pt idx="2703">
                  <c:v>44.238559322033908</c:v>
                </c:pt>
                <c:pt idx="2704">
                  <c:v>44.238559322033908</c:v>
                </c:pt>
                <c:pt idx="2705">
                  <c:v>44.238559322033908</c:v>
                </c:pt>
                <c:pt idx="2706">
                  <c:v>44.238559322033908</c:v>
                </c:pt>
                <c:pt idx="2707">
                  <c:v>44.238559322033908</c:v>
                </c:pt>
                <c:pt idx="2708">
                  <c:v>44.238559322033908</c:v>
                </c:pt>
                <c:pt idx="2709">
                  <c:v>44.238559322033908</c:v>
                </c:pt>
                <c:pt idx="2710">
                  <c:v>44.238559322033908</c:v>
                </c:pt>
                <c:pt idx="2711">
                  <c:v>44.238559322033908</c:v>
                </c:pt>
                <c:pt idx="2712">
                  <c:v>44.238559322033908</c:v>
                </c:pt>
                <c:pt idx="2713">
                  <c:v>44.238559322033908</c:v>
                </c:pt>
                <c:pt idx="2714">
                  <c:v>44.238559322033908</c:v>
                </c:pt>
                <c:pt idx="2715">
                  <c:v>44.238559322033908</c:v>
                </c:pt>
                <c:pt idx="2716">
                  <c:v>44.238559322033908</c:v>
                </c:pt>
                <c:pt idx="2717">
                  <c:v>44.238559322033908</c:v>
                </c:pt>
                <c:pt idx="2718">
                  <c:v>44.238559322033908</c:v>
                </c:pt>
                <c:pt idx="2719">
                  <c:v>44.238559322033908</c:v>
                </c:pt>
                <c:pt idx="2720">
                  <c:v>44.238559322033908</c:v>
                </c:pt>
                <c:pt idx="2721">
                  <c:v>44.238559322033908</c:v>
                </c:pt>
                <c:pt idx="2722">
                  <c:v>44.238559322033908</c:v>
                </c:pt>
                <c:pt idx="2723">
                  <c:v>44.238559322033908</c:v>
                </c:pt>
                <c:pt idx="2724">
                  <c:v>44.238559322033908</c:v>
                </c:pt>
                <c:pt idx="2725">
                  <c:v>44.238559322033908</c:v>
                </c:pt>
                <c:pt idx="2726">
                  <c:v>44.238559322033908</c:v>
                </c:pt>
                <c:pt idx="2727">
                  <c:v>44.238559322033908</c:v>
                </c:pt>
                <c:pt idx="2728">
                  <c:v>44.238559322033908</c:v>
                </c:pt>
                <c:pt idx="2729">
                  <c:v>44.238559322033908</c:v>
                </c:pt>
                <c:pt idx="2730">
                  <c:v>44.238559322033908</c:v>
                </c:pt>
                <c:pt idx="2731">
                  <c:v>44.238559322033908</c:v>
                </c:pt>
                <c:pt idx="2732">
                  <c:v>44.238559322033908</c:v>
                </c:pt>
                <c:pt idx="2733">
                  <c:v>44.238559322033908</c:v>
                </c:pt>
                <c:pt idx="2734">
                  <c:v>44.238559322033908</c:v>
                </c:pt>
                <c:pt idx="2735">
                  <c:v>44.238559322033908</c:v>
                </c:pt>
                <c:pt idx="2736">
                  <c:v>44.238559322033908</c:v>
                </c:pt>
                <c:pt idx="2737">
                  <c:v>44.238559322033908</c:v>
                </c:pt>
                <c:pt idx="2738">
                  <c:v>44.238559322033908</c:v>
                </c:pt>
                <c:pt idx="2739">
                  <c:v>44.238559322033908</c:v>
                </c:pt>
                <c:pt idx="2740">
                  <c:v>44.238559322033908</c:v>
                </c:pt>
                <c:pt idx="2741">
                  <c:v>44.238559322033908</c:v>
                </c:pt>
                <c:pt idx="2742">
                  <c:v>44.238559322033908</c:v>
                </c:pt>
                <c:pt idx="2743">
                  <c:v>44.238559322033908</c:v>
                </c:pt>
                <c:pt idx="2744">
                  <c:v>44.238559322033908</c:v>
                </c:pt>
                <c:pt idx="2745">
                  <c:v>44.238559322033908</c:v>
                </c:pt>
                <c:pt idx="2746">
                  <c:v>44.238559322033908</c:v>
                </c:pt>
                <c:pt idx="2747">
                  <c:v>44.238559322033908</c:v>
                </c:pt>
                <c:pt idx="2748">
                  <c:v>44.238559322033908</c:v>
                </c:pt>
                <c:pt idx="2749">
                  <c:v>44.238559322033908</c:v>
                </c:pt>
                <c:pt idx="2750">
                  <c:v>44.238559322033908</c:v>
                </c:pt>
                <c:pt idx="2751">
                  <c:v>44.238559322033908</c:v>
                </c:pt>
                <c:pt idx="2752">
                  <c:v>44.238559322033908</c:v>
                </c:pt>
                <c:pt idx="2753">
                  <c:v>44.238559322033908</c:v>
                </c:pt>
                <c:pt idx="2754">
                  <c:v>44.238559322033908</c:v>
                </c:pt>
                <c:pt idx="2755">
                  <c:v>44.238559322033908</c:v>
                </c:pt>
                <c:pt idx="2756">
                  <c:v>44.238559322033908</c:v>
                </c:pt>
                <c:pt idx="2757">
                  <c:v>44.238559322033908</c:v>
                </c:pt>
                <c:pt idx="2758">
                  <c:v>44.238559322033908</c:v>
                </c:pt>
                <c:pt idx="2759">
                  <c:v>44.238559322033908</c:v>
                </c:pt>
                <c:pt idx="2760">
                  <c:v>44.238559322033908</c:v>
                </c:pt>
                <c:pt idx="2761">
                  <c:v>44.238559322033908</c:v>
                </c:pt>
                <c:pt idx="2762">
                  <c:v>44.238559322033908</c:v>
                </c:pt>
                <c:pt idx="2763">
                  <c:v>44.238559322033908</c:v>
                </c:pt>
                <c:pt idx="2764">
                  <c:v>44.238559322033908</c:v>
                </c:pt>
                <c:pt idx="2765">
                  <c:v>44.238559322033908</c:v>
                </c:pt>
                <c:pt idx="2766">
                  <c:v>44.238559322033908</c:v>
                </c:pt>
                <c:pt idx="2767">
                  <c:v>44.238559322033908</c:v>
                </c:pt>
                <c:pt idx="2768">
                  <c:v>44.238559322033908</c:v>
                </c:pt>
                <c:pt idx="2769">
                  <c:v>44.238559322033908</c:v>
                </c:pt>
                <c:pt idx="2770">
                  <c:v>44.238559322033908</c:v>
                </c:pt>
                <c:pt idx="2771">
                  <c:v>44.238559322033908</c:v>
                </c:pt>
                <c:pt idx="2772">
                  <c:v>44.238559322033908</c:v>
                </c:pt>
                <c:pt idx="2773">
                  <c:v>44.238559322033908</c:v>
                </c:pt>
                <c:pt idx="2774">
                  <c:v>44.238559322033908</c:v>
                </c:pt>
                <c:pt idx="2775">
                  <c:v>44.238559322033908</c:v>
                </c:pt>
                <c:pt idx="2776">
                  <c:v>44.238559322033908</c:v>
                </c:pt>
                <c:pt idx="2777">
                  <c:v>44.238559322033908</c:v>
                </c:pt>
                <c:pt idx="2778">
                  <c:v>44.238559322033908</c:v>
                </c:pt>
                <c:pt idx="2779">
                  <c:v>44.238559322033908</c:v>
                </c:pt>
                <c:pt idx="2780">
                  <c:v>44.238559322033908</c:v>
                </c:pt>
                <c:pt idx="2781">
                  <c:v>44.238559322033908</c:v>
                </c:pt>
                <c:pt idx="2782">
                  <c:v>44.238559322033908</c:v>
                </c:pt>
                <c:pt idx="2783">
                  <c:v>44.238559322033908</c:v>
                </c:pt>
                <c:pt idx="2784">
                  <c:v>44.238559322033908</c:v>
                </c:pt>
                <c:pt idx="2785">
                  <c:v>44.238559322033908</c:v>
                </c:pt>
                <c:pt idx="2786">
                  <c:v>44.238559322033908</c:v>
                </c:pt>
                <c:pt idx="2787">
                  <c:v>44.238559322033908</c:v>
                </c:pt>
                <c:pt idx="2788">
                  <c:v>44.238559322033908</c:v>
                </c:pt>
                <c:pt idx="2789">
                  <c:v>44.238559322033908</c:v>
                </c:pt>
                <c:pt idx="2790">
                  <c:v>44.238559322033908</c:v>
                </c:pt>
                <c:pt idx="2791">
                  <c:v>44.238559322033908</c:v>
                </c:pt>
                <c:pt idx="2792">
                  <c:v>44.238559322033908</c:v>
                </c:pt>
                <c:pt idx="2793">
                  <c:v>44.238559322033908</c:v>
                </c:pt>
                <c:pt idx="2794">
                  <c:v>44.238559322033908</c:v>
                </c:pt>
                <c:pt idx="2795">
                  <c:v>44.238559322033908</c:v>
                </c:pt>
                <c:pt idx="2796">
                  <c:v>44.238559322033908</c:v>
                </c:pt>
                <c:pt idx="2797">
                  <c:v>44.238559322033908</c:v>
                </c:pt>
                <c:pt idx="2798">
                  <c:v>44.238559322033908</c:v>
                </c:pt>
                <c:pt idx="2799">
                  <c:v>44.238559322033908</c:v>
                </c:pt>
                <c:pt idx="2800">
                  <c:v>44.238559322033908</c:v>
                </c:pt>
                <c:pt idx="2801">
                  <c:v>44.238559322033908</c:v>
                </c:pt>
                <c:pt idx="2802">
                  <c:v>44.238559322033908</c:v>
                </c:pt>
                <c:pt idx="2803">
                  <c:v>44.238559322033908</c:v>
                </c:pt>
                <c:pt idx="2804">
                  <c:v>44.238559322033908</c:v>
                </c:pt>
                <c:pt idx="2805">
                  <c:v>44.238559322033908</c:v>
                </c:pt>
                <c:pt idx="2806">
                  <c:v>44.238559322033908</c:v>
                </c:pt>
                <c:pt idx="2807">
                  <c:v>44.238559322033908</c:v>
                </c:pt>
                <c:pt idx="2808">
                  <c:v>44.238559322033908</c:v>
                </c:pt>
                <c:pt idx="2809">
                  <c:v>44.238559322033908</c:v>
                </c:pt>
                <c:pt idx="2810">
                  <c:v>44.238559322033908</c:v>
                </c:pt>
                <c:pt idx="2811">
                  <c:v>44.238559322033908</c:v>
                </c:pt>
                <c:pt idx="2812">
                  <c:v>44.238559322033908</c:v>
                </c:pt>
                <c:pt idx="2813">
                  <c:v>44.238559322033908</c:v>
                </c:pt>
                <c:pt idx="2814">
                  <c:v>44.238559322033908</c:v>
                </c:pt>
                <c:pt idx="2815">
                  <c:v>44.238559322033908</c:v>
                </c:pt>
                <c:pt idx="2816">
                  <c:v>44.238559322033908</c:v>
                </c:pt>
                <c:pt idx="2817">
                  <c:v>44.238559322033908</c:v>
                </c:pt>
                <c:pt idx="2818">
                  <c:v>44.238559322033908</c:v>
                </c:pt>
                <c:pt idx="2819">
                  <c:v>53.907372881355968</c:v>
                </c:pt>
                <c:pt idx="2820">
                  <c:v>53.907372881355968</c:v>
                </c:pt>
                <c:pt idx="2821">
                  <c:v>53.907372881355968</c:v>
                </c:pt>
                <c:pt idx="2822">
                  <c:v>53.907372881355968</c:v>
                </c:pt>
                <c:pt idx="2823">
                  <c:v>53.907372881355968</c:v>
                </c:pt>
                <c:pt idx="2824">
                  <c:v>53.907372881355968</c:v>
                </c:pt>
                <c:pt idx="2825">
                  <c:v>53.907372881355968</c:v>
                </c:pt>
                <c:pt idx="2826">
                  <c:v>53.907372881355968</c:v>
                </c:pt>
                <c:pt idx="2827">
                  <c:v>53.907372881355968</c:v>
                </c:pt>
                <c:pt idx="2828">
                  <c:v>53.907372881355968</c:v>
                </c:pt>
                <c:pt idx="2829">
                  <c:v>53.907372881355968</c:v>
                </c:pt>
                <c:pt idx="2830">
                  <c:v>53.907372881355968</c:v>
                </c:pt>
                <c:pt idx="2831">
                  <c:v>53.907372881355968</c:v>
                </c:pt>
                <c:pt idx="2832">
                  <c:v>53.907372881355968</c:v>
                </c:pt>
                <c:pt idx="2833">
                  <c:v>53.907372881355968</c:v>
                </c:pt>
                <c:pt idx="2834">
                  <c:v>53.907372881355968</c:v>
                </c:pt>
                <c:pt idx="2835">
                  <c:v>53.907372881355968</c:v>
                </c:pt>
                <c:pt idx="2836">
                  <c:v>53.907372881355968</c:v>
                </c:pt>
                <c:pt idx="2837">
                  <c:v>53.907372881355968</c:v>
                </c:pt>
                <c:pt idx="2838">
                  <c:v>53.907372881355968</c:v>
                </c:pt>
                <c:pt idx="2839">
                  <c:v>53.907372881355968</c:v>
                </c:pt>
                <c:pt idx="2840">
                  <c:v>53.907372881355968</c:v>
                </c:pt>
                <c:pt idx="2841">
                  <c:v>53.907372881355968</c:v>
                </c:pt>
                <c:pt idx="2842">
                  <c:v>53.907372881355968</c:v>
                </c:pt>
                <c:pt idx="2843">
                  <c:v>53.907372881355968</c:v>
                </c:pt>
                <c:pt idx="2844">
                  <c:v>53.907372881355968</c:v>
                </c:pt>
                <c:pt idx="2845">
                  <c:v>53.907372881355968</c:v>
                </c:pt>
                <c:pt idx="2846">
                  <c:v>53.907372881355968</c:v>
                </c:pt>
                <c:pt idx="2847">
                  <c:v>53.907372881355968</c:v>
                </c:pt>
                <c:pt idx="2848">
                  <c:v>53.907372881355968</c:v>
                </c:pt>
                <c:pt idx="2849">
                  <c:v>53.907372881355968</c:v>
                </c:pt>
                <c:pt idx="2850">
                  <c:v>53.907372881355968</c:v>
                </c:pt>
                <c:pt idx="2851">
                  <c:v>53.907372881355968</c:v>
                </c:pt>
                <c:pt idx="2852">
                  <c:v>53.907372881355968</c:v>
                </c:pt>
                <c:pt idx="2853">
                  <c:v>53.907372881355968</c:v>
                </c:pt>
                <c:pt idx="2854">
                  <c:v>53.907372881355968</c:v>
                </c:pt>
                <c:pt idx="2855">
                  <c:v>53.907372881355968</c:v>
                </c:pt>
                <c:pt idx="2856">
                  <c:v>53.907372881355968</c:v>
                </c:pt>
                <c:pt idx="2857">
                  <c:v>53.907372881355968</c:v>
                </c:pt>
                <c:pt idx="2858">
                  <c:v>53.907372881355968</c:v>
                </c:pt>
                <c:pt idx="2859">
                  <c:v>53.907372881355968</c:v>
                </c:pt>
                <c:pt idx="2860">
                  <c:v>53.907372881355968</c:v>
                </c:pt>
                <c:pt idx="2861">
                  <c:v>53.907372881355968</c:v>
                </c:pt>
                <c:pt idx="2862">
                  <c:v>53.907372881355968</c:v>
                </c:pt>
                <c:pt idx="2863">
                  <c:v>53.907372881355968</c:v>
                </c:pt>
                <c:pt idx="2864">
                  <c:v>53.907372881355968</c:v>
                </c:pt>
                <c:pt idx="2865">
                  <c:v>53.907372881355968</c:v>
                </c:pt>
                <c:pt idx="2866">
                  <c:v>53.907372881355968</c:v>
                </c:pt>
                <c:pt idx="2867">
                  <c:v>53.907372881355968</c:v>
                </c:pt>
                <c:pt idx="2868">
                  <c:v>53.907372881355968</c:v>
                </c:pt>
                <c:pt idx="2869">
                  <c:v>53.907372881355968</c:v>
                </c:pt>
                <c:pt idx="2870">
                  <c:v>53.907372881355968</c:v>
                </c:pt>
                <c:pt idx="2871">
                  <c:v>53.907372881355968</c:v>
                </c:pt>
                <c:pt idx="2872">
                  <c:v>53.907372881355968</c:v>
                </c:pt>
                <c:pt idx="2873">
                  <c:v>53.907372881355968</c:v>
                </c:pt>
                <c:pt idx="2874">
                  <c:v>53.907372881355968</c:v>
                </c:pt>
                <c:pt idx="2875">
                  <c:v>53.907372881355968</c:v>
                </c:pt>
                <c:pt idx="2876">
                  <c:v>53.907372881355968</c:v>
                </c:pt>
                <c:pt idx="2877">
                  <c:v>53.907372881355968</c:v>
                </c:pt>
                <c:pt idx="2878">
                  <c:v>53.907372881355968</c:v>
                </c:pt>
                <c:pt idx="2879">
                  <c:v>53.907372881355968</c:v>
                </c:pt>
                <c:pt idx="2880">
                  <c:v>53.907372881355968</c:v>
                </c:pt>
                <c:pt idx="2881">
                  <c:v>53.907372881355968</c:v>
                </c:pt>
                <c:pt idx="2882">
                  <c:v>53.907372881355968</c:v>
                </c:pt>
                <c:pt idx="2883">
                  <c:v>53.907372881355968</c:v>
                </c:pt>
                <c:pt idx="2884">
                  <c:v>53.907372881355968</c:v>
                </c:pt>
                <c:pt idx="2885">
                  <c:v>53.907372881355968</c:v>
                </c:pt>
                <c:pt idx="2886">
                  <c:v>53.907372881355968</c:v>
                </c:pt>
                <c:pt idx="2887">
                  <c:v>53.907372881355968</c:v>
                </c:pt>
                <c:pt idx="2888">
                  <c:v>53.907372881355968</c:v>
                </c:pt>
                <c:pt idx="2889">
                  <c:v>53.907372881355968</c:v>
                </c:pt>
                <c:pt idx="2890">
                  <c:v>53.907372881355968</c:v>
                </c:pt>
                <c:pt idx="2891">
                  <c:v>53.907372881355968</c:v>
                </c:pt>
                <c:pt idx="2892">
                  <c:v>53.907372881355968</c:v>
                </c:pt>
                <c:pt idx="2893">
                  <c:v>53.907372881355968</c:v>
                </c:pt>
                <c:pt idx="2894">
                  <c:v>53.907372881355968</c:v>
                </c:pt>
                <c:pt idx="2895">
                  <c:v>53.907372881355968</c:v>
                </c:pt>
                <c:pt idx="2896">
                  <c:v>53.907372881355968</c:v>
                </c:pt>
                <c:pt idx="2897">
                  <c:v>53.907372881355968</c:v>
                </c:pt>
                <c:pt idx="2898">
                  <c:v>53.907372881355968</c:v>
                </c:pt>
                <c:pt idx="2899">
                  <c:v>53.907372881355968</c:v>
                </c:pt>
                <c:pt idx="2900">
                  <c:v>53.907372881355968</c:v>
                </c:pt>
                <c:pt idx="2901">
                  <c:v>53.907372881355968</c:v>
                </c:pt>
                <c:pt idx="2902">
                  <c:v>53.907372881355968</c:v>
                </c:pt>
                <c:pt idx="2903">
                  <c:v>53.907372881355968</c:v>
                </c:pt>
                <c:pt idx="2904">
                  <c:v>53.907372881355968</c:v>
                </c:pt>
                <c:pt idx="2905">
                  <c:v>53.907372881355968</c:v>
                </c:pt>
                <c:pt idx="2906">
                  <c:v>53.907372881355968</c:v>
                </c:pt>
                <c:pt idx="2907">
                  <c:v>53.907372881355968</c:v>
                </c:pt>
                <c:pt idx="2908">
                  <c:v>53.907372881355968</c:v>
                </c:pt>
                <c:pt idx="2909">
                  <c:v>53.907372881355968</c:v>
                </c:pt>
                <c:pt idx="2910">
                  <c:v>53.907372881355968</c:v>
                </c:pt>
                <c:pt idx="2911">
                  <c:v>53.907372881355968</c:v>
                </c:pt>
                <c:pt idx="2912">
                  <c:v>53.907372881355968</c:v>
                </c:pt>
                <c:pt idx="2913">
                  <c:v>53.907372881355968</c:v>
                </c:pt>
                <c:pt idx="2914">
                  <c:v>53.907372881355968</c:v>
                </c:pt>
                <c:pt idx="2915">
                  <c:v>53.907372881355968</c:v>
                </c:pt>
                <c:pt idx="2916">
                  <c:v>53.907372881355968</c:v>
                </c:pt>
                <c:pt idx="2917">
                  <c:v>53.907372881355968</c:v>
                </c:pt>
                <c:pt idx="2918">
                  <c:v>53.907372881355968</c:v>
                </c:pt>
                <c:pt idx="2919">
                  <c:v>53.907372881355968</c:v>
                </c:pt>
                <c:pt idx="2920">
                  <c:v>53.907372881355968</c:v>
                </c:pt>
                <c:pt idx="2921">
                  <c:v>53.907372881355968</c:v>
                </c:pt>
                <c:pt idx="2922">
                  <c:v>53.907372881355968</c:v>
                </c:pt>
                <c:pt idx="2923">
                  <c:v>53.907372881355968</c:v>
                </c:pt>
                <c:pt idx="2924">
                  <c:v>53.907372881355968</c:v>
                </c:pt>
                <c:pt idx="2925">
                  <c:v>53.907372881355968</c:v>
                </c:pt>
                <c:pt idx="2926">
                  <c:v>53.907372881355968</c:v>
                </c:pt>
                <c:pt idx="2927">
                  <c:v>53.907372881355968</c:v>
                </c:pt>
                <c:pt idx="2928">
                  <c:v>53.907372881355968</c:v>
                </c:pt>
                <c:pt idx="2929">
                  <c:v>53.907372881355968</c:v>
                </c:pt>
                <c:pt idx="2930">
                  <c:v>53.907372881355968</c:v>
                </c:pt>
                <c:pt idx="2931">
                  <c:v>53.907372881355968</c:v>
                </c:pt>
                <c:pt idx="2932">
                  <c:v>53.907372881355968</c:v>
                </c:pt>
                <c:pt idx="2933">
                  <c:v>53.907372881355968</c:v>
                </c:pt>
                <c:pt idx="2934">
                  <c:v>53.907372881355968</c:v>
                </c:pt>
                <c:pt idx="2935">
                  <c:v>53.907372881355968</c:v>
                </c:pt>
                <c:pt idx="2936">
                  <c:v>53.907372881355968</c:v>
                </c:pt>
                <c:pt idx="2937">
                  <c:v>53.907372881355968</c:v>
                </c:pt>
                <c:pt idx="2938">
                  <c:v>53.907372881355968</c:v>
                </c:pt>
                <c:pt idx="2939">
                  <c:v>53.907372881355968</c:v>
                </c:pt>
                <c:pt idx="2940">
                  <c:v>53.907372881355968</c:v>
                </c:pt>
                <c:pt idx="2941">
                  <c:v>53.907372881355968</c:v>
                </c:pt>
                <c:pt idx="2942">
                  <c:v>53.907372881355968</c:v>
                </c:pt>
                <c:pt idx="2943">
                  <c:v>53.907372881355968</c:v>
                </c:pt>
                <c:pt idx="2944">
                  <c:v>53.907372881355968</c:v>
                </c:pt>
                <c:pt idx="2945">
                  <c:v>53.907372881355968</c:v>
                </c:pt>
                <c:pt idx="2946">
                  <c:v>53.907372881355968</c:v>
                </c:pt>
                <c:pt idx="2947">
                  <c:v>53.907372881355968</c:v>
                </c:pt>
                <c:pt idx="2948">
                  <c:v>53.907372881355968</c:v>
                </c:pt>
                <c:pt idx="2949">
                  <c:v>53.907372881355968</c:v>
                </c:pt>
                <c:pt idx="2950">
                  <c:v>53.907372881355968</c:v>
                </c:pt>
                <c:pt idx="2951">
                  <c:v>53.907372881355968</c:v>
                </c:pt>
                <c:pt idx="2952">
                  <c:v>53.907372881355968</c:v>
                </c:pt>
                <c:pt idx="2953">
                  <c:v>53.907372881355968</c:v>
                </c:pt>
                <c:pt idx="2954">
                  <c:v>53.907372881355968</c:v>
                </c:pt>
                <c:pt idx="2955">
                  <c:v>53.907372881355968</c:v>
                </c:pt>
                <c:pt idx="2956">
                  <c:v>53.907372881355968</c:v>
                </c:pt>
                <c:pt idx="2957">
                  <c:v>53.907372881355968</c:v>
                </c:pt>
                <c:pt idx="2958">
                  <c:v>53.907372881355968</c:v>
                </c:pt>
                <c:pt idx="2959">
                  <c:v>53.907372881355968</c:v>
                </c:pt>
                <c:pt idx="2960">
                  <c:v>53.907372881355968</c:v>
                </c:pt>
                <c:pt idx="2961">
                  <c:v>53.907372881355968</c:v>
                </c:pt>
                <c:pt idx="2962">
                  <c:v>53.907372881355968</c:v>
                </c:pt>
                <c:pt idx="2963">
                  <c:v>53.907372881355968</c:v>
                </c:pt>
                <c:pt idx="2964">
                  <c:v>53.907372881355968</c:v>
                </c:pt>
                <c:pt idx="2965">
                  <c:v>53.907372881355968</c:v>
                </c:pt>
                <c:pt idx="2966">
                  <c:v>53.907372881355968</c:v>
                </c:pt>
                <c:pt idx="2967">
                  <c:v>53.907372881355968</c:v>
                </c:pt>
                <c:pt idx="2968">
                  <c:v>53.907372881355968</c:v>
                </c:pt>
                <c:pt idx="2969">
                  <c:v>53.907372881355968</c:v>
                </c:pt>
                <c:pt idx="2970">
                  <c:v>53.907372881355968</c:v>
                </c:pt>
                <c:pt idx="2971">
                  <c:v>53.907372881355968</c:v>
                </c:pt>
                <c:pt idx="2972">
                  <c:v>53.907372881355968</c:v>
                </c:pt>
                <c:pt idx="2973">
                  <c:v>53.907372881355968</c:v>
                </c:pt>
                <c:pt idx="2974">
                  <c:v>53.907372881355968</c:v>
                </c:pt>
                <c:pt idx="2975">
                  <c:v>53.907372881355968</c:v>
                </c:pt>
                <c:pt idx="2976">
                  <c:v>53.907372881355968</c:v>
                </c:pt>
                <c:pt idx="2977">
                  <c:v>53.907372881355968</c:v>
                </c:pt>
                <c:pt idx="2978">
                  <c:v>53.907372881355968</c:v>
                </c:pt>
                <c:pt idx="2979">
                  <c:v>53.907372881355968</c:v>
                </c:pt>
                <c:pt idx="2980">
                  <c:v>53.907372881355968</c:v>
                </c:pt>
                <c:pt idx="2981">
                  <c:v>53.907372881355968</c:v>
                </c:pt>
                <c:pt idx="2982">
                  <c:v>53.907372881355968</c:v>
                </c:pt>
                <c:pt idx="2983">
                  <c:v>53.907372881355968</c:v>
                </c:pt>
                <c:pt idx="2984">
                  <c:v>53.907372881355968</c:v>
                </c:pt>
                <c:pt idx="2985">
                  <c:v>53.907372881355968</c:v>
                </c:pt>
                <c:pt idx="2986">
                  <c:v>53.907372881355968</c:v>
                </c:pt>
                <c:pt idx="2987">
                  <c:v>53.907372881355968</c:v>
                </c:pt>
                <c:pt idx="2988">
                  <c:v>53.907372881355968</c:v>
                </c:pt>
                <c:pt idx="2989">
                  <c:v>53.907372881355968</c:v>
                </c:pt>
                <c:pt idx="2990">
                  <c:v>53.907372881355968</c:v>
                </c:pt>
                <c:pt idx="2991">
                  <c:v>53.907372881355968</c:v>
                </c:pt>
                <c:pt idx="2992">
                  <c:v>53.907372881355968</c:v>
                </c:pt>
                <c:pt idx="2993">
                  <c:v>53.907372881355968</c:v>
                </c:pt>
                <c:pt idx="2994">
                  <c:v>53.907372881355968</c:v>
                </c:pt>
                <c:pt idx="2995">
                  <c:v>53.907372881355968</c:v>
                </c:pt>
                <c:pt idx="2996">
                  <c:v>53.907372881355968</c:v>
                </c:pt>
                <c:pt idx="2997">
                  <c:v>53.907372881355968</c:v>
                </c:pt>
                <c:pt idx="2998">
                  <c:v>53.907372881355968</c:v>
                </c:pt>
                <c:pt idx="2999">
                  <c:v>53.907372881355968</c:v>
                </c:pt>
                <c:pt idx="3000">
                  <c:v>53.907372881355968</c:v>
                </c:pt>
                <c:pt idx="3001">
                  <c:v>53.907372881355968</c:v>
                </c:pt>
                <c:pt idx="3002">
                  <c:v>53.907372881355968</c:v>
                </c:pt>
                <c:pt idx="3003">
                  <c:v>53.907372881355968</c:v>
                </c:pt>
                <c:pt idx="3004">
                  <c:v>53.907372881355968</c:v>
                </c:pt>
                <c:pt idx="3005">
                  <c:v>53.907372881355968</c:v>
                </c:pt>
                <c:pt idx="3006">
                  <c:v>53.907372881355968</c:v>
                </c:pt>
                <c:pt idx="3007">
                  <c:v>53.907372881355968</c:v>
                </c:pt>
                <c:pt idx="3008">
                  <c:v>53.907372881355968</c:v>
                </c:pt>
                <c:pt idx="3009">
                  <c:v>53.907372881355968</c:v>
                </c:pt>
                <c:pt idx="3010">
                  <c:v>53.907372881355968</c:v>
                </c:pt>
                <c:pt idx="3011">
                  <c:v>53.907372881355968</c:v>
                </c:pt>
                <c:pt idx="3012">
                  <c:v>53.907372881355968</c:v>
                </c:pt>
                <c:pt idx="3013">
                  <c:v>53.907372881355968</c:v>
                </c:pt>
                <c:pt idx="3014">
                  <c:v>53.907372881355968</c:v>
                </c:pt>
                <c:pt idx="3015">
                  <c:v>53.907372881355968</c:v>
                </c:pt>
                <c:pt idx="3016">
                  <c:v>53.907372881355968</c:v>
                </c:pt>
                <c:pt idx="3017">
                  <c:v>53.907372881355968</c:v>
                </c:pt>
                <c:pt idx="3018">
                  <c:v>53.907372881355968</c:v>
                </c:pt>
                <c:pt idx="3019">
                  <c:v>53.907372881355968</c:v>
                </c:pt>
                <c:pt idx="3020">
                  <c:v>53.907372881355968</c:v>
                </c:pt>
                <c:pt idx="3021">
                  <c:v>53.907372881355968</c:v>
                </c:pt>
                <c:pt idx="3022">
                  <c:v>53.907372881355968</c:v>
                </c:pt>
                <c:pt idx="3023">
                  <c:v>53.907372881355968</c:v>
                </c:pt>
                <c:pt idx="3024">
                  <c:v>53.907372881355968</c:v>
                </c:pt>
                <c:pt idx="3025">
                  <c:v>53.907372881355968</c:v>
                </c:pt>
                <c:pt idx="3026">
                  <c:v>53.907372881355968</c:v>
                </c:pt>
                <c:pt idx="3027">
                  <c:v>53.907372881355968</c:v>
                </c:pt>
                <c:pt idx="3028">
                  <c:v>53.907372881355968</c:v>
                </c:pt>
                <c:pt idx="3029">
                  <c:v>53.907372881355968</c:v>
                </c:pt>
                <c:pt idx="3030">
                  <c:v>53.907372881355968</c:v>
                </c:pt>
                <c:pt idx="3031">
                  <c:v>53.907372881355968</c:v>
                </c:pt>
                <c:pt idx="3032">
                  <c:v>53.907372881355968</c:v>
                </c:pt>
                <c:pt idx="3033">
                  <c:v>53.907372881355968</c:v>
                </c:pt>
                <c:pt idx="3034">
                  <c:v>53.907372881355968</c:v>
                </c:pt>
                <c:pt idx="3035">
                  <c:v>53.907372881355968</c:v>
                </c:pt>
                <c:pt idx="3036">
                  <c:v>53.907372881355968</c:v>
                </c:pt>
                <c:pt idx="3037">
                  <c:v>53.907372881355968</c:v>
                </c:pt>
                <c:pt idx="3038">
                  <c:v>53.907372881355968</c:v>
                </c:pt>
                <c:pt idx="3039">
                  <c:v>53.907372881355968</c:v>
                </c:pt>
                <c:pt idx="3040">
                  <c:v>53.907372881355968</c:v>
                </c:pt>
                <c:pt idx="3041">
                  <c:v>53.907372881355968</c:v>
                </c:pt>
                <c:pt idx="3042">
                  <c:v>53.907372881355968</c:v>
                </c:pt>
                <c:pt idx="3043">
                  <c:v>53.907372881355968</c:v>
                </c:pt>
                <c:pt idx="3044">
                  <c:v>53.907372881355968</c:v>
                </c:pt>
                <c:pt idx="3045">
                  <c:v>53.907372881355968</c:v>
                </c:pt>
                <c:pt idx="3046">
                  <c:v>53.907372881355968</c:v>
                </c:pt>
                <c:pt idx="3047">
                  <c:v>53.907372881355968</c:v>
                </c:pt>
                <c:pt idx="3048">
                  <c:v>53.907372881355968</c:v>
                </c:pt>
                <c:pt idx="3049">
                  <c:v>53.907372881355968</c:v>
                </c:pt>
                <c:pt idx="3050">
                  <c:v>53.907372881355968</c:v>
                </c:pt>
                <c:pt idx="3051">
                  <c:v>53.907372881355968</c:v>
                </c:pt>
                <c:pt idx="3052">
                  <c:v>53.907372881355968</c:v>
                </c:pt>
                <c:pt idx="3053">
                  <c:v>53.907372881355968</c:v>
                </c:pt>
                <c:pt idx="3054">
                  <c:v>53.907372881355968</c:v>
                </c:pt>
                <c:pt idx="3055">
                  <c:v>53.907372881355968</c:v>
                </c:pt>
                <c:pt idx="3056">
                  <c:v>53.907372881355968</c:v>
                </c:pt>
                <c:pt idx="3057">
                  <c:v>53.907372881355968</c:v>
                </c:pt>
                <c:pt idx="3058">
                  <c:v>53.907372881355968</c:v>
                </c:pt>
                <c:pt idx="3059">
                  <c:v>53.907372881355968</c:v>
                </c:pt>
                <c:pt idx="3060">
                  <c:v>53.907372881355968</c:v>
                </c:pt>
                <c:pt idx="3061">
                  <c:v>53.907372881355968</c:v>
                </c:pt>
                <c:pt idx="3062">
                  <c:v>53.907372881355968</c:v>
                </c:pt>
                <c:pt idx="3063">
                  <c:v>53.907372881355968</c:v>
                </c:pt>
                <c:pt idx="3064">
                  <c:v>53.907372881355968</c:v>
                </c:pt>
                <c:pt idx="3065">
                  <c:v>53.907372881355968</c:v>
                </c:pt>
                <c:pt idx="3066">
                  <c:v>53.907372881355968</c:v>
                </c:pt>
                <c:pt idx="3067">
                  <c:v>53.907372881355968</c:v>
                </c:pt>
                <c:pt idx="3068">
                  <c:v>53.907372881355968</c:v>
                </c:pt>
                <c:pt idx="3069">
                  <c:v>53.907372881355968</c:v>
                </c:pt>
                <c:pt idx="3070">
                  <c:v>53.907372881355968</c:v>
                </c:pt>
                <c:pt idx="3071">
                  <c:v>53.907372881355968</c:v>
                </c:pt>
                <c:pt idx="3072">
                  <c:v>53.907372881355968</c:v>
                </c:pt>
                <c:pt idx="3073">
                  <c:v>53.907372881355968</c:v>
                </c:pt>
                <c:pt idx="3074">
                  <c:v>53.907372881355968</c:v>
                </c:pt>
                <c:pt idx="3075">
                  <c:v>53.907372881355968</c:v>
                </c:pt>
                <c:pt idx="3076">
                  <c:v>69.045000000000002</c:v>
                </c:pt>
                <c:pt idx="3077">
                  <c:v>69.045000000000002</c:v>
                </c:pt>
                <c:pt idx="3078">
                  <c:v>69.045000000000002</c:v>
                </c:pt>
                <c:pt idx="3079">
                  <c:v>69.045000000000002</c:v>
                </c:pt>
                <c:pt idx="3080">
                  <c:v>69.045000000000002</c:v>
                </c:pt>
                <c:pt idx="3081">
                  <c:v>69.045000000000002</c:v>
                </c:pt>
                <c:pt idx="3082">
                  <c:v>69.045000000000002</c:v>
                </c:pt>
                <c:pt idx="3083">
                  <c:v>69.045000000000002</c:v>
                </c:pt>
                <c:pt idx="3084">
                  <c:v>69.045000000000002</c:v>
                </c:pt>
                <c:pt idx="3085">
                  <c:v>69.045000000000002</c:v>
                </c:pt>
                <c:pt idx="3086">
                  <c:v>69.045000000000002</c:v>
                </c:pt>
                <c:pt idx="3087">
                  <c:v>69.045000000000002</c:v>
                </c:pt>
                <c:pt idx="3088">
                  <c:v>69.045000000000002</c:v>
                </c:pt>
                <c:pt idx="3089">
                  <c:v>69.045000000000002</c:v>
                </c:pt>
                <c:pt idx="3090">
                  <c:v>69.045000000000002</c:v>
                </c:pt>
                <c:pt idx="3091">
                  <c:v>69.045000000000002</c:v>
                </c:pt>
                <c:pt idx="3092">
                  <c:v>69.045000000000002</c:v>
                </c:pt>
                <c:pt idx="3093">
                  <c:v>69.045000000000002</c:v>
                </c:pt>
                <c:pt idx="3094">
                  <c:v>69.045000000000002</c:v>
                </c:pt>
                <c:pt idx="3095">
                  <c:v>69.045000000000002</c:v>
                </c:pt>
                <c:pt idx="3096">
                  <c:v>69.045000000000002</c:v>
                </c:pt>
                <c:pt idx="3097">
                  <c:v>69.045000000000002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26-46AE-8733-1A79B85ABA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6247487"/>
        <c:axId val="590506063"/>
      </c:lineChart>
      <c:dateAx>
        <c:axId val="696247487"/>
        <c:scaling>
          <c:orientation val="minMax"/>
          <c:min val="40209"/>
        </c:scaling>
        <c:delete val="0"/>
        <c:axPos val="b"/>
        <c:numFmt formatCode="mm/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lang="es-CO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90506063"/>
        <c:crosses val="autoZero"/>
        <c:auto val="1"/>
        <c:lblOffset val="100"/>
        <c:baseTimeUnit val="days"/>
        <c:majorUnit val="6"/>
        <c:majorTimeUnit val="months"/>
      </c:dateAx>
      <c:valAx>
        <c:axId val="590506063"/>
        <c:scaling>
          <c:orientation val="minMax"/>
          <c:max val="140"/>
          <c:min val="2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s-CO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USD por barril</a:t>
                </a:r>
              </a:p>
            </c:rich>
          </c:tx>
          <c:layout>
            <c:manualLayout>
              <c:xMode val="edge"/>
              <c:yMode val="edge"/>
              <c:x val="1.3146793157299818E-4"/>
              <c:y val="0.246000758766462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s-CO"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CO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96247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483541914212434"/>
          <c:y val="0.90238577854858815"/>
          <c:w val="0.75032916171575126"/>
          <c:h val="9.76142214514118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CO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s-CO" sz="1800">
          <a:solidFill>
            <a:schemeClr val="tx1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S" dirty="0">
                <a:latin typeface="+mn-lt"/>
              </a:rPr>
              <a:t>Déficit Total GNC vs Balance Estructural de la Regla Fiscal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Déficit Total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3888887623132872E-2"/>
                  <c:y val="0.107262582414707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75-4A0D-A149-521BBD2EEF1F}"/>
                </c:ext>
              </c:extLst>
            </c:dLbl>
            <c:dLbl>
              <c:idx val="1"/>
              <c:layout>
                <c:manualLayout>
                  <c:x val="-1.3888887623132914E-2"/>
                  <c:y val="0.101303550058335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75-4A0D-A149-521BBD2EEF1F}"/>
                </c:ext>
              </c:extLst>
            </c:dLbl>
            <c:dLbl>
              <c:idx val="2"/>
              <c:layout>
                <c:manualLayout>
                  <c:x val="5.7870365096386964E-3"/>
                  <c:y val="5.9590323563726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175-4A0D-A149-521BBD2EEF1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Hoja1!$B$2:$B$12</c:f>
              <c:numCache>
                <c:formatCode>General</c:formatCode>
                <c:ptCount val="11"/>
                <c:pt idx="0">
                  <c:v>-2.4</c:v>
                </c:pt>
                <c:pt idx="1">
                  <c:v>-3</c:v>
                </c:pt>
                <c:pt idx="2">
                  <c:v>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95-462F-B0B0-5E01297B499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Balance Estructural Regla Fiscal</c:v>
                </c:pt>
              </c:strCache>
            </c:strRef>
          </c:tx>
          <c:spPr>
            <a:ln w="635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Hoja1!$A$2:$A$12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Hoja1!$C$2:$C$12</c:f>
              <c:numCache>
                <c:formatCode>General</c:formatCode>
                <c:ptCount val="11"/>
                <c:pt idx="0">
                  <c:v>-2.2999999999999998</c:v>
                </c:pt>
                <c:pt idx="1">
                  <c:v>-2.2000000000000002</c:v>
                </c:pt>
                <c:pt idx="2">
                  <c:v>-2.2000000000000002</c:v>
                </c:pt>
                <c:pt idx="3">
                  <c:v>-2</c:v>
                </c:pt>
                <c:pt idx="4">
                  <c:v>-1.9</c:v>
                </c:pt>
                <c:pt idx="5">
                  <c:v>-1.7</c:v>
                </c:pt>
                <c:pt idx="6">
                  <c:v>-1.5</c:v>
                </c:pt>
                <c:pt idx="7">
                  <c:v>-1.3</c:v>
                </c:pt>
                <c:pt idx="8">
                  <c:v>-1.1000000000000001</c:v>
                </c:pt>
                <c:pt idx="9">
                  <c:v>-1.1000000000000001</c:v>
                </c:pt>
                <c:pt idx="10">
                  <c:v>-1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95-462F-B0B0-5E01297B499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Proyección Déficit MHCP</c:v>
                </c:pt>
              </c:strCache>
            </c:strRef>
          </c:tx>
          <c:spPr>
            <a:ln w="63500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175-4A0D-A149-521BBD2EEF1F}"/>
                </c:ext>
              </c:extLst>
            </c:dLbl>
            <c:dLbl>
              <c:idx val="3"/>
              <c:layout>
                <c:manualLayout>
                  <c:x val="6.9444438115663937E-3"/>
                  <c:y val="5.0651775029167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175-4A0D-A149-521BBD2EEF1F}"/>
                </c:ext>
              </c:extLst>
            </c:dLbl>
            <c:dLbl>
              <c:idx val="5"/>
              <c:layout>
                <c:manualLayout>
                  <c:x val="8.1018511134941761E-3"/>
                  <c:y val="5.6610807385540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75-4A0D-A149-521BBD2EEF1F}"/>
                </c:ext>
              </c:extLst>
            </c:dLbl>
            <c:dLbl>
              <c:idx val="6"/>
              <c:layout>
                <c:manualLayout>
                  <c:x val="9.259258415421915E-3"/>
                  <c:y val="7.746742063284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75-4A0D-A149-521BBD2EEF1F}"/>
                </c:ext>
              </c:extLst>
            </c:dLbl>
            <c:dLbl>
              <c:idx val="7"/>
              <c:layout>
                <c:manualLayout>
                  <c:x val="1.2731480321205049E-2"/>
                  <c:y val="8.0446936811030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75-4A0D-A149-521BBD2EEF1F}"/>
                </c:ext>
              </c:extLst>
            </c:dLbl>
            <c:dLbl>
              <c:idx val="8"/>
              <c:layout>
                <c:manualLayout>
                  <c:x val="8.1018511134941761E-3"/>
                  <c:y val="8.6405969167403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75-4A0D-A149-521BBD2EEF1F}"/>
                </c:ext>
              </c:extLst>
            </c:dLbl>
            <c:dLbl>
              <c:idx val="9"/>
              <c:layout>
                <c:manualLayout>
                  <c:x val="2.3148146038554787E-3"/>
                  <c:y val="8.6405969167403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175-4A0D-A149-521BBD2EEF1F}"/>
                </c:ext>
              </c:extLst>
            </c:dLbl>
            <c:dLbl>
              <c:idx val="10"/>
              <c:layout>
                <c:manualLayout>
                  <c:x val="-2.3148146038554787E-3"/>
                  <c:y val="7.1508388276471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75-4A0D-A149-521BBD2EEF1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Hoja1!$D$2:$D$12</c:f>
              <c:numCache>
                <c:formatCode>General</c:formatCode>
                <c:ptCount val="11"/>
                <c:pt idx="2">
                  <c:v>-4</c:v>
                </c:pt>
                <c:pt idx="3">
                  <c:v>-3.6</c:v>
                </c:pt>
                <c:pt idx="4">
                  <c:v>-3.1</c:v>
                </c:pt>
                <c:pt idx="5">
                  <c:v>-2.2000000000000002</c:v>
                </c:pt>
                <c:pt idx="6">
                  <c:v>-1.6</c:v>
                </c:pt>
                <c:pt idx="7">
                  <c:v>-1.3</c:v>
                </c:pt>
                <c:pt idx="8">
                  <c:v>-1</c:v>
                </c:pt>
                <c:pt idx="9">
                  <c:v>-1</c:v>
                </c:pt>
                <c:pt idx="10">
                  <c:v>-1.1000000000000001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B95-462F-B0B0-5E01297B49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5923896"/>
        <c:axId val="515920288"/>
      </c:lineChart>
      <c:catAx>
        <c:axId val="515923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515920288"/>
        <c:crosses val="autoZero"/>
        <c:auto val="1"/>
        <c:lblAlgn val="ctr"/>
        <c:lblOffset val="100"/>
        <c:noMultiLvlLbl val="0"/>
      </c:catAx>
      <c:valAx>
        <c:axId val="5159202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S"/>
                  <a:t>%PIB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51592389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/>
            </a:pPr>
            <a:r>
              <a:rPr lang="es-CO" sz="1600" b="0" dirty="0"/>
              <a:t>Comparación de riesgo país medido a través </a:t>
            </a:r>
          </a:p>
          <a:p>
            <a:pPr>
              <a:defRPr sz="1600" b="0"/>
            </a:pPr>
            <a:r>
              <a:rPr lang="es-CO" sz="1600" b="0" dirty="0"/>
              <a:t>del Indicador de bonos de mercados emergentes*</a:t>
            </a:r>
          </a:p>
        </c:rich>
      </c:tx>
      <c:layout>
        <c:manualLayout>
          <c:xMode val="edge"/>
          <c:yMode val="edge"/>
          <c:x val="0.29077037569315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464958961697585"/>
          <c:y val="7.6996149119371513E-2"/>
          <c:w val="0.84973280344887359"/>
          <c:h val="0.57475647424482412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EMBI+</c:v>
                </c:pt>
              </c:strCache>
            </c:strRef>
          </c:tx>
          <c:spPr>
            <a:ln w="25400"/>
          </c:spPr>
          <c:marker>
            <c:symbol val="none"/>
          </c:marker>
          <c:dLbls>
            <c:dLbl>
              <c:idx val="3361"/>
              <c:layout>
                <c:manualLayout>
                  <c:x val="0"/>
                  <c:y val="-5.8940400117138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7C-48E4-ACCE-E9BA46DAF37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Hoja1!$A$2:$A$3363</c:f>
              <c:numCache>
                <c:formatCode>d\-mmm\-yy</c:formatCode>
                <c:ptCount val="3362"/>
                <c:pt idx="0">
                  <c:v>38355</c:v>
                </c:pt>
                <c:pt idx="1">
                  <c:v>38356</c:v>
                </c:pt>
                <c:pt idx="2">
                  <c:v>38357</c:v>
                </c:pt>
                <c:pt idx="3">
                  <c:v>38358</c:v>
                </c:pt>
                <c:pt idx="4">
                  <c:v>38359</c:v>
                </c:pt>
                <c:pt idx="5">
                  <c:v>38362</c:v>
                </c:pt>
                <c:pt idx="6">
                  <c:v>38363</c:v>
                </c:pt>
                <c:pt idx="7">
                  <c:v>38364</c:v>
                </c:pt>
                <c:pt idx="8">
                  <c:v>38365</c:v>
                </c:pt>
                <c:pt idx="9">
                  <c:v>38366</c:v>
                </c:pt>
                <c:pt idx="10">
                  <c:v>38369</c:v>
                </c:pt>
                <c:pt idx="11">
                  <c:v>38370</c:v>
                </c:pt>
                <c:pt idx="12">
                  <c:v>38371</c:v>
                </c:pt>
                <c:pt idx="13">
                  <c:v>38372</c:v>
                </c:pt>
                <c:pt idx="14">
                  <c:v>38373</c:v>
                </c:pt>
                <c:pt idx="15">
                  <c:v>38376</c:v>
                </c:pt>
                <c:pt idx="16">
                  <c:v>38377</c:v>
                </c:pt>
                <c:pt idx="17">
                  <c:v>38378</c:v>
                </c:pt>
                <c:pt idx="18">
                  <c:v>38379</c:v>
                </c:pt>
                <c:pt idx="19">
                  <c:v>38380</c:v>
                </c:pt>
                <c:pt idx="20">
                  <c:v>38383</c:v>
                </c:pt>
                <c:pt idx="21">
                  <c:v>38384</c:v>
                </c:pt>
                <c:pt idx="22">
                  <c:v>38385</c:v>
                </c:pt>
                <c:pt idx="23">
                  <c:v>38386</c:v>
                </c:pt>
                <c:pt idx="24">
                  <c:v>38387</c:v>
                </c:pt>
                <c:pt idx="25">
                  <c:v>38390</c:v>
                </c:pt>
                <c:pt idx="26">
                  <c:v>38391</c:v>
                </c:pt>
                <c:pt idx="27">
                  <c:v>38392</c:v>
                </c:pt>
                <c:pt idx="28">
                  <c:v>38393</c:v>
                </c:pt>
                <c:pt idx="29">
                  <c:v>38394</c:v>
                </c:pt>
                <c:pt idx="30">
                  <c:v>38397</c:v>
                </c:pt>
                <c:pt idx="31">
                  <c:v>38398</c:v>
                </c:pt>
                <c:pt idx="32">
                  <c:v>38399</c:v>
                </c:pt>
                <c:pt idx="33">
                  <c:v>38400</c:v>
                </c:pt>
                <c:pt idx="34">
                  <c:v>38401</c:v>
                </c:pt>
                <c:pt idx="35">
                  <c:v>38404</c:v>
                </c:pt>
                <c:pt idx="36">
                  <c:v>38405</c:v>
                </c:pt>
                <c:pt idx="37">
                  <c:v>38406</c:v>
                </c:pt>
                <c:pt idx="38">
                  <c:v>38407</c:v>
                </c:pt>
                <c:pt idx="39">
                  <c:v>38408</c:v>
                </c:pt>
                <c:pt idx="40">
                  <c:v>38411</c:v>
                </c:pt>
                <c:pt idx="41">
                  <c:v>38412</c:v>
                </c:pt>
                <c:pt idx="42">
                  <c:v>38413</c:v>
                </c:pt>
                <c:pt idx="43">
                  <c:v>38414</c:v>
                </c:pt>
                <c:pt idx="44">
                  <c:v>38415</c:v>
                </c:pt>
                <c:pt idx="45">
                  <c:v>38418</c:v>
                </c:pt>
                <c:pt idx="46">
                  <c:v>38419</c:v>
                </c:pt>
                <c:pt idx="47">
                  <c:v>38420</c:v>
                </c:pt>
                <c:pt idx="48">
                  <c:v>38421</c:v>
                </c:pt>
                <c:pt idx="49">
                  <c:v>38422</c:v>
                </c:pt>
                <c:pt idx="50">
                  <c:v>38425</c:v>
                </c:pt>
                <c:pt idx="51">
                  <c:v>38426</c:v>
                </c:pt>
                <c:pt idx="52">
                  <c:v>38427</c:v>
                </c:pt>
                <c:pt idx="53">
                  <c:v>38428</c:v>
                </c:pt>
                <c:pt idx="54">
                  <c:v>38429</c:v>
                </c:pt>
                <c:pt idx="55">
                  <c:v>38432</c:v>
                </c:pt>
                <c:pt idx="56">
                  <c:v>38433</c:v>
                </c:pt>
                <c:pt idx="57">
                  <c:v>38434</c:v>
                </c:pt>
                <c:pt idx="58">
                  <c:v>38435</c:v>
                </c:pt>
                <c:pt idx="59">
                  <c:v>38439</c:v>
                </c:pt>
                <c:pt idx="60">
                  <c:v>38440</c:v>
                </c:pt>
                <c:pt idx="61">
                  <c:v>38441</c:v>
                </c:pt>
                <c:pt idx="62">
                  <c:v>38442</c:v>
                </c:pt>
                <c:pt idx="63">
                  <c:v>38443</c:v>
                </c:pt>
                <c:pt idx="64">
                  <c:v>38446</c:v>
                </c:pt>
                <c:pt idx="65">
                  <c:v>38447</c:v>
                </c:pt>
                <c:pt idx="66">
                  <c:v>38448</c:v>
                </c:pt>
                <c:pt idx="67">
                  <c:v>38449</c:v>
                </c:pt>
                <c:pt idx="68">
                  <c:v>38450</c:v>
                </c:pt>
                <c:pt idx="69">
                  <c:v>38453</c:v>
                </c:pt>
                <c:pt idx="70">
                  <c:v>38454</c:v>
                </c:pt>
                <c:pt idx="71">
                  <c:v>38455</c:v>
                </c:pt>
                <c:pt idx="72">
                  <c:v>38456</c:v>
                </c:pt>
                <c:pt idx="73">
                  <c:v>38457</c:v>
                </c:pt>
                <c:pt idx="74">
                  <c:v>38460</c:v>
                </c:pt>
                <c:pt idx="75">
                  <c:v>38461</c:v>
                </c:pt>
                <c:pt idx="76">
                  <c:v>38462</c:v>
                </c:pt>
                <c:pt idx="77">
                  <c:v>38463</c:v>
                </c:pt>
                <c:pt idx="78">
                  <c:v>38464</c:v>
                </c:pt>
                <c:pt idx="79">
                  <c:v>38467</c:v>
                </c:pt>
                <c:pt idx="80">
                  <c:v>38468</c:v>
                </c:pt>
                <c:pt idx="81">
                  <c:v>38469</c:v>
                </c:pt>
                <c:pt idx="82">
                  <c:v>38470</c:v>
                </c:pt>
                <c:pt idx="83">
                  <c:v>38471</c:v>
                </c:pt>
                <c:pt idx="84">
                  <c:v>38474</c:v>
                </c:pt>
                <c:pt idx="85">
                  <c:v>38475</c:v>
                </c:pt>
                <c:pt idx="86">
                  <c:v>38476</c:v>
                </c:pt>
                <c:pt idx="87">
                  <c:v>38477</c:v>
                </c:pt>
                <c:pt idx="88">
                  <c:v>38478</c:v>
                </c:pt>
                <c:pt idx="89">
                  <c:v>38481</c:v>
                </c:pt>
                <c:pt idx="90">
                  <c:v>38482</c:v>
                </c:pt>
                <c:pt idx="91">
                  <c:v>38483</c:v>
                </c:pt>
                <c:pt idx="92">
                  <c:v>38484</c:v>
                </c:pt>
                <c:pt idx="93">
                  <c:v>38485</c:v>
                </c:pt>
                <c:pt idx="94">
                  <c:v>38488</c:v>
                </c:pt>
                <c:pt idx="95">
                  <c:v>38489</c:v>
                </c:pt>
                <c:pt idx="96">
                  <c:v>38490</c:v>
                </c:pt>
                <c:pt idx="97">
                  <c:v>38491</c:v>
                </c:pt>
                <c:pt idx="98">
                  <c:v>38492</c:v>
                </c:pt>
                <c:pt idx="99">
                  <c:v>38495</c:v>
                </c:pt>
                <c:pt idx="100">
                  <c:v>38496</c:v>
                </c:pt>
                <c:pt idx="101">
                  <c:v>38497</c:v>
                </c:pt>
                <c:pt idx="102">
                  <c:v>38498</c:v>
                </c:pt>
                <c:pt idx="103">
                  <c:v>38499</c:v>
                </c:pt>
                <c:pt idx="104">
                  <c:v>38503</c:v>
                </c:pt>
                <c:pt idx="105">
                  <c:v>38504</c:v>
                </c:pt>
                <c:pt idx="106">
                  <c:v>38505</c:v>
                </c:pt>
                <c:pt idx="107">
                  <c:v>38506</c:v>
                </c:pt>
                <c:pt idx="108">
                  <c:v>38509</c:v>
                </c:pt>
                <c:pt idx="109">
                  <c:v>38510</c:v>
                </c:pt>
                <c:pt idx="110">
                  <c:v>38511</c:v>
                </c:pt>
                <c:pt idx="111">
                  <c:v>38512</c:v>
                </c:pt>
                <c:pt idx="112">
                  <c:v>38513</c:v>
                </c:pt>
                <c:pt idx="113">
                  <c:v>38516</c:v>
                </c:pt>
                <c:pt idx="114">
                  <c:v>38517</c:v>
                </c:pt>
                <c:pt idx="115">
                  <c:v>38518</c:v>
                </c:pt>
                <c:pt idx="116">
                  <c:v>38519</c:v>
                </c:pt>
                <c:pt idx="117">
                  <c:v>38520</c:v>
                </c:pt>
                <c:pt idx="118">
                  <c:v>38523</c:v>
                </c:pt>
                <c:pt idx="119">
                  <c:v>38524</c:v>
                </c:pt>
                <c:pt idx="120">
                  <c:v>38525</c:v>
                </c:pt>
                <c:pt idx="121">
                  <c:v>38526</c:v>
                </c:pt>
                <c:pt idx="122">
                  <c:v>38527</c:v>
                </c:pt>
                <c:pt idx="123">
                  <c:v>38530</c:v>
                </c:pt>
                <c:pt idx="124">
                  <c:v>38531</c:v>
                </c:pt>
                <c:pt idx="125">
                  <c:v>38532</c:v>
                </c:pt>
                <c:pt idx="126">
                  <c:v>38533</c:v>
                </c:pt>
                <c:pt idx="127">
                  <c:v>38534</c:v>
                </c:pt>
                <c:pt idx="128">
                  <c:v>38537</c:v>
                </c:pt>
                <c:pt idx="129">
                  <c:v>38538</c:v>
                </c:pt>
                <c:pt idx="130">
                  <c:v>38539</c:v>
                </c:pt>
                <c:pt idx="131">
                  <c:v>38540</c:v>
                </c:pt>
                <c:pt idx="132">
                  <c:v>38541</c:v>
                </c:pt>
                <c:pt idx="133">
                  <c:v>38544</c:v>
                </c:pt>
                <c:pt idx="134">
                  <c:v>38545</c:v>
                </c:pt>
                <c:pt idx="135">
                  <c:v>38546</c:v>
                </c:pt>
                <c:pt idx="136">
                  <c:v>38547</c:v>
                </c:pt>
                <c:pt idx="137">
                  <c:v>38548</c:v>
                </c:pt>
                <c:pt idx="138">
                  <c:v>38551</c:v>
                </c:pt>
                <c:pt idx="139">
                  <c:v>38552</c:v>
                </c:pt>
                <c:pt idx="140">
                  <c:v>38553</c:v>
                </c:pt>
                <c:pt idx="141">
                  <c:v>38554</c:v>
                </c:pt>
                <c:pt idx="142">
                  <c:v>38555</c:v>
                </c:pt>
                <c:pt idx="143">
                  <c:v>38558</c:v>
                </c:pt>
                <c:pt idx="144">
                  <c:v>38559</c:v>
                </c:pt>
                <c:pt idx="145">
                  <c:v>38560</c:v>
                </c:pt>
                <c:pt idx="146">
                  <c:v>38561</c:v>
                </c:pt>
                <c:pt idx="147">
                  <c:v>38562</c:v>
                </c:pt>
                <c:pt idx="148">
                  <c:v>38565</c:v>
                </c:pt>
                <c:pt idx="149">
                  <c:v>38566</c:v>
                </c:pt>
                <c:pt idx="150">
                  <c:v>38567</c:v>
                </c:pt>
                <c:pt idx="151">
                  <c:v>38568</c:v>
                </c:pt>
                <c:pt idx="152">
                  <c:v>38569</c:v>
                </c:pt>
                <c:pt idx="153">
                  <c:v>38572</c:v>
                </c:pt>
                <c:pt idx="154">
                  <c:v>38573</c:v>
                </c:pt>
                <c:pt idx="155">
                  <c:v>38574</c:v>
                </c:pt>
                <c:pt idx="156">
                  <c:v>38575</c:v>
                </c:pt>
                <c:pt idx="157">
                  <c:v>38576</c:v>
                </c:pt>
                <c:pt idx="158">
                  <c:v>38579</c:v>
                </c:pt>
                <c:pt idx="159">
                  <c:v>38580</c:v>
                </c:pt>
                <c:pt idx="160">
                  <c:v>38583</c:v>
                </c:pt>
                <c:pt idx="161">
                  <c:v>38584</c:v>
                </c:pt>
                <c:pt idx="162">
                  <c:v>38585</c:v>
                </c:pt>
                <c:pt idx="163">
                  <c:v>38586</c:v>
                </c:pt>
                <c:pt idx="164">
                  <c:v>38587</c:v>
                </c:pt>
                <c:pt idx="165">
                  <c:v>38590</c:v>
                </c:pt>
                <c:pt idx="166">
                  <c:v>38591</c:v>
                </c:pt>
                <c:pt idx="167">
                  <c:v>38592</c:v>
                </c:pt>
                <c:pt idx="168">
                  <c:v>38593</c:v>
                </c:pt>
                <c:pt idx="169">
                  <c:v>38594</c:v>
                </c:pt>
                <c:pt idx="170">
                  <c:v>38595</c:v>
                </c:pt>
                <c:pt idx="171">
                  <c:v>38596</c:v>
                </c:pt>
                <c:pt idx="172">
                  <c:v>38597</c:v>
                </c:pt>
                <c:pt idx="173">
                  <c:v>38600</c:v>
                </c:pt>
                <c:pt idx="174">
                  <c:v>38601</c:v>
                </c:pt>
                <c:pt idx="175">
                  <c:v>38602</c:v>
                </c:pt>
                <c:pt idx="176">
                  <c:v>38603</c:v>
                </c:pt>
                <c:pt idx="177">
                  <c:v>38604</c:v>
                </c:pt>
                <c:pt idx="178">
                  <c:v>38607</c:v>
                </c:pt>
                <c:pt idx="179">
                  <c:v>38608</c:v>
                </c:pt>
                <c:pt idx="180">
                  <c:v>38609</c:v>
                </c:pt>
                <c:pt idx="181">
                  <c:v>38610</c:v>
                </c:pt>
                <c:pt idx="182">
                  <c:v>38611</c:v>
                </c:pt>
                <c:pt idx="183">
                  <c:v>38614</c:v>
                </c:pt>
                <c:pt idx="184">
                  <c:v>38615</c:v>
                </c:pt>
                <c:pt idx="185">
                  <c:v>38616</c:v>
                </c:pt>
                <c:pt idx="186">
                  <c:v>38617</c:v>
                </c:pt>
                <c:pt idx="187">
                  <c:v>38618</c:v>
                </c:pt>
                <c:pt idx="188">
                  <c:v>38621</c:v>
                </c:pt>
                <c:pt idx="189">
                  <c:v>38622</c:v>
                </c:pt>
                <c:pt idx="190">
                  <c:v>38623</c:v>
                </c:pt>
                <c:pt idx="191">
                  <c:v>38624</c:v>
                </c:pt>
                <c:pt idx="192">
                  <c:v>38625</c:v>
                </c:pt>
                <c:pt idx="193">
                  <c:v>38628</c:v>
                </c:pt>
                <c:pt idx="194">
                  <c:v>38629</c:v>
                </c:pt>
                <c:pt idx="195">
                  <c:v>38630</c:v>
                </c:pt>
                <c:pt idx="196">
                  <c:v>38631</c:v>
                </c:pt>
                <c:pt idx="197">
                  <c:v>38632</c:v>
                </c:pt>
                <c:pt idx="198">
                  <c:v>38635</c:v>
                </c:pt>
                <c:pt idx="199">
                  <c:v>38636</c:v>
                </c:pt>
                <c:pt idx="200">
                  <c:v>38637</c:v>
                </c:pt>
                <c:pt idx="201">
                  <c:v>38638</c:v>
                </c:pt>
                <c:pt idx="202">
                  <c:v>38639</c:v>
                </c:pt>
                <c:pt idx="203">
                  <c:v>38642</c:v>
                </c:pt>
                <c:pt idx="204">
                  <c:v>38643</c:v>
                </c:pt>
                <c:pt idx="205">
                  <c:v>38644</c:v>
                </c:pt>
                <c:pt idx="206">
                  <c:v>38645</c:v>
                </c:pt>
                <c:pt idx="207">
                  <c:v>38646</c:v>
                </c:pt>
                <c:pt idx="208">
                  <c:v>38649</c:v>
                </c:pt>
                <c:pt idx="209">
                  <c:v>38650</c:v>
                </c:pt>
                <c:pt idx="210">
                  <c:v>38651</c:v>
                </c:pt>
                <c:pt idx="211">
                  <c:v>38652</c:v>
                </c:pt>
                <c:pt idx="212">
                  <c:v>38653</c:v>
                </c:pt>
                <c:pt idx="213">
                  <c:v>38656</c:v>
                </c:pt>
                <c:pt idx="214">
                  <c:v>38657</c:v>
                </c:pt>
                <c:pt idx="215">
                  <c:v>38658</c:v>
                </c:pt>
                <c:pt idx="216">
                  <c:v>38659</c:v>
                </c:pt>
                <c:pt idx="217">
                  <c:v>38660</c:v>
                </c:pt>
                <c:pt idx="218">
                  <c:v>38663</c:v>
                </c:pt>
                <c:pt idx="219">
                  <c:v>38664</c:v>
                </c:pt>
                <c:pt idx="220">
                  <c:v>38665</c:v>
                </c:pt>
                <c:pt idx="221">
                  <c:v>38666</c:v>
                </c:pt>
                <c:pt idx="222">
                  <c:v>38667</c:v>
                </c:pt>
                <c:pt idx="223">
                  <c:v>38670</c:v>
                </c:pt>
                <c:pt idx="224">
                  <c:v>38671</c:v>
                </c:pt>
                <c:pt idx="225">
                  <c:v>38672</c:v>
                </c:pt>
                <c:pt idx="226">
                  <c:v>38673</c:v>
                </c:pt>
                <c:pt idx="227">
                  <c:v>38674</c:v>
                </c:pt>
                <c:pt idx="228">
                  <c:v>38677</c:v>
                </c:pt>
                <c:pt idx="229">
                  <c:v>38678</c:v>
                </c:pt>
                <c:pt idx="230">
                  <c:v>38679</c:v>
                </c:pt>
                <c:pt idx="231">
                  <c:v>38680</c:v>
                </c:pt>
                <c:pt idx="232">
                  <c:v>38681</c:v>
                </c:pt>
                <c:pt idx="233">
                  <c:v>38684</c:v>
                </c:pt>
                <c:pt idx="234">
                  <c:v>38685</c:v>
                </c:pt>
                <c:pt idx="235">
                  <c:v>38686</c:v>
                </c:pt>
                <c:pt idx="236">
                  <c:v>38687</c:v>
                </c:pt>
                <c:pt idx="237">
                  <c:v>38688</c:v>
                </c:pt>
                <c:pt idx="238">
                  <c:v>38691</c:v>
                </c:pt>
                <c:pt idx="239">
                  <c:v>38692</c:v>
                </c:pt>
                <c:pt idx="240">
                  <c:v>38693</c:v>
                </c:pt>
                <c:pt idx="241">
                  <c:v>38694</c:v>
                </c:pt>
                <c:pt idx="242">
                  <c:v>38695</c:v>
                </c:pt>
                <c:pt idx="243">
                  <c:v>38698</c:v>
                </c:pt>
                <c:pt idx="244">
                  <c:v>38699</c:v>
                </c:pt>
                <c:pt idx="245">
                  <c:v>38700</c:v>
                </c:pt>
                <c:pt idx="246">
                  <c:v>38701</c:v>
                </c:pt>
                <c:pt idx="247">
                  <c:v>38702</c:v>
                </c:pt>
                <c:pt idx="248">
                  <c:v>38705</c:v>
                </c:pt>
                <c:pt idx="249">
                  <c:v>38706</c:v>
                </c:pt>
                <c:pt idx="250">
                  <c:v>38707</c:v>
                </c:pt>
                <c:pt idx="251">
                  <c:v>38708</c:v>
                </c:pt>
                <c:pt idx="252">
                  <c:v>38709</c:v>
                </c:pt>
                <c:pt idx="253">
                  <c:v>38712</c:v>
                </c:pt>
                <c:pt idx="254">
                  <c:v>38713</c:v>
                </c:pt>
                <c:pt idx="255">
                  <c:v>38714</c:v>
                </c:pt>
                <c:pt idx="256">
                  <c:v>38715</c:v>
                </c:pt>
                <c:pt idx="257">
                  <c:v>38716</c:v>
                </c:pt>
                <c:pt idx="258">
                  <c:v>38719</c:v>
                </c:pt>
                <c:pt idx="259">
                  <c:v>38720</c:v>
                </c:pt>
                <c:pt idx="260">
                  <c:v>38721</c:v>
                </c:pt>
                <c:pt idx="261">
                  <c:v>38722</c:v>
                </c:pt>
                <c:pt idx="262">
                  <c:v>38723</c:v>
                </c:pt>
                <c:pt idx="263">
                  <c:v>38726</c:v>
                </c:pt>
                <c:pt idx="264">
                  <c:v>38727</c:v>
                </c:pt>
                <c:pt idx="265">
                  <c:v>38728</c:v>
                </c:pt>
                <c:pt idx="266">
                  <c:v>38729</c:v>
                </c:pt>
                <c:pt idx="267">
                  <c:v>38730</c:v>
                </c:pt>
                <c:pt idx="268">
                  <c:v>38733</c:v>
                </c:pt>
                <c:pt idx="269">
                  <c:v>38734</c:v>
                </c:pt>
                <c:pt idx="270">
                  <c:v>38735</c:v>
                </c:pt>
                <c:pt idx="271">
                  <c:v>38736</c:v>
                </c:pt>
                <c:pt idx="272">
                  <c:v>38737</c:v>
                </c:pt>
                <c:pt idx="273">
                  <c:v>38740</c:v>
                </c:pt>
                <c:pt idx="274">
                  <c:v>38741</c:v>
                </c:pt>
                <c:pt idx="275">
                  <c:v>38742</c:v>
                </c:pt>
                <c:pt idx="276">
                  <c:v>38743</c:v>
                </c:pt>
                <c:pt idx="277">
                  <c:v>38744</c:v>
                </c:pt>
                <c:pt idx="278">
                  <c:v>38747</c:v>
                </c:pt>
                <c:pt idx="279">
                  <c:v>38748</c:v>
                </c:pt>
                <c:pt idx="280">
                  <c:v>38749</c:v>
                </c:pt>
                <c:pt idx="281">
                  <c:v>38750</c:v>
                </c:pt>
                <c:pt idx="282">
                  <c:v>38751</c:v>
                </c:pt>
                <c:pt idx="283">
                  <c:v>38754</c:v>
                </c:pt>
                <c:pt idx="284">
                  <c:v>38755</c:v>
                </c:pt>
                <c:pt idx="285">
                  <c:v>38756</c:v>
                </c:pt>
                <c:pt idx="286">
                  <c:v>38757</c:v>
                </c:pt>
                <c:pt idx="287">
                  <c:v>38758</c:v>
                </c:pt>
                <c:pt idx="288">
                  <c:v>38761</c:v>
                </c:pt>
                <c:pt idx="289">
                  <c:v>38762</c:v>
                </c:pt>
                <c:pt idx="290">
                  <c:v>38763</c:v>
                </c:pt>
                <c:pt idx="291">
                  <c:v>38764</c:v>
                </c:pt>
                <c:pt idx="292">
                  <c:v>38765</c:v>
                </c:pt>
                <c:pt idx="293">
                  <c:v>38768</c:v>
                </c:pt>
                <c:pt idx="294">
                  <c:v>38769</c:v>
                </c:pt>
                <c:pt idx="295">
                  <c:v>38770</c:v>
                </c:pt>
                <c:pt idx="296">
                  <c:v>38771</c:v>
                </c:pt>
                <c:pt idx="297">
                  <c:v>38772</c:v>
                </c:pt>
                <c:pt idx="298">
                  <c:v>38775</c:v>
                </c:pt>
                <c:pt idx="299">
                  <c:v>38776</c:v>
                </c:pt>
                <c:pt idx="300">
                  <c:v>38777</c:v>
                </c:pt>
                <c:pt idx="301">
                  <c:v>38778</c:v>
                </c:pt>
                <c:pt idx="302">
                  <c:v>38779</c:v>
                </c:pt>
                <c:pt idx="303">
                  <c:v>38782</c:v>
                </c:pt>
                <c:pt idx="304">
                  <c:v>38783</c:v>
                </c:pt>
                <c:pt idx="305">
                  <c:v>38784</c:v>
                </c:pt>
                <c:pt idx="306">
                  <c:v>38785</c:v>
                </c:pt>
                <c:pt idx="307">
                  <c:v>38786</c:v>
                </c:pt>
                <c:pt idx="308">
                  <c:v>38789</c:v>
                </c:pt>
                <c:pt idx="309">
                  <c:v>38790</c:v>
                </c:pt>
                <c:pt idx="310">
                  <c:v>38791</c:v>
                </c:pt>
                <c:pt idx="311">
                  <c:v>38792</c:v>
                </c:pt>
                <c:pt idx="312">
                  <c:v>38793</c:v>
                </c:pt>
                <c:pt idx="313">
                  <c:v>38796</c:v>
                </c:pt>
                <c:pt idx="314">
                  <c:v>38797</c:v>
                </c:pt>
                <c:pt idx="315">
                  <c:v>38798</c:v>
                </c:pt>
                <c:pt idx="316">
                  <c:v>38799</c:v>
                </c:pt>
                <c:pt idx="317">
                  <c:v>38800</c:v>
                </c:pt>
                <c:pt idx="318">
                  <c:v>38803</c:v>
                </c:pt>
                <c:pt idx="319">
                  <c:v>38804</c:v>
                </c:pt>
                <c:pt idx="320">
                  <c:v>38805</c:v>
                </c:pt>
                <c:pt idx="321">
                  <c:v>38806</c:v>
                </c:pt>
                <c:pt idx="322">
                  <c:v>38807</c:v>
                </c:pt>
                <c:pt idx="323">
                  <c:v>38810</c:v>
                </c:pt>
                <c:pt idx="324">
                  <c:v>38811</c:v>
                </c:pt>
                <c:pt idx="325">
                  <c:v>38812</c:v>
                </c:pt>
                <c:pt idx="326">
                  <c:v>38813</c:v>
                </c:pt>
                <c:pt idx="327">
                  <c:v>38814</c:v>
                </c:pt>
                <c:pt idx="328">
                  <c:v>38817</c:v>
                </c:pt>
                <c:pt idx="329">
                  <c:v>38818</c:v>
                </c:pt>
                <c:pt idx="330">
                  <c:v>38819</c:v>
                </c:pt>
                <c:pt idx="331">
                  <c:v>38820</c:v>
                </c:pt>
                <c:pt idx="332">
                  <c:v>38824</c:v>
                </c:pt>
                <c:pt idx="333">
                  <c:v>38825</c:v>
                </c:pt>
                <c:pt idx="334">
                  <c:v>38826</c:v>
                </c:pt>
                <c:pt idx="335">
                  <c:v>38827</c:v>
                </c:pt>
                <c:pt idx="336">
                  <c:v>38828</c:v>
                </c:pt>
                <c:pt idx="337">
                  <c:v>38831</c:v>
                </c:pt>
                <c:pt idx="338">
                  <c:v>38832</c:v>
                </c:pt>
                <c:pt idx="339">
                  <c:v>38833</c:v>
                </c:pt>
                <c:pt idx="340">
                  <c:v>38834</c:v>
                </c:pt>
                <c:pt idx="341">
                  <c:v>38835</c:v>
                </c:pt>
                <c:pt idx="342">
                  <c:v>38838</c:v>
                </c:pt>
                <c:pt idx="343">
                  <c:v>38839</c:v>
                </c:pt>
                <c:pt idx="344">
                  <c:v>38840</c:v>
                </c:pt>
                <c:pt idx="345">
                  <c:v>38841</c:v>
                </c:pt>
                <c:pt idx="346">
                  <c:v>38842</c:v>
                </c:pt>
                <c:pt idx="347">
                  <c:v>38845</c:v>
                </c:pt>
                <c:pt idx="348">
                  <c:v>38846</c:v>
                </c:pt>
                <c:pt idx="349">
                  <c:v>38847</c:v>
                </c:pt>
                <c:pt idx="350">
                  <c:v>38848</c:v>
                </c:pt>
                <c:pt idx="351">
                  <c:v>38849</c:v>
                </c:pt>
                <c:pt idx="352">
                  <c:v>38852</c:v>
                </c:pt>
                <c:pt idx="353">
                  <c:v>38853</c:v>
                </c:pt>
                <c:pt idx="354">
                  <c:v>38854</c:v>
                </c:pt>
                <c:pt idx="355">
                  <c:v>38855</c:v>
                </c:pt>
                <c:pt idx="356">
                  <c:v>38856</c:v>
                </c:pt>
                <c:pt idx="357">
                  <c:v>38859</c:v>
                </c:pt>
                <c:pt idx="358">
                  <c:v>38860</c:v>
                </c:pt>
                <c:pt idx="359">
                  <c:v>38861</c:v>
                </c:pt>
                <c:pt idx="360">
                  <c:v>38862</c:v>
                </c:pt>
                <c:pt idx="361">
                  <c:v>38863</c:v>
                </c:pt>
                <c:pt idx="362">
                  <c:v>38867</c:v>
                </c:pt>
                <c:pt idx="363">
                  <c:v>38868</c:v>
                </c:pt>
                <c:pt idx="364">
                  <c:v>38869</c:v>
                </c:pt>
                <c:pt idx="365">
                  <c:v>38870</c:v>
                </c:pt>
                <c:pt idx="366">
                  <c:v>38873</c:v>
                </c:pt>
                <c:pt idx="367">
                  <c:v>38874</c:v>
                </c:pt>
                <c:pt idx="368">
                  <c:v>38875</c:v>
                </c:pt>
                <c:pt idx="369">
                  <c:v>38876</c:v>
                </c:pt>
                <c:pt idx="370">
                  <c:v>38877</c:v>
                </c:pt>
                <c:pt idx="371">
                  <c:v>38880</c:v>
                </c:pt>
                <c:pt idx="372">
                  <c:v>38881</c:v>
                </c:pt>
                <c:pt idx="373">
                  <c:v>38882</c:v>
                </c:pt>
                <c:pt idx="374">
                  <c:v>38883</c:v>
                </c:pt>
                <c:pt idx="375">
                  <c:v>38884</c:v>
                </c:pt>
                <c:pt idx="376">
                  <c:v>38887</c:v>
                </c:pt>
                <c:pt idx="377">
                  <c:v>38888</c:v>
                </c:pt>
                <c:pt idx="378">
                  <c:v>38889</c:v>
                </c:pt>
                <c:pt idx="379">
                  <c:v>38890</c:v>
                </c:pt>
                <c:pt idx="380">
                  <c:v>38891</c:v>
                </c:pt>
                <c:pt idx="381">
                  <c:v>38894</c:v>
                </c:pt>
                <c:pt idx="382">
                  <c:v>38895</c:v>
                </c:pt>
                <c:pt idx="383">
                  <c:v>38896</c:v>
                </c:pt>
                <c:pt idx="384">
                  <c:v>38897</c:v>
                </c:pt>
                <c:pt idx="385">
                  <c:v>38898</c:v>
                </c:pt>
                <c:pt idx="386">
                  <c:v>38901</c:v>
                </c:pt>
                <c:pt idx="387">
                  <c:v>38903</c:v>
                </c:pt>
                <c:pt idx="388">
                  <c:v>38904</c:v>
                </c:pt>
                <c:pt idx="389">
                  <c:v>38905</c:v>
                </c:pt>
                <c:pt idx="390">
                  <c:v>38908</c:v>
                </c:pt>
                <c:pt idx="391">
                  <c:v>38909</c:v>
                </c:pt>
                <c:pt idx="392">
                  <c:v>38910</c:v>
                </c:pt>
                <c:pt idx="393">
                  <c:v>38911</c:v>
                </c:pt>
                <c:pt idx="394">
                  <c:v>38912</c:v>
                </c:pt>
                <c:pt idx="395">
                  <c:v>38915</c:v>
                </c:pt>
                <c:pt idx="396">
                  <c:v>38916</c:v>
                </c:pt>
                <c:pt idx="397">
                  <c:v>38917</c:v>
                </c:pt>
                <c:pt idx="398">
                  <c:v>38918</c:v>
                </c:pt>
                <c:pt idx="399">
                  <c:v>38919</c:v>
                </c:pt>
                <c:pt idx="400">
                  <c:v>38922</c:v>
                </c:pt>
                <c:pt idx="401">
                  <c:v>38923</c:v>
                </c:pt>
                <c:pt idx="402">
                  <c:v>38924</c:v>
                </c:pt>
                <c:pt idx="403">
                  <c:v>38925</c:v>
                </c:pt>
                <c:pt idx="404">
                  <c:v>38926</c:v>
                </c:pt>
                <c:pt idx="405">
                  <c:v>38929</c:v>
                </c:pt>
                <c:pt idx="406">
                  <c:v>38930</c:v>
                </c:pt>
                <c:pt idx="407">
                  <c:v>38931</c:v>
                </c:pt>
                <c:pt idx="408">
                  <c:v>38932</c:v>
                </c:pt>
                <c:pt idx="409">
                  <c:v>38933</c:v>
                </c:pt>
                <c:pt idx="410">
                  <c:v>38936</c:v>
                </c:pt>
                <c:pt idx="411">
                  <c:v>38937</c:v>
                </c:pt>
                <c:pt idx="412">
                  <c:v>38938</c:v>
                </c:pt>
                <c:pt idx="413">
                  <c:v>38939</c:v>
                </c:pt>
                <c:pt idx="414">
                  <c:v>38940</c:v>
                </c:pt>
                <c:pt idx="415">
                  <c:v>38943</c:v>
                </c:pt>
                <c:pt idx="416">
                  <c:v>38944</c:v>
                </c:pt>
                <c:pt idx="417">
                  <c:v>38945</c:v>
                </c:pt>
                <c:pt idx="418">
                  <c:v>38946</c:v>
                </c:pt>
                <c:pt idx="419">
                  <c:v>38947</c:v>
                </c:pt>
                <c:pt idx="420">
                  <c:v>38950</c:v>
                </c:pt>
                <c:pt idx="421">
                  <c:v>38951</c:v>
                </c:pt>
                <c:pt idx="422">
                  <c:v>38952</c:v>
                </c:pt>
                <c:pt idx="423">
                  <c:v>38953</c:v>
                </c:pt>
                <c:pt idx="424">
                  <c:v>38954</c:v>
                </c:pt>
                <c:pt idx="425">
                  <c:v>38957</c:v>
                </c:pt>
                <c:pt idx="426">
                  <c:v>38958</c:v>
                </c:pt>
                <c:pt idx="427">
                  <c:v>38959</c:v>
                </c:pt>
                <c:pt idx="428">
                  <c:v>38960</c:v>
                </c:pt>
                <c:pt idx="429">
                  <c:v>38961</c:v>
                </c:pt>
                <c:pt idx="430">
                  <c:v>38964</c:v>
                </c:pt>
                <c:pt idx="431">
                  <c:v>38965</c:v>
                </c:pt>
                <c:pt idx="432">
                  <c:v>38966</c:v>
                </c:pt>
                <c:pt idx="433">
                  <c:v>38967</c:v>
                </c:pt>
                <c:pt idx="434">
                  <c:v>38968</c:v>
                </c:pt>
                <c:pt idx="435">
                  <c:v>38971</c:v>
                </c:pt>
                <c:pt idx="436">
                  <c:v>38972</c:v>
                </c:pt>
                <c:pt idx="437">
                  <c:v>38973</c:v>
                </c:pt>
                <c:pt idx="438">
                  <c:v>38974</c:v>
                </c:pt>
                <c:pt idx="439">
                  <c:v>38975</c:v>
                </c:pt>
                <c:pt idx="440">
                  <c:v>38978</c:v>
                </c:pt>
                <c:pt idx="441">
                  <c:v>38979</c:v>
                </c:pt>
                <c:pt idx="442">
                  <c:v>38980</c:v>
                </c:pt>
                <c:pt idx="443">
                  <c:v>38981</c:v>
                </c:pt>
                <c:pt idx="444">
                  <c:v>38982</c:v>
                </c:pt>
                <c:pt idx="445">
                  <c:v>38985</c:v>
                </c:pt>
                <c:pt idx="446">
                  <c:v>38986</c:v>
                </c:pt>
                <c:pt idx="447">
                  <c:v>38987</c:v>
                </c:pt>
                <c:pt idx="448">
                  <c:v>38988</c:v>
                </c:pt>
                <c:pt idx="449">
                  <c:v>38989</c:v>
                </c:pt>
                <c:pt idx="450">
                  <c:v>38992</c:v>
                </c:pt>
                <c:pt idx="451">
                  <c:v>38993</c:v>
                </c:pt>
                <c:pt idx="452">
                  <c:v>38994</c:v>
                </c:pt>
                <c:pt idx="453">
                  <c:v>38995</c:v>
                </c:pt>
                <c:pt idx="454">
                  <c:v>38996</c:v>
                </c:pt>
                <c:pt idx="455">
                  <c:v>38999</c:v>
                </c:pt>
                <c:pt idx="456">
                  <c:v>39000</c:v>
                </c:pt>
                <c:pt idx="457">
                  <c:v>39001</c:v>
                </c:pt>
                <c:pt idx="458">
                  <c:v>39002</c:v>
                </c:pt>
                <c:pt idx="459">
                  <c:v>39003</c:v>
                </c:pt>
                <c:pt idx="460">
                  <c:v>39006</c:v>
                </c:pt>
                <c:pt idx="461">
                  <c:v>39007</c:v>
                </c:pt>
                <c:pt idx="462">
                  <c:v>39008</c:v>
                </c:pt>
                <c:pt idx="463">
                  <c:v>39009</c:v>
                </c:pt>
                <c:pt idx="464">
                  <c:v>39010</c:v>
                </c:pt>
                <c:pt idx="465">
                  <c:v>39013</c:v>
                </c:pt>
                <c:pt idx="466">
                  <c:v>39014</c:v>
                </c:pt>
                <c:pt idx="467">
                  <c:v>39015</c:v>
                </c:pt>
                <c:pt idx="468">
                  <c:v>39016</c:v>
                </c:pt>
                <c:pt idx="469">
                  <c:v>39017</c:v>
                </c:pt>
                <c:pt idx="470">
                  <c:v>39020</c:v>
                </c:pt>
                <c:pt idx="471">
                  <c:v>39021</c:v>
                </c:pt>
                <c:pt idx="472">
                  <c:v>39022</c:v>
                </c:pt>
                <c:pt idx="473">
                  <c:v>39023</c:v>
                </c:pt>
                <c:pt idx="474">
                  <c:v>39024</c:v>
                </c:pt>
                <c:pt idx="475">
                  <c:v>39027</c:v>
                </c:pt>
                <c:pt idx="476">
                  <c:v>39028</c:v>
                </c:pt>
                <c:pt idx="477">
                  <c:v>39029</c:v>
                </c:pt>
                <c:pt idx="478">
                  <c:v>39030</c:v>
                </c:pt>
                <c:pt idx="479">
                  <c:v>39031</c:v>
                </c:pt>
                <c:pt idx="480">
                  <c:v>39034</c:v>
                </c:pt>
                <c:pt idx="481">
                  <c:v>39035</c:v>
                </c:pt>
                <c:pt idx="482">
                  <c:v>39036</c:v>
                </c:pt>
                <c:pt idx="483">
                  <c:v>39037</c:v>
                </c:pt>
                <c:pt idx="484">
                  <c:v>39038</c:v>
                </c:pt>
                <c:pt idx="485">
                  <c:v>39041</c:v>
                </c:pt>
                <c:pt idx="486">
                  <c:v>39042</c:v>
                </c:pt>
                <c:pt idx="487">
                  <c:v>39043</c:v>
                </c:pt>
                <c:pt idx="488">
                  <c:v>39044</c:v>
                </c:pt>
                <c:pt idx="489">
                  <c:v>39045</c:v>
                </c:pt>
                <c:pt idx="490">
                  <c:v>39048</c:v>
                </c:pt>
                <c:pt idx="491">
                  <c:v>39049</c:v>
                </c:pt>
                <c:pt idx="492">
                  <c:v>39050</c:v>
                </c:pt>
                <c:pt idx="493">
                  <c:v>39051</c:v>
                </c:pt>
                <c:pt idx="494">
                  <c:v>39052</c:v>
                </c:pt>
                <c:pt idx="495">
                  <c:v>39055</c:v>
                </c:pt>
                <c:pt idx="496">
                  <c:v>39056</c:v>
                </c:pt>
                <c:pt idx="497">
                  <c:v>39057</c:v>
                </c:pt>
                <c:pt idx="498">
                  <c:v>39058</c:v>
                </c:pt>
                <c:pt idx="499">
                  <c:v>39059</c:v>
                </c:pt>
                <c:pt idx="500">
                  <c:v>39062</c:v>
                </c:pt>
                <c:pt idx="501">
                  <c:v>39063</c:v>
                </c:pt>
                <c:pt idx="502">
                  <c:v>39064</c:v>
                </c:pt>
                <c:pt idx="503">
                  <c:v>39065</c:v>
                </c:pt>
                <c:pt idx="504">
                  <c:v>39066</c:v>
                </c:pt>
                <c:pt idx="505">
                  <c:v>39069</c:v>
                </c:pt>
                <c:pt idx="506">
                  <c:v>39070</c:v>
                </c:pt>
                <c:pt idx="507">
                  <c:v>39071</c:v>
                </c:pt>
                <c:pt idx="508">
                  <c:v>39072</c:v>
                </c:pt>
                <c:pt idx="509">
                  <c:v>39073</c:v>
                </c:pt>
                <c:pt idx="510">
                  <c:v>39076</c:v>
                </c:pt>
                <c:pt idx="511">
                  <c:v>39077</c:v>
                </c:pt>
                <c:pt idx="512">
                  <c:v>39078</c:v>
                </c:pt>
                <c:pt idx="513">
                  <c:v>39079</c:v>
                </c:pt>
                <c:pt idx="514">
                  <c:v>39080</c:v>
                </c:pt>
                <c:pt idx="515">
                  <c:v>39083</c:v>
                </c:pt>
                <c:pt idx="516">
                  <c:v>39084</c:v>
                </c:pt>
                <c:pt idx="517">
                  <c:v>39085</c:v>
                </c:pt>
                <c:pt idx="518">
                  <c:v>39086</c:v>
                </c:pt>
                <c:pt idx="519">
                  <c:v>39087</c:v>
                </c:pt>
                <c:pt idx="520">
                  <c:v>39090</c:v>
                </c:pt>
                <c:pt idx="521">
                  <c:v>39091</c:v>
                </c:pt>
                <c:pt idx="522">
                  <c:v>39092</c:v>
                </c:pt>
                <c:pt idx="523">
                  <c:v>39093</c:v>
                </c:pt>
                <c:pt idx="524">
                  <c:v>38729</c:v>
                </c:pt>
                <c:pt idx="525">
                  <c:v>38732</c:v>
                </c:pt>
                <c:pt idx="526">
                  <c:v>39098</c:v>
                </c:pt>
                <c:pt idx="527">
                  <c:v>39099</c:v>
                </c:pt>
                <c:pt idx="528">
                  <c:v>39100</c:v>
                </c:pt>
                <c:pt idx="529">
                  <c:v>39101</c:v>
                </c:pt>
                <c:pt idx="530">
                  <c:v>39104</c:v>
                </c:pt>
                <c:pt idx="531">
                  <c:v>39105</c:v>
                </c:pt>
                <c:pt idx="532">
                  <c:v>39106</c:v>
                </c:pt>
                <c:pt idx="533">
                  <c:v>39107</c:v>
                </c:pt>
                <c:pt idx="534">
                  <c:v>39108</c:v>
                </c:pt>
                <c:pt idx="535">
                  <c:v>39111</c:v>
                </c:pt>
                <c:pt idx="536">
                  <c:v>39112</c:v>
                </c:pt>
                <c:pt idx="537">
                  <c:v>39113</c:v>
                </c:pt>
                <c:pt idx="538">
                  <c:v>39114</c:v>
                </c:pt>
                <c:pt idx="539">
                  <c:v>39115</c:v>
                </c:pt>
                <c:pt idx="540">
                  <c:v>39118</c:v>
                </c:pt>
                <c:pt idx="541">
                  <c:v>39119</c:v>
                </c:pt>
                <c:pt idx="542">
                  <c:v>39120</c:v>
                </c:pt>
                <c:pt idx="543">
                  <c:v>39121</c:v>
                </c:pt>
                <c:pt idx="544">
                  <c:v>39122</c:v>
                </c:pt>
                <c:pt idx="545">
                  <c:v>39125</c:v>
                </c:pt>
                <c:pt idx="546">
                  <c:v>39126</c:v>
                </c:pt>
                <c:pt idx="547">
                  <c:v>39127</c:v>
                </c:pt>
                <c:pt idx="548">
                  <c:v>39128</c:v>
                </c:pt>
                <c:pt idx="549">
                  <c:v>39129</c:v>
                </c:pt>
                <c:pt idx="550">
                  <c:v>39132</c:v>
                </c:pt>
                <c:pt idx="551">
                  <c:v>39133</c:v>
                </c:pt>
                <c:pt idx="552">
                  <c:v>39134</c:v>
                </c:pt>
                <c:pt idx="553">
                  <c:v>39135</c:v>
                </c:pt>
                <c:pt idx="554">
                  <c:v>39136</c:v>
                </c:pt>
                <c:pt idx="555">
                  <c:v>39139</c:v>
                </c:pt>
                <c:pt idx="556">
                  <c:v>39140</c:v>
                </c:pt>
                <c:pt idx="557">
                  <c:v>39141</c:v>
                </c:pt>
                <c:pt idx="558">
                  <c:v>39142</c:v>
                </c:pt>
                <c:pt idx="559">
                  <c:v>39143</c:v>
                </c:pt>
                <c:pt idx="560">
                  <c:v>39146</c:v>
                </c:pt>
                <c:pt idx="561">
                  <c:v>39147</c:v>
                </c:pt>
                <c:pt idx="562">
                  <c:v>39148</c:v>
                </c:pt>
                <c:pt idx="563">
                  <c:v>39149</c:v>
                </c:pt>
                <c:pt idx="564">
                  <c:v>39150</c:v>
                </c:pt>
                <c:pt idx="565">
                  <c:v>39153</c:v>
                </c:pt>
                <c:pt idx="566">
                  <c:v>39154</c:v>
                </c:pt>
                <c:pt idx="567">
                  <c:v>39155</c:v>
                </c:pt>
                <c:pt idx="568">
                  <c:v>39156</c:v>
                </c:pt>
                <c:pt idx="569">
                  <c:v>39157</c:v>
                </c:pt>
                <c:pt idx="570">
                  <c:v>39160</c:v>
                </c:pt>
                <c:pt idx="571">
                  <c:v>39161</c:v>
                </c:pt>
                <c:pt idx="572">
                  <c:v>39162</c:v>
                </c:pt>
                <c:pt idx="573">
                  <c:v>39163</c:v>
                </c:pt>
                <c:pt idx="574">
                  <c:v>39164</c:v>
                </c:pt>
                <c:pt idx="575">
                  <c:v>39167</c:v>
                </c:pt>
                <c:pt idx="576">
                  <c:v>39168</c:v>
                </c:pt>
                <c:pt idx="577">
                  <c:v>39169</c:v>
                </c:pt>
                <c:pt idx="578">
                  <c:v>39170</c:v>
                </c:pt>
                <c:pt idx="579">
                  <c:v>39171</c:v>
                </c:pt>
                <c:pt idx="580">
                  <c:v>39174</c:v>
                </c:pt>
                <c:pt idx="581">
                  <c:v>39175</c:v>
                </c:pt>
                <c:pt idx="582">
                  <c:v>39176</c:v>
                </c:pt>
                <c:pt idx="583">
                  <c:v>39177</c:v>
                </c:pt>
                <c:pt idx="584">
                  <c:v>39178</c:v>
                </c:pt>
                <c:pt idx="585">
                  <c:v>39181</c:v>
                </c:pt>
                <c:pt idx="586">
                  <c:v>39182</c:v>
                </c:pt>
                <c:pt idx="587">
                  <c:v>39183</c:v>
                </c:pt>
                <c:pt idx="588">
                  <c:v>39184</c:v>
                </c:pt>
                <c:pt idx="589">
                  <c:v>39185</c:v>
                </c:pt>
                <c:pt idx="590">
                  <c:v>39188</c:v>
                </c:pt>
                <c:pt idx="591">
                  <c:v>39189</c:v>
                </c:pt>
                <c:pt idx="592">
                  <c:v>39190</c:v>
                </c:pt>
                <c:pt idx="593">
                  <c:v>39191</c:v>
                </c:pt>
                <c:pt idx="594">
                  <c:v>39192</c:v>
                </c:pt>
                <c:pt idx="595">
                  <c:v>39195</c:v>
                </c:pt>
                <c:pt idx="596">
                  <c:v>39196</c:v>
                </c:pt>
                <c:pt idx="597">
                  <c:v>39197</c:v>
                </c:pt>
                <c:pt idx="598">
                  <c:v>39198</c:v>
                </c:pt>
                <c:pt idx="599">
                  <c:v>39199</c:v>
                </c:pt>
                <c:pt idx="600">
                  <c:v>39202</c:v>
                </c:pt>
                <c:pt idx="601">
                  <c:v>39203</c:v>
                </c:pt>
                <c:pt idx="602">
                  <c:v>39204</c:v>
                </c:pt>
                <c:pt idx="603">
                  <c:v>39205</c:v>
                </c:pt>
                <c:pt idx="604">
                  <c:v>39206</c:v>
                </c:pt>
                <c:pt idx="605">
                  <c:v>39209</c:v>
                </c:pt>
                <c:pt idx="606">
                  <c:v>39210</c:v>
                </c:pt>
                <c:pt idx="607">
                  <c:v>39211</c:v>
                </c:pt>
                <c:pt idx="608">
                  <c:v>39212</c:v>
                </c:pt>
                <c:pt idx="609">
                  <c:v>39213</c:v>
                </c:pt>
                <c:pt idx="610">
                  <c:v>39216</c:v>
                </c:pt>
                <c:pt idx="611">
                  <c:v>39217</c:v>
                </c:pt>
                <c:pt idx="612">
                  <c:v>39218</c:v>
                </c:pt>
                <c:pt idx="613">
                  <c:v>39219</c:v>
                </c:pt>
                <c:pt idx="614">
                  <c:v>39220</c:v>
                </c:pt>
                <c:pt idx="615">
                  <c:v>39223</c:v>
                </c:pt>
                <c:pt idx="616">
                  <c:v>39224</c:v>
                </c:pt>
                <c:pt idx="617">
                  <c:v>39225</c:v>
                </c:pt>
                <c:pt idx="618">
                  <c:v>39226</c:v>
                </c:pt>
                <c:pt idx="619">
                  <c:v>39227</c:v>
                </c:pt>
                <c:pt idx="620">
                  <c:v>39230</c:v>
                </c:pt>
                <c:pt idx="621">
                  <c:v>39231</c:v>
                </c:pt>
                <c:pt idx="622">
                  <c:v>39232</c:v>
                </c:pt>
                <c:pt idx="623">
                  <c:v>39233</c:v>
                </c:pt>
                <c:pt idx="624">
                  <c:v>39234</c:v>
                </c:pt>
                <c:pt idx="625">
                  <c:v>39237</c:v>
                </c:pt>
                <c:pt idx="626">
                  <c:v>39238</c:v>
                </c:pt>
                <c:pt idx="627">
                  <c:v>39239</c:v>
                </c:pt>
                <c:pt idx="628">
                  <c:v>39240</c:v>
                </c:pt>
                <c:pt idx="629">
                  <c:v>39241</c:v>
                </c:pt>
                <c:pt idx="630">
                  <c:v>39244</c:v>
                </c:pt>
                <c:pt idx="631">
                  <c:v>39245</c:v>
                </c:pt>
                <c:pt idx="632">
                  <c:v>39246</c:v>
                </c:pt>
                <c:pt idx="633">
                  <c:v>39247</c:v>
                </c:pt>
                <c:pt idx="634">
                  <c:v>39248</c:v>
                </c:pt>
                <c:pt idx="635">
                  <c:v>39251</c:v>
                </c:pt>
                <c:pt idx="636">
                  <c:v>39252</c:v>
                </c:pt>
                <c:pt idx="637">
                  <c:v>39253</c:v>
                </c:pt>
                <c:pt idx="638">
                  <c:v>39254</c:v>
                </c:pt>
                <c:pt idx="639">
                  <c:v>39255</c:v>
                </c:pt>
                <c:pt idx="640">
                  <c:v>39258</c:v>
                </c:pt>
                <c:pt idx="641">
                  <c:v>39259</c:v>
                </c:pt>
                <c:pt idx="642">
                  <c:v>39260</c:v>
                </c:pt>
                <c:pt idx="643">
                  <c:v>39261</c:v>
                </c:pt>
                <c:pt idx="644">
                  <c:v>39262</c:v>
                </c:pt>
                <c:pt idx="645">
                  <c:v>39265</c:v>
                </c:pt>
                <c:pt idx="646">
                  <c:v>39266</c:v>
                </c:pt>
                <c:pt idx="647">
                  <c:v>39267</c:v>
                </c:pt>
                <c:pt idx="648">
                  <c:v>39268</c:v>
                </c:pt>
                <c:pt idx="649">
                  <c:v>39269</c:v>
                </c:pt>
                <c:pt idx="650">
                  <c:v>39272</c:v>
                </c:pt>
                <c:pt idx="651">
                  <c:v>39273</c:v>
                </c:pt>
                <c:pt idx="652">
                  <c:v>39274</c:v>
                </c:pt>
                <c:pt idx="653">
                  <c:v>39275</c:v>
                </c:pt>
                <c:pt idx="654">
                  <c:v>39276</c:v>
                </c:pt>
                <c:pt idx="655">
                  <c:v>39279</c:v>
                </c:pt>
                <c:pt idx="656">
                  <c:v>39280</c:v>
                </c:pt>
                <c:pt idx="657">
                  <c:v>39281</c:v>
                </c:pt>
                <c:pt idx="658">
                  <c:v>39282</c:v>
                </c:pt>
                <c:pt idx="659">
                  <c:v>39283</c:v>
                </c:pt>
                <c:pt idx="660">
                  <c:v>39286</c:v>
                </c:pt>
                <c:pt idx="661">
                  <c:v>39287</c:v>
                </c:pt>
                <c:pt idx="662">
                  <c:v>39288</c:v>
                </c:pt>
                <c:pt idx="663">
                  <c:v>39289</c:v>
                </c:pt>
                <c:pt idx="664">
                  <c:v>39290</c:v>
                </c:pt>
                <c:pt idx="665">
                  <c:v>39293</c:v>
                </c:pt>
                <c:pt idx="666">
                  <c:v>39294</c:v>
                </c:pt>
                <c:pt idx="667">
                  <c:v>39295</c:v>
                </c:pt>
                <c:pt idx="668">
                  <c:v>39296</c:v>
                </c:pt>
                <c:pt idx="669">
                  <c:v>39297</c:v>
                </c:pt>
                <c:pt idx="670">
                  <c:v>39300</c:v>
                </c:pt>
                <c:pt idx="671">
                  <c:v>39301</c:v>
                </c:pt>
                <c:pt idx="672">
                  <c:v>39302</c:v>
                </c:pt>
                <c:pt idx="673">
                  <c:v>39303</c:v>
                </c:pt>
                <c:pt idx="674">
                  <c:v>39304</c:v>
                </c:pt>
                <c:pt idx="675">
                  <c:v>39307</c:v>
                </c:pt>
                <c:pt idx="676">
                  <c:v>39308</c:v>
                </c:pt>
                <c:pt idx="677">
                  <c:v>39309</c:v>
                </c:pt>
                <c:pt idx="678">
                  <c:v>39310</c:v>
                </c:pt>
                <c:pt idx="679">
                  <c:v>39311</c:v>
                </c:pt>
                <c:pt idx="680">
                  <c:v>39314</c:v>
                </c:pt>
                <c:pt idx="681">
                  <c:v>39315</c:v>
                </c:pt>
                <c:pt idx="682">
                  <c:v>39316</c:v>
                </c:pt>
                <c:pt idx="683">
                  <c:v>39317</c:v>
                </c:pt>
                <c:pt idx="684">
                  <c:v>39318</c:v>
                </c:pt>
                <c:pt idx="685">
                  <c:v>39321</c:v>
                </c:pt>
                <c:pt idx="686">
                  <c:v>39322</c:v>
                </c:pt>
                <c:pt idx="687">
                  <c:v>39323</c:v>
                </c:pt>
                <c:pt idx="688">
                  <c:v>39324</c:v>
                </c:pt>
                <c:pt idx="689">
                  <c:v>39325</c:v>
                </c:pt>
                <c:pt idx="690">
                  <c:v>39328</c:v>
                </c:pt>
                <c:pt idx="691">
                  <c:v>39329</c:v>
                </c:pt>
                <c:pt idx="692">
                  <c:v>39330</c:v>
                </c:pt>
                <c:pt idx="693">
                  <c:v>39331</c:v>
                </c:pt>
                <c:pt idx="694">
                  <c:v>39332</c:v>
                </c:pt>
                <c:pt idx="695">
                  <c:v>39335</c:v>
                </c:pt>
                <c:pt idx="696">
                  <c:v>39336</c:v>
                </c:pt>
                <c:pt idx="697">
                  <c:v>39337</c:v>
                </c:pt>
                <c:pt idx="698">
                  <c:v>39338</c:v>
                </c:pt>
                <c:pt idx="699">
                  <c:v>39339</c:v>
                </c:pt>
                <c:pt idx="700">
                  <c:v>39342</c:v>
                </c:pt>
                <c:pt idx="701">
                  <c:v>39343</c:v>
                </c:pt>
                <c:pt idx="702">
                  <c:v>39344</c:v>
                </c:pt>
                <c:pt idx="703">
                  <c:v>39345</c:v>
                </c:pt>
                <c:pt idx="704">
                  <c:v>39346</c:v>
                </c:pt>
                <c:pt idx="705">
                  <c:v>39349</c:v>
                </c:pt>
                <c:pt idx="706">
                  <c:v>39350</c:v>
                </c:pt>
                <c:pt idx="707">
                  <c:v>39351</c:v>
                </c:pt>
                <c:pt idx="708">
                  <c:v>39352</c:v>
                </c:pt>
                <c:pt idx="709">
                  <c:v>39353</c:v>
                </c:pt>
                <c:pt idx="710">
                  <c:v>39356</c:v>
                </c:pt>
                <c:pt idx="711">
                  <c:v>39357</c:v>
                </c:pt>
                <c:pt idx="712">
                  <c:v>39358</c:v>
                </c:pt>
                <c:pt idx="713">
                  <c:v>39359</c:v>
                </c:pt>
                <c:pt idx="714">
                  <c:v>39360</c:v>
                </c:pt>
                <c:pt idx="715">
                  <c:v>39363</c:v>
                </c:pt>
                <c:pt idx="716">
                  <c:v>39364</c:v>
                </c:pt>
                <c:pt idx="717">
                  <c:v>39365</c:v>
                </c:pt>
                <c:pt idx="718">
                  <c:v>39366</c:v>
                </c:pt>
                <c:pt idx="719">
                  <c:v>39367</c:v>
                </c:pt>
                <c:pt idx="720">
                  <c:v>39370</c:v>
                </c:pt>
                <c:pt idx="721">
                  <c:v>39371</c:v>
                </c:pt>
                <c:pt idx="722">
                  <c:v>39372</c:v>
                </c:pt>
                <c:pt idx="723">
                  <c:v>39373</c:v>
                </c:pt>
                <c:pt idx="724">
                  <c:v>39374</c:v>
                </c:pt>
                <c:pt idx="725">
                  <c:v>39377</c:v>
                </c:pt>
                <c:pt idx="726">
                  <c:v>39378</c:v>
                </c:pt>
                <c:pt idx="727">
                  <c:v>39379</c:v>
                </c:pt>
                <c:pt idx="728">
                  <c:v>39380</c:v>
                </c:pt>
                <c:pt idx="729">
                  <c:v>39381</c:v>
                </c:pt>
                <c:pt idx="730">
                  <c:v>39384</c:v>
                </c:pt>
                <c:pt idx="731">
                  <c:v>39385</c:v>
                </c:pt>
                <c:pt idx="732">
                  <c:v>39386</c:v>
                </c:pt>
                <c:pt idx="733">
                  <c:v>39387</c:v>
                </c:pt>
                <c:pt idx="734">
                  <c:v>39388</c:v>
                </c:pt>
                <c:pt idx="735">
                  <c:v>39391</c:v>
                </c:pt>
                <c:pt idx="736">
                  <c:v>39392</c:v>
                </c:pt>
                <c:pt idx="737">
                  <c:v>39393</c:v>
                </c:pt>
                <c:pt idx="738">
                  <c:v>39394</c:v>
                </c:pt>
                <c:pt idx="739">
                  <c:v>39395</c:v>
                </c:pt>
                <c:pt idx="740">
                  <c:v>39398</c:v>
                </c:pt>
                <c:pt idx="741">
                  <c:v>39399</c:v>
                </c:pt>
                <c:pt idx="742">
                  <c:v>39400</c:v>
                </c:pt>
                <c:pt idx="743">
                  <c:v>39401</c:v>
                </c:pt>
                <c:pt idx="744">
                  <c:v>39402</c:v>
                </c:pt>
                <c:pt idx="745">
                  <c:v>39405</c:v>
                </c:pt>
                <c:pt idx="746">
                  <c:v>39406</c:v>
                </c:pt>
                <c:pt idx="747">
                  <c:v>39407</c:v>
                </c:pt>
                <c:pt idx="748">
                  <c:v>39408</c:v>
                </c:pt>
                <c:pt idx="749">
                  <c:v>39409</c:v>
                </c:pt>
                <c:pt idx="750">
                  <c:v>39412</c:v>
                </c:pt>
                <c:pt idx="751">
                  <c:v>39413</c:v>
                </c:pt>
                <c:pt idx="752">
                  <c:v>39414</c:v>
                </c:pt>
                <c:pt idx="753">
                  <c:v>39415</c:v>
                </c:pt>
                <c:pt idx="754">
                  <c:v>39416</c:v>
                </c:pt>
                <c:pt idx="755">
                  <c:v>39419</c:v>
                </c:pt>
                <c:pt idx="756">
                  <c:v>39420</c:v>
                </c:pt>
                <c:pt idx="757">
                  <c:v>39421</c:v>
                </c:pt>
                <c:pt idx="758">
                  <c:v>39422</c:v>
                </c:pt>
                <c:pt idx="759">
                  <c:v>39423</c:v>
                </c:pt>
                <c:pt idx="760">
                  <c:v>39426</c:v>
                </c:pt>
                <c:pt idx="761">
                  <c:v>39427</c:v>
                </c:pt>
                <c:pt idx="762">
                  <c:v>39428</c:v>
                </c:pt>
                <c:pt idx="763">
                  <c:v>39429</c:v>
                </c:pt>
                <c:pt idx="764">
                  <c:v>39430</c:v>
                </c:pt>
                <c:pt idx="765">
                  <c:v>39433</c:v>
                </c:pt>
                <c:pt idx="766">
                  <c:v>39434</c:v>
                </c:pt>
                <c:pt idx="767">
                  <c:v>39435</c:v>
                </c:pt>
                <c:pt idx="768">
                  <c:v>39436</c:v>
                </c:pt>
                <c:pt idx="769">
                  <c:v>39437</c:v>
                </c:pt>
                <c:pt idx="770">
                  <c:v>39440</c:v>
                </c:pt>
                <c:pt idx="771">
                  <c:v>39441</c:v>
                </c:pt>
                <c:pt idx="772">
                  <c:v>39442</c:v>
                </c:pt>
                <c:pt idx="773">
                  <c:v>39443</c:v>
                </c:pt>
                <c:pt idx="774">
                  <c:v>39444</c:v>
                </c:pt>
                <c:pt idx="775">
                  <c:v>39447</c:v>
                </c:pt>
                <c:pt idx="776">
                  <c:v>39448</c:v>
                </c:pt>
                <c:pt idx="777">
                  <c:v>39449</c:v>
                </c:pt>
                <c:pt idx="778">
                  <c:v>39450</c:v>
                </c:pt>
                <c:pt idx="779">
                  <c:v>39451</c:v>
                </c:pt>
                <c:pt idx="780">
                  <c:v>39454</c:v>
                </c:pt>
                <c:pt idx="781">
                  <c:v>39455</c:v>
                </c:pt>
                <c:pt idx="782">
                  <c:v>39456</c:v>
                </c:pt>
                <c:pt idx="783">
                  <c:v>39457</c:v>
                </c:pt>
                <c:pt idx="784">
                  <c:v>39458</c:v>
                </c:pt>
                <c:pt idx="785">
                  <c:v>39461</c:v>
                </c:pt>
                <c:pt idx="786">
                  <c:v>39462</c:v>
                </c:pt>
                <c:pt idx="787">
                  <c:v>39463</c:v>
                </c:pt>
                <c:pt idx="788">
                  <c:v>39464</c:v>
                </c:pt>
                <c:pt idx="789">
                  <c:v>39465</c:v>
                </c:pt>
                <c:pt idx="790">
                  <c:v>39468</c:v>
                </c:pt>
                <c:pt idx="791">
                  <c:v>39469</c:v>
                </c:pt>
                <c:pt idx="792">
                  <c:v>39470</c:v>
                </c:pt>
                <c:pt idx="793">
                  <c:v>39471</c:v>
                </c:pt>
                <c:pt idx="794">
                  <c:v>39472</c:v>
                </c:pt>
                <c:pt idx="795">
                  <c:v>39475</c:v>
                </c:pt>
                <c:pt idx="796">
                  <c:v>39476</c:v>
                </c:pt>
                <c:pt idx="797">
                  <c:v>39477</c:v>
                </c:pt>
                <c:pt idx="798">
                  <c:v>39478</c:v>
                </c:pt>
                <c:pt idx="799">
                  <c:v>39479</c:v>
                </c:pt>
                <c:pt idx="800">
                  <c:v>39482</c:v>
                </c:pt>
                <c:pt idx="801">
                  <c:v>39483</c:v>
                </c:pt>
                <c:pt idx="802">
                  <c:v>39484</c:v>
                </c:pt>
                <c:pt idx="803">
                  <c:v>39485</c:v>
                </c:pt>
                <c:pt idx="804">
                  <c:v>39486</c:v>
                </c:pt>
                <c:pt idx="805">
                  <c:v>39489</c:v>
                </c:pt>
                <c:pt idx="806">
                  <c:v>39490</c:v>
                </c:pt>
                <c:pt idx="807">
                  <c:v>39491</c:v>
                </c:pt>
                <c:pt idx="808">
                  <c:v>39492</c:v>
                </c:pt>
                <c:pt idx="809">
                  <c:v>39493</c:v>
                </c:pt>
                <c:pt idx="810">
                  <c:v>39496</c:v>
                </c:pt>
                <c:pt idx="811">
                  <c:v>39497</c:v>
                </c:pt>
                <c:pt idx="812">
                  <c:v>39498</c:v>
                </c:pt>
                <c:pt idx="813">
                  <c:v>39499</c:v>
                </c:pt>
                <c:pt idx="814">
                  <c:v>39500</c:v>
                </c:pt>
                <c:pt idx="815">
                  <c:v>39503</c:v>
                </c:pt>
                <c:pt idx="816">
                  <c:v>39504</c:v>
                </c:pt>
                <c:pt idx="817">
                  <c:v>39505</c:v>
                </c:pt>
                <c:pt idx="818">
                  <c:v>39506</c:v>
                </c:pt>
                <c:pt idx="819">
                  <c:v>39507</c:v>
                </c:pt>
                <c:pt idx="820">
                  <c:v>39510</c:v>
                </c:pt>
                <c:pt idx="821">
                  <c:v>39511</c:v>
                </c:pt>
                <c:pt idx="822">
                  <c:v>39512</c:v>
                </c:pt>
                <c:pt idx="823">
                  <c:v>39513</c:v>
                </c:pt>
                <c:pt idx="824">
                  <c:v>39514</c:v>
                </c:pt>
                <c:pt idx="825">
                  <c:v>39517</c:v>
                </c:pt>
                <c:pt idx="826">
                  <c:v>39518</c:v>
                </c:pt>
                <c:pt idx="827">
                  <c:v>39519</c:v>
                </c:pt>
                <c:pt idx="828">
                  <c:v>39520</c:v>
                </c:pt>
                <c:pt idx="829">
                  <c:v>39521</c:v>
                </c:pt>
                <c:pt idx="830">
                  <c:v>39524</c:v>
                </c:pt>
                <c:pt idx="831">
                  <c:v>39525</c:v>
                </c:pt>
                <c:pt idx="832">
                  <c:v>39526</c:v>
                </c:pt>
                <c:pt idx="833">
                  <c:v>39527</c:v>
                </c:pt>
                <c:pt idx="834">
                  <c:v>39531</c:v>
                </c:pt>
                <c:pt idx="835">
                  <c:v>39532</c:v>
                </c:pt>
                <c:pt idx="836">
                  <c:v>39533</c:v>
                </c:pt>
                <c:pt idx="837">
                  <c:v>39534</c:v>
                </c:pt>
                <c:pt idx="838">
                  <c:v>39535</c:v>
                </c:pt>
                <c:pt idx="839">
                  <c:v>39538</c:v>
                </c:pt>
                <c:pt idx="840">
                  <c:v>39539</c:v>
                </c:pt>
                <c:pt idx="841">
                  <c:v>39540</c:v>
                </c:pt>
                <c:pt idx="842">
                  <c:v>39541</c:v>
                </c:pt>
                <c:pt idx="843">
                  <c:v>39542</c:v>
                </c:pt>
                <c:pt idx="844">
                  <c:v>39545</c:v>
                </c:pt>
                <c:pt idx="845">
                  <c:v>39546</c:v>
                </c:pt>
                <c:pt idx="846">
                  <c:v>39547</c:v>
                </c:pt>
                <c:pt idx="847">
                  <c:v>39548</c:v>
                </c:pt>
                <c:pt idx="848">
                  <c:v>39549</c:v>
                </c:pt>
                <c:pt idx="849">
                  <c:v>39552</c:v>
                </c:pt>
                <c:pt idx="850">
                  <c:v>39553</c:v>
                </c:pt>
                <c:pt idx="851">
                  <c:v>39554</c:v>
                </c:pt>
                <c:pt idx="852">
                  <c:v>39555</c:v>
                </c:pt>
                <c:pt idx="853">
                  <c:v>39556</c:v>
                </c:pt>
                <c:pt idx="854">
                  <c:v>39559</c:v>
                </c:pt>
                <c:pt idx="855">
                  <c:v>39560</c:v>
                </c:pt>
                <c:pt idx="856">
                  <c:v>39561</c:v>
                </c:pt>
                <c:pt idx="857">
                  <c:v>39562</c:v>
                </c:pt>
                <c:pt idx="858">
                  <c:v>39563</c:v>
                </c:pt>
                <c:pt idx="859">
                  <c:v>39566</c:v>
                </c:pt>
                <c:pt idx="860">
                  <c:v>39567</c:v>
                </c:pt>
                <c:pt idx="861">
                  <c:v>39568</c:v>
                </c:pt>
                <c:pt idx="862">
                  <c:v>39569</c:v>
                </c:pt>
                <c:pt idx="863">
                  <c:v>39570</c:v>
                </c:pt>
                <c:pt idx="864">
                  <c:v>39573</c:v>
                </c:pt>
                <c:pt idx="865">
                  <c:v>39574</c:v>
                </c:pt>
                <c:pt idx="866">
                  <c:v>39575</c:v>
                </c:pt>
                <c:pt idx="867">
                  <c:v>39576</c:v>
                </c:pt>
                <c:pt idx="868">
                  <c:v>39577</c:v>
                </c:pt>
                <c:pt idx="869">
                  <c:v>39580</c:v>
                </c:pt>
                <c:pt idx="870">
                  <c:v>39581</c:v>
                </c:pt>
                <c:pt idx="871">
                  <c:v>39582</c:v>
                </c:pt>
                <c:pt idx="872">
                  <c:v>39583</c:v>
                </c:pt>
                <c:pt idx="873">
                  <c:v>39584</c:v>
                </c:pt>
                <c:pt idx="874">
                  <c:v>39587</c:v>
                </c:pt>
                <c:pt idx="875">
                  <c:v>39588</c:v>
                </c:pt>
                <c:pt idx="876">
                  <c:v>39589</c:v>
                </c:pt>
                <c:pt idx="877">
                  <c:v>39590</c:v>
                </c:pt>
                <c:pt idx="878">
                  <c:v>39591</c:v>
                </c:pt>
                <c:pt idx="879">
                  <c:v>39595</c:v>
                </c:pt>
                <c:pt idx="880">
                  <c:v>39596</c:v>
                </c:pt>
                <c:pt idx="881">
                  <c:v>39597</c:v>
                </c:pt>
                <c:pt idx="882">
                  <c:v>39598</c:v>
                </c:pt>
                <c:pt idx="883">
                  <c:v>39601</c:v>
                </c:pt>
                <c:pt idx="884">
                  <c:v>39602</c:v>
                </c:pt>
                <c:pt idx="885">
                  <c:v>39603</c:v>
                </c:pt>
                <c:pt idx="886">
                  <c:v>39604</c:v>
                </c:pt>
                <c:pt idx="887">
                  <c:v>39605</c:v>
                </c:pt>
                <c:pt idx="888">
                  <c:v>39608</c:v>
                </c:pt>
                <c:pt idx="889">
                  <c:v>39609</c:v>
                </c:pt>
                <c:pt idx="890">
                  <c:v>39610</c:v>
                </c:pt>
                <c:pt idx="891">
                  <c:v>39611</c:v>
                </c:pt>
                <c:pt idx="892">
                  <c:v>39612</c:v>
                </c:pt>
                <c:pt idx="893">
                  <c:v>39615</c:v>
                </c:pt>
                <c:pt idx="894">
                  <c:v>39616</c:v>
                </c:pt>
                <c:pt idx="895">
                  <c:v>39617</c:v>
                </c:pt>
                <c:pt idx="896">
                  <c:v>39618</c:v>
                </c:pt>
                <c:pt idx="897">
                  <c:v>39619</c:v>
                </c:pt>
                <c:pt idx="898">
                  <c:v>39622</c:v>
                </c:pt>
                <c:pt idx="899">
                  <c:v>39623</c:v>
                </c:pt>
                <c:pt idx="900">
                  <c:v>39624</c:v>
                </c:pt>
                <c:pt idx="901">
                  <c:v>39625</c:v>
                </c:pt>
                <c:pt idx="902">
                  <c:v>39626</c:v>
                </c:pt>
                <c:pt idx="903">
                  <c:v>39629</c:v>
                </c:pt>
                <c:pt idx="904">
                  <c:v>39630</c:v>
                </c:pt>
                <c:pt idx="905">
                  <c:v>39631</c:v>
                </c:pt>
                <c:pt idx="906">
                  <c:v>39632</c:v>
                </c:pt>
                <c:pt idx="907">
                  <c:v>39636</c:v>
                </c:pt>
                <c:pt idx="908">
                  <c:v>39637</c:v>
                </c:pt>
                <c:pt idx="909">
                  <c:v>39638</c:v>
                </c:pt>
                <c:pt idx="910">
                  <c:v>39639</c:v>
                </c:pt>
                <c:pt idx="911">
                  <c:v>39640</c:v>
                </c:pt>
                <c:pt idx="912">
                  <c:v>39643</c:v>
                </c:pt>
                <c:pt idx="913">
                  <c:v>39644</c:v>
                </c:pt>
                <c:pt idx="914">
                  <c:v>39645</c:v>
                </c:pt>
                <c:pt idx="915">
                  <c:v>39646</c:v>
                </c:pt>
                <c:pt idx="916">
                  <c:v>39647</c:v>
                </c:pt>
                <c:pt idx="917">
                  <c:v>39650</c:v>
                </c:pt>
                <c:pt idx="918">
                  <c:v>39651</c:v>
                </c:pt>
                <c:pt idx="919">
                  <c:v>39652</c:v>
                </c:pt>
                <c:pt idx="920">
                  <c:v>39653</c:v>
                </c:pt>
                <c:pt idx="921">
                  <c:v>39654</c:v>
                </c:pt>
                <c:pt idx="922">
                  <c:v>39657</c:v>
                </c:pt>
                <c:pt idx="923">
                  <c:v>39658</c:v>
                </c:pt>
                <c:pt idx="924">
                  <c:v>39659</c:v>
                </c:pt>
                <c:pt idx="925">
                  <c:v>39660</c:v>
                </c:pt>
                <c:pt idx="926">
                  <c:v>39661</c:v>
                </c:pt>
                <c:pt idx="927">
                  <c:v>39664</c:v>
                </c:pt>
                <c:pt idx="928">
                  <c:v>39665</c:v>
                </c:pt>
                <c:pt idx="929">
                  <c:v>39666</c:v>
                </c:pt>
                <c:pt idx="930">
                  <c:v>39667</c:v>
                </c:pt>
                <c:pt idx="931">
                  <c:v>39668</c:v>
                </c:pt>
                <c:pt idx="932">
                  <c:v>39671</c:v>
                </c:pt>
                <c:pt idx="933">
                  <c:v>39672</c:v>
                </c:pt>
                <c:pt idx="934">
                  <c:v>39673</c:v>
                </c:pt>
                <c:pt idx="935">
                  <c:v>39674</c:v>
                </c:pt>
                <c:pt idx="936">
                  <c:v>39675</c:v>
                </c:pt>
                <c:pt idx="937">
                  <c:v>39678</c:v>
                </c:pt>
                <c:pt idx="938">
                  <c:v>39679</c:v>
                </c:pt>
                <c:pt idx="939">
                  <c:v>39680</c:v>
                </c:pt>
                <c:pt idx="940">
                  <c:v>39681</c:v>
                </c:pt>
                <c:pt idx="941">
                  <c:v>39682</c:v>
                </c:pt>
                <c:pt idx="942">
                  <c:v>39685</c:v>
                </c:pt>
                <c:pt idx="943">
                  <c:v>39686</c:v>
                </c:pt>
                <c:pt idx="944">
                  <c:v>39687</c:v>
                </c:pt>
                <c:pt idx="945">
                  <c:v>39688</c:v>
                </c:pt>
                <c:pt idx="946">
                  <c:v>39689</c:v>
                </c:pt>
                <c:pt idx="947">
                  <c:v>39693</c:v>
                </c:pt>
                <c:pt idx="948">
                  <c:v>39694</c:v>
                </c:pt>
                <c:pt idx="949">
                  <c:v>39695</c:v>
                </c:pt>
                <c:pt idx="950">
                  <c:v>39696</c:v>
                </c:pt>
                <c:pt idx="951">
                  <c:v>39699</c:v>
                </c:pt>
                <c:pt idx="952">
                  <c:v>39700</c:v>
                </c:pt>
                <c:pt idx="953">
                  <c:v>39701</c:v>
                </c:pt>
                <c:pt idx="954">
                  <c:v>39702</c:v>
                </c:pt>
                <c:pt idx="955">
                  <c:v>39703</c:v>
                </c:pt>
                <c:pt idx="956">
                  <c:v>39706</c:v>
                </c:pt>
                <c:pt idx="957">
                  <c:v>39707</c:v>
                </c:pt>
                <c:pt idx="958">
                  <c:v>39708</c:v>
                </c:pt>
                <c:pt idx="959">
                  <c:v>39709</c:v>
                </c:pt>
                <c:pt idx="960">
                  <c:v>39710</c:v>
                </c:pt>
                <c:pt idx="961">
                  <c:v>39713</c:v>
                </c:pt>
                <c:pt idx="962">
                  <c:v>39714</c:v>
                </c:pt>
                <c:pt idx="963">
                  <c:v>39715</c:v>
                </c:pt>
                <c:pt idx="964">
                  <c:v>39716</c:v>
                </c:pt>
                <c:pt idx="965">
                  <c:v>39717</c:v>
                </c:pt>
                <c:pt idx="966">
                  <c:v>39720</c:v>
                </c:pt>
                <c:pt idx="967">
                  <c:v>39721</c:v>
                </c:pt>
                <c:pt idx="968">
                  <c:v>39722</c:v>
                </c:pt>
                <c:pt idx="969">
                  <c:v>39723</c:v>
                </c:pt>
                <c:pt idx="970">
                  <c:v>39724</c:v>
                </c:pt>
                <c:pt idx="971">
                  <c:v>39727</c:v>
                </c:pt>
                <c:pt idx="972">
                  <c:v>39728</c:v>
                </c:pt>
                <c:pt idx="973">
                  <c:v>39729</c:v>
                </c:pt>
                <c:pt idx="974">
                  <c:v>39730</c:v>
                </c:pt>
                <c:pt idx="975">
                  <c:v>39731</c:v>
                </c:pt>
                <c:pt idx="976">
                  <c:v>39735</c:v>
                </c:pt>
                <c:pt idx="977">
                  <c:v>39736</c:v>
                </c:pt>
                <c:pt idx="978">
                  <c:v>39737</c:v>
                </c:pt>
                <c:pt idx="979">
                  <c:v>39738</c:v>
                </c:pt>
                <c:pt idx="980">
                  <c:v>39741</c:v>
                </c:pt>
                <c:pt idx="981">
                  <c:v>39742</c:v>
                </c:pt>
                <c:pt idx="982">
                  <c:v>39743</c:v>
                </c:pt>
                <c:pt idx="983">
                  <c:v>39744</c:v>
                </c:pt>
                <c:pt idx="984">
                  <c:v>39745</c:v>
                </c:pt>
                <c:pt idx="985">
                  <c:v>39748</c:v>
                </c:pt>
                <c:pt idx="986">
                  <c:v>39749</c:v>
                </c:pt>
                <c:pt idx="987">
                  <c:v>39750</c:v>
                </c:pt>
                <c:pt idx="988">
                  <c:v>39751</c:v>
                </c:pt>
                <c:pt idx="989">
                  <c:v>39752</c:v>
                </c:pt>
                <c:pt idx="990">
                  <c:v>39755</c:v>
                </c:pt>
                <c:pt idx="991">
                  <c:v>39756</c:v>
                </c:pt>
                <c:pt idx="992">
                  <c:v>39757</c:v>
                </c:pt>
                <c:pt idx="993">
                  <c:v>39758</c:v>
                </c:pt>
                <c:pt idx="994">
                  <c:v>39759</c:v>
                </c:pt>
                <c:pt idx="995">
                  <c:v>39762</c:v>
                </c:pt>
                <c:pt idx="996">
                  <c:v>39763</c:v>
                </c:pt>
                <c:pt idx="997">
                  <c:v>39764</c:v>
                </c:pt>
                <c:pt idx="998">
                  <c:v>39765</c:v>
                </c:pt>
                <c:pt idx="999">
                  <c:v>39766</c:v>
                </c:pt>
                <c:pt idx="1000">
                  <c:v>39769</c:v>
                </c:pt>
                <c:pt idx="1001">
                  <c:v>39770</c:v>
                </c:pt>
                <c:pt idx="1002">
                  <c:v>39771</c:v>
                </c:pt>
                <c:pt idx="1003">
                  <c:v>39772</c:v>
                </c:pt>
                <c:pt idx="1004">
                  <c:v>39773</c:v>
                </c:pt>
                <c:pt idx="1005">
                  <c:v>39776</c:v>
                </c:pt>
                <c:pt idx="1006">
                  <c:v>39777</c:v>
                </c:pt>
                <c:pt idx="1007">
                  <c:v>39778</c:v>
                </c:pt>
                <c:pt idx="1008">
                  <c:v>39779</c:v>
                </c:pt>
                <c:pt idx="1009">
                  <c:v>39780</c:v>
                </c:pt>
                <c:pt idx="1010">
                  <c:v>39783</c:v>
                </c:pt>
                <c:pt idx="1011">
                  <c:v>39784</c:v>
                </c:pt>
                <c:pt idx="1012">
                  <c:v>39785</c:v>
                </c:pt>
                <c:pt idx="1013">
                  <c:v>39786</c:v>
                </c:pt>
                <c:pt idx="1014">
                  <c:v>39787</c:v>
                </c:pt>
                <c:pt idx="1015">
                  <c:v>39790</c:v>
                </c:pt>
                <c:pt idx="1016">
                  <c:v>39791</c:v>
                </c:pt>
                <c:pt idx="1017">
                  <c:v>39792</c:v>
                </c:pt>
                <c:pt idx="1018">
                  <c:v>39793</c:v>
                </c:pt>
                <c:pt idx="1019">
                  <c:v>39794</c:v>
                </c:pt>
                <c:pt idx="1020">
                  <c:v>39797</c:v>
                </c:pt>
                <c:pt idx="1021">
                  <c:v>39798</c:v>
                </c:pt>
                <c:pt idx="1022">
                  <c:v>39799</c:v>
                </c:pt>
                <c:pt idx="1023">
                  <c:v>39800</c:v>
                </c:pt>
                <c:pt idx="1024">
                  <c:v>39801</c:v>
                </c:pt>
                <c:pt idx="1025">
                  <c:v>39804</c:v>
                </c:pt>
                <c:pt idx="1026">
                  <c:v>39805</c:v>
                </c:pt>
                <c:pt idx="1027">
                  <c:v>39806</c:v>
                </c:pt>
                <c:pt idx="1028">
                  <c:v>39807</c:v>
                </c:pt>
                <c:pt idx="1029">
                  <c:v>39808</c:v>
                </c:pt>
                <c:pt idx="1030">
                  <c:v>39811</c:v>
                </c:pt>
                <c:pt idx="1031">
                  <c:v>39812</c:v>
                </c:pt>
                <c:pt idx="1032">
                  <c:v>39813</c:v>
                </c:pt>
                <c:pt idx="1033">
                  <c:v>39814</c:v>
                </c:pt>
                <c:pt idx="1034">
                  <c:v>39815</c:v>
                </c:pt>
                <c:pt idx="1035">
                  <c:v>39818</c:v>
                </c:pt>
                <c:pt idx="1036">
                  <c:v>39819</c:v>
                </c:pt>
                <c:pt idx="1037">
                  <c:v>39820</c:v>
                </c:pt>
                <c:pt idx="1038">
                  <c:v>39821</c:v>
                </c:pt>
                <c:pt idx="1039">
                  <c:v>39822</c:v>
                </c:pt>
                <c:pt idx="1040">
                  <c:v>39825</c:v>
                </c:pt>
                <c:pt idx="1041">
                  <c:v>39826</c:v>
                </c:pt>
                <c:pt idx="1042">
                  <c:v>39827</c:v>
                </c:pt>
                <c:pt idx="1043">
                  <c:v>39828</c:v>
                </c:pt>
                <c:pt idx="1044">
                  <c:v>39829</c:v>
                </c:pt>
                <c:pt idx="1045">
                  <c:v>39832</c:v>
                </c:pt>
                <c:pt idx="1046">
                  <c:v>39833</c:v>
                </c:pt>
                <c:pt idx="1047">
                  <c:v>39834</c:v>
                </c:pt>
                <c:pt idx="1048">
                  <c:v>39835</c:v>
                </c:pt>
                <c:pt idx="1049">
                  <c:v>39836</c:v>
                </c:pt>
                <c:pt idx="1050">
                  <c:v>39839</c:v>
                </c:pt>
                <c:pt idx="1051">
                  <c:v>39840</c:v>
                </c:pt>
                <c:pt idx="1052">
                  <c:v>39841</c:v>
                </c:pt>
                <c:pt idx="1053">
                  <c:v>39842</c:v>
                </c:pt>
                <c:pt idx="1054">
                  <c:v>39843</c:v>
                </c:pt>
                <c:pt idx="1055">
                  <c:v>39846</c:v>
                </c:pt>
                <c:pt idx="1056">
                  <c:v>39847</c:v>
                </c:pt>
                <c:pt idx="1057">
                  <c:v>39848</c:v>
                </c:pt>
                <c:pt idx="1058">
                  <c:v>39849</c:v>
                </c:pt>
                <c:pt idx="1059">
                  <c:v>39850</c:v>
                </c:pt>
                <c:pt idx="1060">
                  <c:v>39853</c:v>
                </c:pt>
                <c:pt idx="1061">
                  <c:v>39854</c:v>
                </c:pt>
                <c:pt idx="1062">
                  <c:v>39855</c:v>
                </c:pt>
                <c:pt idx="1063">
                  <c:v>39856</c:v>
                </c:pt>
                <c:pt idx="1064">
                  <c:v>39857</c:v>
                </c:pt>
                <c:pt idx="1065">
                  <c:v>39860</c:v>
                </c:pt>
                <c:pt idx="1066">
                  <c:v>39861</c:v>
                </c:pt>
                <c:pt idx="1067">
                  <c:v>39862</c:v>
                </c:pt>
                <c:pt idx="1068">
                  <c:v>39863</c:v>
                </c:pt>
                <c:pt idx="1069">
                  <c:v>39864</c:v>
                </c:pt>
                <c:pt idx="1070">
                  <c:v>39867</c:v>
                </c:pt>
                <c:pt idx="1071">
                  <c:v>39868</c:v>
                </c:pt>
                <c:pt idx="1072">
                  <c:v>39869</c:v>
                </c:pt>
                <c:pt idx="1073">
                  <c:v>39870</c:v>
                </c:pt>
                <c:pt idx="1074">
                  <c:v>39871</c:v>
                </c:pt>
                <c:pt idx="1075">
                  <c:v>39874</c:v>
                </c:pt>
                <c:pt idx="1076">
                  <c:v>39875</c:v>
                </c:pt>
                <c:pt idx="1077">
                  <c:v>39876</c:v>
                </c:pt>
                <c:pt idx="1078">
                  <c:v>39877</c:v>
                </c:pt>
                <c:pt idx="1079">
                  <c:v>39878</c:v>
                </c:pt>
                <c:pt idx="1080">
                  <c:v>39881</c:v>
                </c:pt>
                <c:pt idx="1081">
                  <c:v>39882</c:v>
                </c:pt>
                <c:pt idx="1082">
                  <c:v>39883</c:v>
                </c:pt>
                <c:pt idx="1083">
                  <c:v>39884</c:v>
                </c:pt>
                <c:pt idx="1084">
                  <c:v>39885</c:v>
                </c:pt>
                <c:pt idx="1085">
                  <c:v>39888</c:v>
                </c:pt>
                <c:pt idx="1086">
                  <c:v>39889</c:v>
                </c:pt>
                <c:pt idx="1087">
                  <c:v>39890</c:v>
                </c:pt>
                <c:pt idx="1088">
                  <c:v>39891</c:v>
                </c:pt>
                <c:pt idx="1089">
                  <c:v>39892</c:v>
                </c:pt>
                <c:pt idx="1090">
                  <c:v>39895</c:v>
                </c:pt>
                <c:pt idx="1091">
                  <c:v>39896</c:v>
                </c:pt>
                <c:pt idx="1092">
                  <c:v>39897</c:v>
                </c:pt>
                <c:pt idx="1093">
                  <c:v>39898</c:v>
                </c:pt>
                <c:pt idx="1094">
                  <c:v>39899</c:v>
                </c:pt>
                <c:pt idx="1095">
                  <c:v>39902</c:v>
                </c:pt>
                <c:pt idx="1096">
                  <c:v>39903</c:v>
                </c:pt>
                <c:pt idx="1097">
                  <c:v>39904</c:v>
                </c:pt>
                <c:pt idx="1098">
                  <c:v>39905</c:v>
                </c:pt>
                <c:pt idx="1099">
                  <c:v>39906</c:v>
                </c:pt>
                <c:pt idx="1100">
                  <c:v>39909</c:v>
                </c:pt>
                <c:pt idx="1101">
                  <c:v>39910</c:v>
                </c:pt>
                <c:pt idx="1102">
                  <c:v>39911</c:v>
                </c:pt>
                <c:pt idx="1103">
                  <c:v>39912</c:v>
                </c:pt>
                <c:pt idx="1104">
                  <c:v>39913</c:v>
                </c:pt>
                <c:pt idx="1105">
                  <c:v>39916</c:v>
                </c:pt>
                <c:pt idx="1106">
                  <c:v>39917</c:v>
                </c:pt>
                <c:pt idx="1107">
                  <c:v>39918</c:v>
                </c:pt>
                <c:pt idx="1108">
                  <c:v>39919</c:v>
                </c:pt>
                <c:pt idx="1109">
                  <c:v>39920</c:v>
                </c:pt>
                <c:pt idx="1110">
                  <c:v>39923</c:v>
                </c:pt>
                <c:pt idx="1111">
                  <c:v>39924</c:v>
                </c:pt>
                <c:pt idx="1112">
                  <c:v>39925</c:v>
                </c:pt>
                <c:pt idx="1113">
                  <c:v>39926</c:v>
                </c:pt>
                <c:pt idx="1114">
                  <c:v>39927</c:v>
                </c:pt>
                <c:pt idx="1115">
                  <c:v>39930</c:v>
                </c:pt>
                <c:pt idx="1116">
                  <c:v>39931</c:v>
                </c:pt>
                <c:pt idx="1117">
                  <c:v>39932</c:v>
                </c:pt>
                <c:pt idx="1118">
                  <c:v>39933</c:v>
                </c:pt>
                <c:pt idx="1119">
                  <c:v>39934</c:v>
                </c:pt>
                <c:pt idx="1120">
                  <c:v>39937</c:v>
                </c:pt>
                <c:pt idx="1121">
                  <c:v>39938</c:v>
                </c:pt>
                <c:pt idx="1122">
                  <c:v>39939</c:v>
                </c:pt>
                <c:pt idx="1123">
                  <c:v>39940</c:v>
                </c:pt>
                <c:pt idx="1124">
                  <c:v>39941</c:v>
                </c:pt>
                <c:pt idx="1125">
                  <c:v>39944</c:v>
                </c:pt>
                <c:pt idx="1126">
                  <c:v>39945</c:v>
                </c:pt>
                <c:pt idx="1127">
                  <c:v>39946</c:v>
                </c:pt>
                <c:pt idx="1128">
                  <c:v>39947</c:v>
                </c:pt>
                <c:pt idx="1129">
                  <c:v>39948</c:v>
                </c:pt>
                <c:pt idx="1130">
                  <c:v>39951</c:v>
                </c:pt>
                <c:pt idx="1131">
                  <c:v>39952</c:v>
                </c:pt>
                <c:pt idx="1132">
                  <c:v>39953</c:v>
                </c:pt>
                <c:pt idx="1133">
                  <c:v>39954</c:v>
                </c:pt>
                <c:pt idx="1134">
                  <c:v>39955</c:v>
                </c:pt>
                <c:pt idx="1135">
                  <c:v>39958</c:v>
                </c:pt>
                <c:pt idx="1136">
                  <c:v>39959</c:v>
                </c:pt>
                <c:pt idx="1137">
                  <c:v>39960</c:v>
                </c:pt>
                <c:pt idx="1138">
                  <c:v>39961</c:v>
                </c:pt>
                <c:pt idx="1139">
                  <c:v>39962</c:v>
                </c:pt>
                <c:pt idx="1140">
                  <c:v>39965</c:v>
                </c:pt>
                <c:pt idx="1141">
                  <c:v>39966</c:v>
                </c:pt>
                <c:pt idx="1142">
                  <c:v>39967</c:v>
                </c:pt>
                <c:pt idx="1143">
                  <c:v>39968</c:v>
                </c:pt>
                <c:pt idx="1144">
                  <c:v>39969</c:v>
                </c:pt>
                <c:pt idx="1145">
                  <c:v>39972</c:v>
                </c:pt>
                <c:pt idx="1146">
                  <c:v>39973</c:v>
                </c:pt>
                <c:pt idx="1147">
                  <c:v>39974</c:v>
                </c:pt>
                <c:pt idx="1148">
                  <c:v>39975</c:v>
                </c:pt>
                <c:pt idx="1149">
                  <c:v>39976</c:v>
                </c:pt>
                <c:pt idx="1150">
                  <c:v>39979</c:v>
                </c:pt>
                <c:pt idx="1151">
                  <c:v>39980</c:v>
                </c:pt>
                <c:pt idx="1152">
                  <c:v>39981</c:v>
                </c:pt>
                <c:pt idx="1153">
                  <c:v>39982</c:v>
                </c:pt>
                <c:pt idx="1154">
                  <c:v>39983</c:v>
                </c:pt>
                <c:pt idx="1155">
                  <c:v>39986</c:v>
                </c:pt>
                <c:pt idx="1156">
                  <c:v>39987</c:v>
                </c:pt>
                <c:pt idx="1157">
                  <c:v>39988</c:v>
                </c:pt>
                <c:pt idx="1158">
                  <c:v>39989</c:v>
                </c:pt>
                <c:pt idx="1159">
                  <c:v>39990</c:v>
                </c:pt>
                <c:pt idx="1160">
                  <c:v>39993</c:v>
                </c:pt>
                <c:pt idx="1161">
                  <c:v>39994</c:v>
                </c:pt>
                <c:pt idx="1162">
                  <c:v>39995</c:v>
                </c:pt>
                <c:pt idx="1163">
                  <c:v>39996</c:v>
                </c:pt>
                <c:pt idx="1164">
                  <c:v>39997</c:v>
                </c:pt>
                <c:pt idx="1165">
                  <c:v>40000</c:v>
                </c:pt>
                <c:pt idx="1166">
                  <c:v>40001</c:v>
                </c:pt>
                <c:pt idx="1167">
                  <c:v>40002</c:v>
                </c:pt>
                <c:pt idx="1168">
                  <c:v>40003</c:v>
                </c:pt>
                <c:pt idx="1169">
                  <c:v>40004</c:v>
                </c:pt>
                <c:pt idx="1170">
                  <c:v>40007</c:v>
                </c:pt>
                <c:pt idx="1171">
                  <c:v>40008</c:v>
                </c:pt>
                <c:pt idx="1172">
                  <c:v>40009</c:v>
                </c:pt>
                <c:pt idx="1173">
                  <c:v>40010</c:v>
                </c:pt>
                <c:pt idx="1174">
                  <c:v>40011</c:v>
                </c:pt>
                <c:pt idx="1175">
                  <c:v>40014</c:v>
                </c:pt>
                <c:pt idx="1176">
                  <c:v>40015</c:v>
                </c:pt>
                <c:pt idx="1177">
                  <c:v>40016</c:v>
                </c:pt>
                <c:pt idx="1178">
                  <c:v>40017</c:v>
                </c:pt>
                <c:pt idx="1179">
                  <c:v>40018</c:v>
                </c:pt>
                <c:pt idx="1180">
                  <c:v>40021</c:v>
                </c:pt>
                <c:pt idx="1181">
                  <c:v>40022</c:v>
                </c:pt>
                <c:pt idx="1182">
                  <c:v>40023</c:v>
                </c:pt>
                <c:pt idx="1183">
                  <c:v>40024</c:v>
                </c:pt>
                <c:pt idx="1184">
                  <c:v>40025</c:v>
                </c:pt>
                <c:pt idx="1185">
                  <c:v>40028</c:v>
                </c:pt>
                <c:pt idx="1186">
                  <c:v>40029</c:v>
                </c:pt>
                <c:pt idx="1187">
                  <c:v>40030</c:v>
                </c:pt>
                <c:pt idx="1188">
                  <c:v>40031</c:v>
                </c:pt>
                <c:pt idx="1189">
                  <c:v>40032</c:v>
                </c:pt>
                <c:pt idx="1190">
                  <c:v>40035</c:v>
                </c:pt>
                <c:pt idx="1191">
                  <c:v>40036</c:v>
                </c:pt>
                <c:pt idx="1192">
                  <c:v>40037</c:v>
                </c:pt>
                <c:pt idx="1193">
                  <c:v>40038</c:v>
                </c:pt>
                <c:pt idx="1194">
                  <c:v>40039</c:v>
                </c:pt>
                <c:pt idx="1195">
                  <c:v>40042</c:v>
                </c:pt>
                <c:pt idx="1196">
                  <c:v>40043</c:v>
                </c:pt>
                <c:pt idx="1197">
                  <c:v>40044</c:v>
                </c:pt>
                <c:pt idx="1198">
                  <c:v>40045</c:v>
                </c:pt>
                <c:pt idx="1199">
                  <c:v>40046</c:v>
                </c:pt>
                <c:pt idx="1200">
                  <c:v>40049</c:v>
                </c:pt>
                <c:pt idx="1201">
                  <c:v>40050</c:v>
                </c:pt>
                <c:pt idx="1202">
                  <c:v>40051</c:v>
                </c:pt>
                <c:pt idx="1203">
                  <c:v>40052</c:v>
                </c:pt>
                <c:pt idx="1204">
                  <c:v>40053</c:v>
                </c:pt>
                <c:pt idx="1205">
                  <c:v>40056</c:v>
                </c:pt>
                <c:pt idx="1206">
                  <c:v>40057</c:v>
                </c:pt>
                <c:pt idx="1207">
                  <c:v>40058</c:v>
                </c:pt>
                <c:pt idx="1208">
                  <c:v>40059</c:v>
                </c:pt>
                <c:pt idx="1209">
                  <c:v>40060</c:v>
                </c:pt>
                <c:pt idx="1210">
                  <c:v>40063</c:v>
                </c:pt>
                <c:pt idx="1211">
                  <c:v>40064</c:v>
                </c:pt>
                <c:pt idx="1212">
                  <c:v>40065</c:v>
                </c:pt>
                <c:pt idx="1213">
                  <c:v>40066</c:v>
                </c:pt>
                <c:pt idx="1214">
                  <c:v>40067</c:v>
                </c:pt>
                <c:pt idx="1215">
                  <c:v>40070</c:v>
                </c:pt>
                <c:pt idx="1216">
                  <c:v>40071</c:v>
                </c:pt>
                <c:pt idx="1217">
                  <c:v>40072</c:v>
                </c:pt>
                <c:pt idx="1218">
                  <c:v>40073</c:v>
                </c:pt>
                <c:pt idx="1219">
                  <c:v>40074</c:v>
                </c:pt>
                <c:pt idx="1220">
                  <c:v>40077</c:v>
                </c:pt>
                <c:pt idx="1221">
                  <c:v>40078</c:v>
                </c:pt>
                <c:pt idx="1222">
                  <c:v>40079</c:v>
                </c:pt>
                <c:pt idx="1223">
                  <c:v>40080</c:v>
                </c:pt>
                <c:pt idx="1224">
                  <c:v>40081</c:v>
                </c:pt>
                <c:pt idx="1225">
                  <c:v>40084</c:v>
                </c:pt>
                <c:pt idx="1226">
                  <c:v>40085</c:v>
                </c:pt>
                <c:pt idx="1227">
                  <c:v>40086</c:v>
                </c:pt>
                <c:pt idx="1228">
                  <c:v>40087</c:v>
                </c:pt>
                <c:pt idx="1229">
                  <c:v>40088</c:v>
                </c:pt>
                <c:pt idx="1230">
                  <c:v>40091</c:v>
                </c:pt>
                <c:pt idx="1231">
                  <c:v>40092</c:v>
                </c:pt>
                <c:pt idx="1232">
                  <c:v>40093</c:v>
                </c:pt>
                <c:pt idx="1233">
                  <c:v>40094</c:v>
                </c:pt>
                <c:pt idx="1234">
                  <c:v>40095</c:v>
                </c:pt>
                <c:pt idx="1235">
                  <c:v>40098</c:v>
                </c:pt>
                <c:pt idx="1236">
                  <c:v>40099</c:v>
                </c:pt>
                <c:pt idx="1237">
                  <c:v>40100</c:v>
                </c:pt>
                <c:pt idx="1238">
                  <c:v>40101</c:v>
                </c:pt>
                <c:pt idx="1239">
                  <c:v>40102</c:v>
                </c:pt>
                <c:pt idx="1240">
                  <c:v>40105</c:v>
                </c:pt>
                <c:pt idx="1241">
                  <c:v>40106</c:v>
                </c:pt>
                <c:pt idx="1242">
                  <c:v>40107</c:v>
                </c:pt>
                <c:pt idx="1243">
                  <c:v>40108</c:v>
                </c:pt>
                <c:pt idx="1244">
                  <c:v>40109</c:v>
                </c:pt>
                <c:pt idx="1245">
                  <c:v>40112</c:v>
                </c:pt>
                <c:pt idx="1246">
                  <c:v>40113</c:v>
                </c:pt>
                <c:pt idx="1247">
                  <c:v>40114</c:v>
                </c:pt>
                <c:pt idx="1248">
                  <c:v>40115</c:v>
                </c:pt>
                <c:pt idx="1249">
                  <c:v>40116</c:v>
                </c:pt>
                <c:pt idx="1250">
                  <c:v>40119</c:v>
                </c:pt>
                <c:pt idx="1251">
                  <c:v>40120</c:v>
                </c:pt>
                <c:pt idx="1252">
                  <c:v>40121</c:v>
                </c:pt>
                <c:pt idx="1253">
                  <c:v>40122</c:v>
                </c:pt>
                <c:pt idx="1254">
                  <c:v>40123</c:v>
                </c:pt>
                <c:pt idx="1255">
                  <c:v>40126</c:v>
                </c:pt>
                <c:pt idx="1256">
                  <c:v>40127</c:v>
                </c:pt>
                <c:pt idx="1257">
                  <c:v>40128</c:v>
                </c:pt>
                <c:pt idx="1258">
                  <c:v>40129</c:v>
                </c:pt>
                <c:pt idx="1259">
                  <c:v>40130</c:v>
                </c:pt>
                <c:pt idx="1260">
                  <c:v>40133</c:v>
                </c:pt>
                <c:pt idx="1261">
                  <c:v>40134</c:v>
                </c:pt>
                <c:pt idx="1262">
                  <c:v>40135</c:v>
                </c:pt>
                <c:pt idx="1263">
                  <c:v>40136</c:v>
                </c:pt>
                <c:pt idx="1264">
                  <c:v>40137</c:v>
                </c:pt>
                <c:pt idx="1265">
                  <c:v>40140</c:v>
                </c:pt>
                <c:pt idx="1266">
                  <c:v>40141</c:v>
                </c:pt>
                <c:pt idx="1267">
                  <c:v>40142</c:v>
                </c:pt>
                <c:pt idx="1268">
                  <c:v>40143</c:v>
                </c:pt>
                <c:pt idx="1269">
                  <c:v>40144</c:v>
                </c:pt>
                <c:pt idx="1270">
                  <c:v>40147</c:v>
                </c:pt>
                <c:pt idx="1271">
                  <c:v>40148</c:v>
                </c:pt>
                <c:pt idx="1272">
                  <c:v>40149</c:v>
                </c:pt>
                <c:pt idx="1273">
                  <c:v>40150</c:v>
                </c:pt>
                <c:pt idx="1274">
                  <c:v>40151</c:v>
                </c:pt>
                <c:pt idx="1275">
                  <c:v>40154</c:v>
                </c:pt>
                <c:pt idx="1276">
                  <c:v>40155</c:v>
                </c:pt>
                <c:pt idx="1277">
                  <c:v>40156</c:v>
                </c:pt>
                <c:pt idx="1278">
                  <c:v>40157</c:v>
                </c:pt>
                <c:pt idx="1279">
                  <c:v>40158</c:v>
                </c:pt>
                <c:pt idx="1280">
                  <c:v>40161</c:v>
                </c:pt>
                <c:pt idx="1281">
                  <c:v>40162</c:v>
                </c:pt>
                <c:pt idx="1282">
                  <c:v>40163</c:v>
                </c:pt>
                <c:pt idx="1283">
                  <c:v>40164</c:v>
                </c:pt>
                <c:pt idx="1284">
                  <c:v>40165</c:v>
                </c:pt>
                <c:pt idx="1285">
                  <c:v>40168</c:v>
                </c:pt>
                <c:pt idx="1286">
                  <c:v>40169</c:v>
                </c:pt>
                <c:pt idx="1287">
                  <c:v>40170</c:v>
                </c:pt>
                <c:pt idx="1288">
                  <c:v>40171</c:v>
                </c:pt>
                <c:pt idx="1289">
                  <c:v>40175</c:v>
                </c:pt>
                <c:pt idx="1290">
                  <c:v>40176</c:v>
                </c:pt>
                <c:pt idx="1291">
                  <c:v>40177</c:v>
                </c:pt>
                <c:pt idx="1292">
                  <c:v>40178</c:v>
                </c:pt>
                <c:pt idx="1293">
                  <c:v>40182</c:v>
                </c:pt>
                <c:pt idx="1294">
                  <c:v>40183</c:v>
                </c:pt>
                <c:pt idx="1295">
                  <c:v>40184</c:v>
                </c:pt>
                <c:pt idx="1296">
                  <c:v>40185</c:v>
                </c:pt>
                <c:pt idx="1297">
                  <c:v>40186</c:v>
                </c:pt>
                <c:pt idx="1298">
                  <c:v>40189</c:v>
                </c:pt>
                <c:pt idx="1299">
                  <c:v>40190</c:v>
                </c:pt>
                <c:pt idx="1300">
                  <c:v>40191</c:v>
                </c:pt>
                <c:pt idx="1301">
                  <c:v>40192</c:v>
                </c:pt>
                <c:pt idx="1302">
                  <c:v>40193</c:v>
                </c:pt>
                <c:pt idx="1303">
                  <c:v>40196</c:v>
                </c:pt>
                <c:pt idx="1304">
                  <c:v>40197</c:v>
                </c:pt>
                <c:pt idx="1305">
                  <c:v>40198</c:v>
                </c:pt>
                <c:pt idx="1306">
                  <c:v>40199</c:v>
                </c:pt>
                <c:pt idx="1307">
                  <c:v>40200</c:v>
                </c:pt>
                <c:pt idx="1308">
                  <c:v>40203</c:v>
                </c:pt>
                <c:pt idx="1309">
                  <c:v>40204</c:v>
                </c:pt>
                <c:pt idx="1310">
                  <c:v>40205</c:v>
                </c:pt>
                <c:pt idx="1311">
                  <c:v>40206</c:v>
                </c:pt>
                <c:pt idx="1312">
                  <c:v>40207</c:v>
                </c:pt>
                <c:pt idx="1313">
                  <c:v>40210</c:v>
                </c:pt>
                <c:pt idx="1314">
                  <c:v>40211</c:v>
                </c:pt>
                <c:pt idx="1315">
                  <c:v>40212</c:v>
                </c:pt>
                <c:pt idx="1316">
                  <c:v>40213</c:v>
                </c:pt>
                <c:pt idx="1317">
                  <c:v>40214</c:v>
                </c:pt>
                <c:pt idx="1318">
                  <c:v>40217</c:v>
                </c:pt>
                <c:pt idx="1319">
                  <c:v>40218</c:v>
                </c:pt>
                <c:pt idx="1320">
                  <c:v>40219</c:v>
                </c:pt>
                <c:pt idx="1321">
                  <c:v>40220</c:v>
                </c:pt>
                <c:pt idx="1322">
                  <c:v>40221</c:v>
                </c:pt>
                <c:pt idx="1323">
                  <c:v>40225</c:v>
                </c:pt>
                <c:pt idx="1324">
                  <c:v>40226</c:v>
                </c:pt>
                <c:pt idx="1325">
                  <c:v>40227</c:v>
                </c:pt>
                <c:pt idx="1326">
                  <c:v>40228</c:v>
                </c:pt>
                <c:pt idx="1327">
                  <c:v>40231</c:v>
                </c:pt>
                <c:pt idx="1328">
                  <c:v>40232</c:v>
                </c:pt>
                <c:pt idx="1329">
                  <c:v>40233</c:v>
                </c:pt>
                <c:pt idx="1330">
                  <c:v>40234</c:v>
                </c:pt>
                <c:pt idx="1331">
                  <c:v>40235</c:v>
                </c:pt>
                <c:pt idx="1332">
                  <c:v>40238</c:v>
                </c:pt>
                <c:pt idx="1333">
                  <c:v>40239</c:v>
                </c:pt>
                <c:pt idx="1334">
                  <c:v>40240</c:v>
                </c:pt>
                <c:pt idx="1335">
                  <c:v>40241</c:v>
                </c:pt>
                <c:pt idx="1336">
                  <c:v>40242</c:v>
                </c:pt>
                <c:pt idx="1337">
                  <c:v>40245</c:v>
                </c:pt>
                <c:pt idx="1338">
                  <c:v>40246</c:v>
                </c:pt>
                <c:pt idx="1339">
                  <c:v>40247</c:v>
                </c:pt>
                <c:pt idx="1340">
                  <c:v>40248</c:v>
                </c:pt>
                <c:pt idx="1341">
                  <c:v>40249</c:v>
                </c:pt>
                <c:pt idx="1342">
                  <c:v>40252</c:v>
                </c:pt>
                <c:pt idx="1343">
                  <c:v>40253</c:v>
                </c:pt>
                <c:pt idx="1344">
                  <c:v>40254</c:v>
                </c:pt>
                <c:pt idx="1345">
                  <c:v>40255</c:v>
                </c:pt>
                <c:pt idx="1346">
                  <c:v>40256</c:v>
                </c:pt>
                <c:pt idx="1347">
                  <c:v>40259</c:v>
                </c:pt>
                <c:pt idx="1348">
                  <c:v>40260</c:v>
                </c:pt>
                <c:pt idx="1349">
                  <c:v>40261</c:v>
                </c:pt>
                <c:pt idx="1350">
                  <c:v>40262</c:v>
                </c:pt>
                <c:pt idx="1351">
                  <c:v>40263</c:v>
                </c:pt>
                <c:pt idx="1352">
                  <c:v>40266</c:v>
                </c:pt>
                <c:pt idx="1353">
                  <c:v>40267</c:v>
                </c:pt>
                <c:pt idx="1354">
                  <c:v>40268</c:v>
                </c:pt>
                <c:pt idx="1355">
                  <c:v>40269</c:v>
                </c:pt>
                <c:pt idx="1356">
                  <c:v>40273</c:v>
                </c:pt>
                <c:pt idx="1357">
                  <c:v>40274</c:v>
                </c:pt>
                <c:pt idx="1358">
                  <c:v>40275</c:v>
                </c:pt>
                <c:pt idx="1359">
                  <c:v>40276</c:v>
                </c:pt>
                <c:pt idx="1360">
                  <c:v>40277</c:v>
                </c:pt>
                <c:pt idx="1361">
                  <c:v>40280</c:v>
                </c:pt>
                <c:pt idx="1362">
                  <c:v>40281</c:v>
                </c:pt>
                <c:pt idx="1363">
                  <c:v>40282</c:v>
                </c:pt>
                <c:pt idx="1364">
                  <c:v>40283</c:v>
                </c:pt>
                <c:pt idx="1365">
                  <c:v>40284</c:v>
                </c:pt>
                <c:pt idx="1366">
                  <c:v>40287</c:v>
                </c:pt>
                <c:pt idx="1367">
                  <c:v>40288</c:v>
                </c:pt>
                <c:pt idx="1368">
                  <c:v>40289</c:v>
                </c:pt>
                <c:pt idx="1369">
                  <c:v>40290</c:v>
                </c:pt>
                <c:pt idx="1370">
                  <c:v>40291</c:v>
                </c:pt>
                <c:pt idx="1371">
                  <c:v>40294</c:v>
                </c:pt>
                <c:pt idx="1372">
                  <c:v>40295</c:v>
                </c:pt>
                <c:pt idx="1373">
                  <c:v>40296</c:v>
                </c:pt>
                <c:pt idx="1374">
                  <c:v>40297</c:v>
                </c:pt>
                <c:pt idx="1375">
                  <c:v>40298</c:v>
                </c:pt>
                <c:pt idx="1376">
                  <c:v>40301</c:v>
                </c:pt>
                <c:pt idx="1377">
                  <c:v>40302</c:v>
                </c:pt>
                <c:pt idx="1378">
                  <c:v>40303</c:v>
                </c:pt>
                <c:pt idx="1379">
                  <c:v>40304</c:v>
                </c:pt>
                <c:pt idx="1380">
                  <c:v>40305</c:v>
                </c:pt>
                <c:pt idx="1381">
                  <c:v>40308</c:v>
                </c:pt>
                <c:pt idx="1382">
                  <c:v>40309</c:v>
                </c:pt>
                <c:pt idx="1383">
                  <c:v>40310</c:v>
                </c:pt>
                <c:pt idx="1384">
                  <c:v>40311</c:v>
                </c:pt>
                <c:pt idx="1385">
                  <c:v>40312</c:v>
                </c:pt>
                <c:pt idx="1386">
                  <c:v>40315</c:v>
                </c:pt>
                <c:pt idx="1387">
                  <c:v>40316</c:v>
                </c:pt>
                <c:pt idx="1388">
                  <c:v>40317</c:v>
                </c:pt>
                <c:pt idx="1389">
                  <c:v>40318</c:v>
                </c:pt>
                <c:pt idx="1390">
                  <c:v>40319</c:v>
                </c:pt>
                <c:pt idx="1391">
                  <c:v>40322</c:v>
                </c:pt>
                <c:pt idx="1392">
                  <c:v>40323</c:v>
                </c:pt>
                <c:pt idx="1393">
                  <c:v>40324</c:v>
                </c:pt>
                <c:pt idx="1394">
                  <c:v>40325</c:v>
                </c:pt>
                <c:pt idx="1395">
                  <c:v>40326</c:v>
                </c:pt>
                <c:pt idx="1396">
                  <c:v>40329</c:v>
                </c:pt>
                <c:pt idx="1397">
                  <c:v>40330</c:v>
                </c:pt>
                <c:pt idx="1398">
                  <c:v>40331</c:v>
                </c:pt>
                <c:pt idx="1399">
                  <c:v>40332</c:v>
                </c:pt>
                <c:pt idx="1400">
                  <c:v>40333</c:v>
                </c:pt>
                <c:pt idx="1401">
                  <c:v>40336</c:v>
                </c:pt>
                <c:pt idx="1402">
                  <c:v>40337</c:v>
                </c:pt>
                <c:pt idx="1403">
                  <c:v>40338</c:v>
                </c:pt>
                <c:pt idx="1404">
                  <c:v>40339</c:v>
                </c:pt>
                <c:pt idx="1405">
                  <c:v>40340</c:v>
                </c:pt>
                <c:pt idx="1406">
                  <c:v>40343</c:v>
                </c:pt>
                <c:pt idx="1407">
                  <c:v>40344</c:v>
                </c:pt>
                <c:pt idx="1408">
                  <c:v>40345</c:v>
                </c:pt>
                <c:pt idx="1409">
                  <c:v>40346</c:v>
                </c:pt>
                <c:pt idx="1410">
                  <c:v>40347</c:v>
                </c:pt>
                <c:pt idx="1411">
                  <c:v>40350</c:v>
                </c:pt>
                <c:pt idx="1412">
                  <c:v>40351</c:v>
                </c:pt>
                <c:pt idx="1413">
                  <c:v>40352</c:v>
                </c:pt>
                <c:pt idx="1414">
                  <c:v>40353</c:v>
                </c:pt>
                <c:pt idx="1415">
                  <c:v>40354</c:v>
                </c:pt>
                <c:pt idx="1416">
                  <c:v>40357</c:v>
                </c:pt>
                <c:pt idx="1417">
                  <c:v>40358</c:v>
                </c:pt>
                <c:pt idx="1418">
                  <c:v>40359</c:v>
                </c:pt>
                <c:pt idx="1419">
                  <c:v>40360</c:v>
                </c:pt>
                <c:pt idx="1420">
                  <c:v>40361</c:v>
                </c:pt>
                <c:pt idx="1421">
                  <c:v>40365</c:v>
                </c:pt>
                <c:pt idx="1422">
                  <c:v>40366</c:v>
                </c:pt>
                <c:pt idx="1423">
                  <c:v>40367</c:v>
                </c:pt>
                <c:pt idx="1424">
                  <c:v>40368</c:v>
                </c:pt>
                <c:pt idx="1425">
                  <c:v>40371</c:v>
                </c:pt>
                <c:pt idx="1426">
                  <c:v>40372</c:v>
                </c:pt>
                <c:pt idx="1427">
                  <c:v>40373</c:v>
                </c:pt>
                <c:pt idx="1428">
                  <c:v>40374</c:v>
                </c:pt>
                <c:pt idx="1429">
                  <c:v>40375</c:v>
                </c:pt>
                <c:pt idx="1430">
                  <c:v>40378</c:v>
                </c:pt>
                <c:pt idx="1431">
                  <c:v>40379</c:v>
                </c:pt>
                <c:pt idx="1432">
                  <c:v>40380</c:v>
                </c:pt>
                <c:pt idx="1433">
                  <c:v>40381</c:v>
                </c:pt>
                <c:pt idx="1434">
                  <c:v>40382</c:v>
                </c:pt>
                <c:pt idx="1435">
                  <c:v>40385</c:v>
                </c:pt>
                <c:pt idx="1436">
                  <c:v>40386</c:v>
                </c:pt>
                <c:pt idx="1437">
                  <c:v>40387</c:v>
                </c:pt>
                <c:pt idx="1438">
                  <c:v>40388</c:v>
                </c:pt>
                <c:pt idx="1439">
                  <c:v>40389</c:v>
                </c:pt>
                <c:pt idx="1440">
                  <c:v>40392</c:v>
                </c:pt>
                <c:pt idx="1441">
                  <c:v>40393</c:v>
                </c:pt>
                <c:pt idx="1442">
                  <c:v>40394</c:v>
                </c:pt>
                <c:pt idx="1443">
                  <c:v>40395</c:v>
                </c:pt>
                <c:pt idx="1444">
                  <c:v>40396</c:v>
                </c:pt>
                <c:pt idx="1445">
                  <c:v>40399</c:v>
                </c:pt>
                <c:pt idx="1446">
                  <c:v>40400</c:v>
                </c:pt>
                <c:pt idx="1447">
                  <c:v>40401</c:v>
                </c:pt>
                <c:pt idx="1448">
                  <c:v>40402</c:v>
                </c:pt>
                <c:pt idx="1449">
                  <c:v>40403</c:v>
                </c:pt>
                <c:pt idx="1450">
                  <c:v>40406</c:v>
                </c:pt>
                <c:pt idx="1451">
                  <c:v>40407</c:v>
                </c:pt>
                <c:pt idx="1452">
                  <c:v>40408</c:v>
                </c:pt>
                <c:pt idx="1453">
                  <c:v>40409</c:v>
                </c:pt>
                <c:pt idx="1454">
                  <c:v>40410</c:v>
                </c:pt>
                <c:pt idx="1455">
                  <c:v>40413</c:v>
                </c:pt>
                <c:pt idx="1456">
                  <c:v>40414</c:v>
                </c:pt>
                <c:pt idx="1457">
                  <c:v>40415</c:v>
                </c:pt>
                <c:pt idx="1458">
                  <c:v>40416</c:v>
                </c:pt>
                <c:pt idx="1459">
                  <c:v>40417</c:v>
                </c:pt>
                <c:pt idx="1460">
                  <c:v>40420</c:v>
                </c:pt>
                <c:pt idx="1461">
                  <c:v>40421</c:v>
                </c:pt>
                <c:pt idx="1462">
                  <c:v>40422</c:v>
                </c:pt>
                <c:pt idx="1463">
                  <c:v>40423</c:v>
                </c:pt>
                <c:pt idx="1464">
                  <c:v>40424</c:v>
                </c:pt>
                <c:pt idx="1465">
                  <c:v>40428</c:v>
                </c:pt>
                <c:pt idx="1466">
                  <c:v>40429</c:v>
                </c:pt>
                <c:pt idx="1467">
                  <c:v>40430</c:v>
                </c:pt>
                <c:pt idx="1468">
                  <c:v>40431</c:v>
                </c:pt>
                <c:pt idx="1469">
                  <c:v>40434</c:v>
                </c:pt>
                <c:pt idx="1470">
                  <c:v>40435</c:v>
                </c:pt>
                <c:pt idx="1471">
                  <c:v>40436</c:v>
                </c:pt>
                <c:pt idx="1472">
                  <c:v>40437</c:v>
                </c:pt>
                <c:pt idx="1473">
                  <c:v>40438</c:v>
                </c:pt>
                <c:pt idx="1474">
                  <c:v>40441</c:v>
                </c:pt>
                <c:pt idx="1475">
                  <c:v>40442</c:v>
                </c:pt>
                <c:pt idx="1476">
                  <c:v>40443</c:v>
                </c:pt>
                <c:pt idx="1477">
                  <c:v>40444</c:v>
                </c:pt>
                <c:pt idx="1478">
                  <c:v>40445</c:v>
                </c:pt>
                <c:pt idx="1479">
                  <c:v>40448</c:v>
                </c:pt>
                <c:pt idx="1480">
                  <c:v>40449</c:v>
                </c:pt>
                <c:pt idx="1481">
                  <c:v>40450</c:v>
                </c:pt>
                <c:pt idx="1482">
                  <c:v>40451</c:v>
                </c:pt>
                <c:pt idx="1483">
                  <c:v>40452</c:v>
                </c:pt>
                <c:pt idx="1484">
                  <c:v>40455</c:v>
                </c:pt>
                <c:pt idx="1485">
                  <c:v>40456</c:v>
                </c:pt>
                <c:pt idx="1486">
                  <c:v>40457</c:v>
                </c:pt>
                <c:pt idx="1487">
                  <c:v>40458</c:v>
                </c:pt>
                <c:pt idx="1488">
                  <c:v>40459</c:v>
                </c:pt>
                <c:pt idx="1489">
                  <c:v>40463</c:v>
                </c:pt>
                <c:pt idx="1490">
                  <c:v>40464</c:v>
                </c:pt>
                <c:pt idx="1491">
                  <c:v>40465</c:v>
                </c:pt>
                <c:pt idx="1492">
                  <c:v>40466</c:v>
                </c:pt>
                <c:pt idx="1493">
                  <c:v>40469</c:v>
                </c:pt>
                <c:pt idx="1494">
                  <c:v>40470</c:v>
                </c:pt>
                <c:pt idx="1495">
                  <c:v>40471</c:v>
                </c:pt>
                <c:pt idx="1496">
                  <c:v>40472</c:v>
                </c:pt>
                <c:pt idx="1497">
                  <c:v>40473</c:v>
                </c:pt>
                <c:pt idx="1498">
                  <c:v>40476</c:v>
                </c:pt>
                <c:pt idx="1499">
                  <c:v>40477</c:v>
                </c:pt>
                <c:pt idx="1500">
                  <c:v>40478</c:v>
                </c:pt>
                <c:pt idx="1501">
                  <c:v>40479</c:v>
                </c:pt>
                <c:pt idx="1502">
                  <c:v>40480</c:v>
                </c:pt>
                <c:pt idx="1503">
                  <c:v>40483</c:v>
                </c:pt>
                <c:pt idx="1504">
                  <c:v>40484</c:v>
                </c:pt>
                <c:pt idx="1505">
                  <c:v>40485</c:v>
                </c:pt>
                <c:pt idx="1506">
                  <c:v>40486</c:v>
                </c:pt>
                <c:pt idx="1507">
                  <c:v>40487</c:v>
                </c:pt>
                <c:pt idx="1508">
                  <c:v>40490</c:v>
                </c:pt>
                <c:pt idx="1509">
                  <c:v>40491</c:v>
                </c:pt>
                <c:pt idx="1510">
                  <c:v>40492</c:v>
                </c:pt>
                <c:pt idx="1511">
                  <c:v>40493</c:v>
                </c:pt>
                <c:pt idx="1512">
                  <c:v>40494</c:v>
                </c:pt>
                <c:pt idx="1513">
                  <c:v>40497</c:v>
                </c:pt>
                <c:pt idx="1514">
                  <c:v>40498</c:v>
                </c:pt>
                <c:pt idx="1515">
                  <c:v>40499</c:v>
                </c:pt>
                <c:pt idx="1516">
                  <c:v>40500</c:v>
                </c:pt>
                <c:pt idx="1517">
                  <c:v>40501</c:v>
                </c:pt>
                <c:pt idx="1518">
                  <c:v>40504</c:v>
                </c:pt>
                <c:pt idx="1519">
                  <c:v>40505</c:v>
                </c:pt>
                <c:pt idx="1520">
                  <c:v>40506</c:v>
                </c:pt>
                <c:pt idx="1521">
                  <c:v>40507</c:v>
                </c:pt>
                <c:pt idx="1522">
                  <c:v>40508</c:v>
                </c:pt>
                <c:pt idx="1523">
                  <c:v>40511</c:v>
                </c:pt>
                <c:pt idx="1524">
                  <c:v>40512</c:v>
                </c:pt>
                <c:pt idx="1525">
                  <c:v>40513</c:v>
                </c:pt>
                <c:pt idx="1526">
                  <c:v>40514</c:v>
                </c:pt>
                <c:pt idx="1527">
                  <c:v>40515</c:v>
                </c:pt>
                <c:pt idx="1528">
                  <c:v>40518</c:v>
                </c:pt>
                <c:pt idx="1529">
                  <c:v>40519</c:v>
                </c:pt>
                <c:pt idx="1530">
                  <c:v>40520</c:v>
                </c:pt>
                <c:pt idx="1531">
                  <c:v>40521</c:v>
                </c:pt>
                <c:pt idx="1532">
                  <c:v>40522</c:v>
                </c:pt>
                <c:pt idx="1533">
                  <c:v>40525</c:v>
                </c:pt>
                <c:pt idx="1534">
                  <c:v>40526</c:v>
                </c:pt>
                <c:pt idx="1535">
                  <c:v>40527</c:v>
                </c:pt>
                <c:pt idx="1536">
                  <c:v>40528</c:v>
                </c:pt>
                <c:pt idx="1537">
                  <c:v>40529</c:v>
                </c:pt>
                <c:pt idx="1538">
                  <c:v>40532</c:v>
                </c:pt>
                <c:pt idx="1539">
                  <c:v>40533</c:v>
                </c:pt>
                <c:pt idx="1540">
                  <c:v>40534</c:v>
                </c:pt>
                <c:pt idx="1541">
                  <c:v>40535</c:v>
                </c:pt>
                <c:pt idx="1542">
                  <c:v>40536</c:v>
                </c:pt>
                <c:pt idx="1543">
                  <c:v>40539</c:v>
                </c:pt>
                <c:pt idx="1544">
                  <c:v>40540</c:v>
                </c:pt>
                <c:pt idx="1545">
                  <c:v>40541</c:v>
                </c:pt>
                <c:pt idx="1546">
                  <c:v>40542</c:v>
                </c:pt>
                <c:pt idx="1547">
                  <c:v>40543</c:v>
                </c:pt>
                <c:pt idx="1548">
                  <c:v>40546</c:v>
                </c:pt>
                <c:pt idx="1549">
                  <c:v>40547</c:v>
                </c:pt>
                <c:pt idx="1550">
                  <c:v>40548</c:v>
                </c:pt>
                <c:pt idx="1551">
                  <c:v>40549</c:v>
                </c:pt>
                <c:pt idx="1552">
                  <c:v>40550</c:v>
                </c:pt>
                <c:pt idx="1553">
                  <c:v>40553</c:v>
                </c:pt>
                <c:pt idx="1554">
                  <c:v>40554</c:v>
                </c:pt>
                <c:pt idx="1555">
                  <c:v>40555</c:v>
                </c:pt>
                <c:pt idx="1556">
                  <c:v>40556</c:v>
                </c:pt>
                <c:pt idx="1557">
                  <c:v>40557</c:v>
                </c:pt>
                <c:pt idx="1558">
                  <c:v>40560</c:v>
                </c:pt>
                <c:pt idx="1559">
                  <c:v>40561</c:v>
                </c:pt>
                <c:pt idx="1560">
                  <c:v>40562</c:v>
                </c:pt>
                <c:pt idx="1561">
                  <c:v>40563</c:v>
                </c:pt>
                <c:pt idx="1562">
                  <c:v>40564</c:v>
                </c:pt>
                <c:pt idx="1563">
                  <c:v>40567</c:v>
                </c:pt>
                <c:pt idx="1564">
                  <c:v>40568</c:v>
                </c:pt>
                <c:pt idx="1565">
                  <c:v>40569</c:v>
                </c:pt>
                <c:pt idx="1566">
                  <c:v>40570</c:v>
                </c:pt>
                <c:pt idx="1567">
                  <c:v>40571</c:v>
                </c:pt>
                <c:pt idx="1568">
                  <c:v>40574</c:v>
                </c:pt>
                <c:pt idx="1569">
                  <c:v>40575</c:v>
                </c:pt>
                <c:pt idx="1570">
                  <c:v>40576</c:v>
                </c:pt>
                <c:pt idx="1571">
                  <c:v>40577</c:v>
                </c:pt>
                <c:pt idx="1572">
                  <c:v>40578</c:v>
                </c:pt>
                <c:pt idx="1573">
                  <c:v>40581</c:v>
                </c:pt>
                <c:pt idx="1574">
                  <c:v>40582</c:v>
                </c:pt>
                <c:pt idx="1575">
                  <c:v>40583</c:v>
                </c:pt>
                <c:pt idx="1576">
                  <c:v>40584</c:v>
                </c:pt>
                <c:pt idx="1577">
                  <c:v>40585</c:v>
                </c:pt>
                <c:pt idx="1578">
                  <c:v>40588</c:v>
                </c:pt>
                <c:pt idx="1579">
                  <c:v>40589</c:v>
                </c:pt>
                <c:pt idx="1580">
                  <c:v>40590</c:v>
                </c:pt>
                <c:pt idx="1581">
                  <c:v>40591</c:v>
                </c:pt>
                <c:pt idx="1582">
                  <c:v>40592</c:v>
                </c:pt>
                <c:pt idx="1583">
                  <c:v>40595</c:v>
                </c:pt>
                <c:pt idx="1584">
                  <c:v>40596</c:v>
                </c:pt>
                <c:pt idx="1585">
                  <c:v>40597</c:v>
                </c:pt>
                <c:pt idx="1586">
                  <c:v>40598</c:v>
                </c:pt>
                <c:pt idx="1587">
                  <c:v>40599</c:v>
                </c:pt>
                <c:pt idx="1588">
                  <c:v>40602</c:v>
                </c:pt>
                <c:pt idx="1589">
                  <c:v>40603</c:v>
                </c:pt>
                <c:pt idx="1590">
                  <c:v>40604</c:v>
                </c:pt>
                <c:pt idx="1591">
                  <c:v>40605</c:v>
                </c:pt>
                <c:pt idx="1592">
                  <c:v>40606</c:v>
                </c:pt>
                <c:pt idx="1593">
                  <c:v>40609</c:v>
                </c:pt>
                <c:pt idx="1594">
                  <c:v>40610</c:v>
                </c:pt>
                <c:pt idx="1595">
                  <c:v>40611</c:v>
                </c:pt>
                <c:pt idx="1596">
                  <c:v>40612</c:v>
                </c:pt>
                <c:pt idx="1597">
                  <c:v>40613</c:v>
                </c:pt>
                <c:pt idx="1598">
                  <c:v>40616</c:v>
                </c:pt>
                <c:pt idx="1599">
                  <c:v>40617</c:v>
                </c:pt>
                <c:pt idx="1600">
                  <c:v>40618</c:v>
                </c:pt>
                <c:pt idx="1601">
                  <c:v>40619</c:v>
                </c:pt>
                <c:pt idx="1602">
                  <c:v>40620</c:v>
                </c:pt>
                <c:pt idx="1603">
                  <c:v>40623</c:v>
                </c:pt>
                <c:pt idx="1604">
                  <c:v>40624</c:v>
                </c:pt>
                <c:pt idx="1605">
                  <c:v>40625</c:v>
                </c:pt>
                <c:pt idx="1606">
                  <c:v>40626</c:v>
                </c:pt>
                <c:pt idx="1607">
                  <c:v>40627</c:v>
                </c:pt>
                <c:pt idx="1608">
                  <c:v>40630</c:v>
                </c:pt>
                <c:pt idx="1609">
                  <c:v>40631</c:v>
                </c:pt>
                <c:pt idx="1610">
                  <c:v>40632</c:v>
                </c:pt>
                <c:pt idx="1611">
                  <c:v>40633</c:v>
                </c:pt>
                <c:pt idx="1612">
                  <c:v>40634</c:v>
                </c:pt>
                <c:pt idx="1613">
                  <c:v>40637</c:v>
                </c:pt>
                <c:pt idx="1614">
                  <c:v>40638</c:v>
                </c:pt>
                <c:pt idx="1615">
                  <c:v>40639</c:v>
                </c:pt>
                <c:pt idx="1616">
                  <c:v>40640</c:v>
                </c:pt>
                <c:pt idx="1617">
                  <c:v>40641</c:v>
                </c:pt>
                <c:pt idx="1618">
                  <c:v>40644</c:v>
                </c:pt>
                <c:pt idx="1619">
                  <c:v>40645</c:v>
                </c:pt>
                <c:pt idx="1620">
                  <c:v>40646</c:v>
                </c:pt>
                <c:pt idx="1621">
                  <c:v>40647</c:v>
                </c:pt>
                <c:pt idx="1622">
                  <c:v>40648</c:v>
                </c:pt>
                <c:pt idx="1623">
                  <c:v>40651</c:v>
                </c:pt>
                <c:pt idx="1624">
                  <c:v>40652</c:v>
                </c:pt>
                <c:pt idx="1625">
                  <c:v>40653</c:v>
                </c:pt>
                <c:pt idx="1626">
                  <c:v>40654</c:v>
                </c:pt>
                <c:pt idx="1627">
                  <c:v>40658</c:v>
                </c:pt>
                <c:pt idx="1628">
                  <c:v>40659</c:v>
                </c:pt>
                <c:pt idx="1629">
                  <c:v>40660</c:v>
                </c:pt>
                <c:pt idx="1630">
                  <c:v>40661</c:v>
                </c:pt>
                <c:pt idx="1631">
                  <c:v>40662</c:v>
                </c:pt>
                <c:pt idx="1632">
                  <c:v>40665</c:v>
                </c:pt>
                <c:pt idx="1633">
                  <c:v>40666</c:v>
                </c:pt>
                <c:pt idx="1634">
                  <c:v>40667</c:v>
                </c:pt>
                <c:pt idx="1635">
                  <c:v>40668</c:v>
                </c:pt>
                <c:pt idx="1636">
                  <c:v>40669</c:v>
                </c:pt>
                <c:pt idx="1637">
                  <c:v>40672</c:v>
                </c:pt>
                <c:pt idx="1638">
                  <c:v>40673</c:v>
                </c:pt>
                <c:pt idx="1639">
                  <c:v>40674</c:v>
                </c:pt>
                <c:pt idx="1640">
                  <c:v>40675</c:v>
                </c:pt>
                <c:pt idx="1641">
                  <c:v>40676</c:v>
                </c:pt>
                <c:pt idx="1642">
                  <c:v>40679</c:v>
                </c:pt>
                <c:pt idx="1643">
                  <c:v>40680</c:v>
                </c:pt>
                <c:pt idx="1644">
                  <c:v>40681</c:v>
                </c:pt>
                <c:pt idx="1645">
                  <c:v>40682</c:v>
                </c:pt>
                <c:pt idx="1646">
                  <c:v>40683</c:v>
                </c:pt>
                <c:pt idx="1647">
                  <c:v>40686</c:v>
                </c:pt>
                <c:pt idx="1648">
                  <c:v>40687</c:v>
                </c:pt>
                <c:pt idx="1649">
                  <c:v>40688</c:v>
                </c:pt>
                <c:pt idx="1650">
                  <c:v>40689</c:v>
                </c:pt>
                <c:pt idx="1651">
                  <c:v>40690</c:v>
                </c:pt>
                <c:pt idx="1652">
                  <c:v>40694</c:v>
                </c:pt>
                <c:pt idx="1653">
                  <c:v>40695</c:v>
                </c:pt>
                <c:pt idx="1654">
                  <c:v>40696</c:v>
                </c:pt>
                <c:pt idx="1655">
                  <c:v>40697</c:v>
                </c:pt>
                <c:pt idx="1656">
                  <c:v>40700</c:v>
                </c:pt>
                <c:pt idx="1657">
                  <c:v>40701</c:v>
                </c:pt>
                <c:pt idx="1658">
                  <c:v>40702</c:v>
                </c:pt>
                <c:pt idx="1659">
                  <c:v>40703</c:v>
                </c:pt>
                <c:pt idx="1660">
                  <c:v>40704</c:v>
                </c:pt>
                <c:pt idx="1661">
                  <c:v>40707</c:v>
                </c:pt>
                <c:pt idx="1662">
                  <c:v>40708</c:v>
                </c:pt>
                <c:pt idx="1663">
                  <c:v>40709</c:v>
                </c:pt>
                <c:pt idx="1664">
                  <c:v>40710</c:v>
                </c:pt>
                <c:pt idx="1665">
                  <c:v>40711</c:v>
                </c:pt>
                <c:pt idx="1666">
                  <c:v>40714</c:v>
                </c:pt>
                <c:pt idx="1667">
                  <c:v>40715</c:v>
                </c:pt>
                <c:pt idx="1668">
                  <c:v>40716</c:v>
                </c:pt>
                <c:pt idx="1669">
                  <c:v>40717</c:v>
                </c:pt>
                <c:pt idx="1670">
                  <c:v>40718</c:v>
                </c:pt>
                <c:pt idx="1671">
                  <c:v>40721</c:v>
                </c:pt>
                <c:pt idx="1672">
                  <c:v>40722</c:v>
                </c:pt>
                <c:pt idx="1673">
                  <c:v>40723</c:v>
                </c:pt>
                <c:pt idx="1674">
                  <c:v>40724</c:v>
                </c:pt>
                <c:pt idx="1675">
                  <c:v>40725</c:v>
                </c:pt>
                <c:pt idx="1676">
                  <c:v>40729</c:v>
                </c:pt>
                <c:pt idx="1677">
                  <c:v>40730</c:v>
                </c:pt>
                <c:pt idx="1678">
                  <c:v>40731</c:v>
                </c:pt>
                <c:pt idx="1679">
                  <c:v>40732</c:v>
                </c:pt>
                <c:pt idx="1680">
                  <c:v>40735</c:v>
                </c:pt>
                <c:pt idx="1681">
                  <c:v>40736</c:v>
                </c:pt>
                <c:pt idx="1682">
                  <c:v>40737</c:v>
                </c:pt>
                <c:pt idx="1683">
                  <c:v>40738</c:v>
                </c:pt>
                <c:pt idx="1684">
                  <c:v>40739</c:v>
                </c:pt>
                <c:pt idx="1685">
                  <c:v>40742</c:v>
                </c:pt>
                <c:pt idx="1686">
                  <c:v>40743</c:v>
                </c:pt>
                <c:pt idx="1687">
                  <c:v>40744</c:v>
                </c:pt>
                <c:pt idx="1688">
                  <c:v>40745</c:v>
                </c:pt>
                <c:pt idx="1689">
                  <c:v>40746</c:v>
                </c:pt>
                <c:pt idx="1690">
                  <c:v>40749</c:v>
                </c:pt>
                <c:pt idx="1691">
                  <c:v>40750</c:v>
                </c:pt>
                <c:pt idx="1692">
                  <c:v>40751</c:v>
                </c:pt>
                <c:pt idx="1693">
                  <c:v>40752</c:v>
                </c:pt>
                <c:pt idx="1694">
                  <c:v>40753</c:v>
                </c:pt>
                <c:pt idx="1695">
                  <c:v>40756</c:v>
                </c:pt>
                <c:pt idx="1696">
                  <c:v>40757</c:v>
                </c:pt>
                <c:pt idx="1697">
                  <c:v>40758</c:v>
                </c:pt>
                <c:pt idx="1698">
                  <c:v>40759</c:v>
                </c:pt>
                <c:pt idx="1699">
                  <c:v>40760</c:v>
                </c:pt>
                <c:pt idx="1700">
                  <c:v>40763</c:v>
                </c:pt>
                <c:pt idx="1701">
                  <c:v>40764</c:v>
                </c:pt>
                <c:pt idx="1702">
                  <c:v>40765</c:v>
                </c:pt>
                <c:pt idx="1703">
                  <c:v>40766</c:v>
                </c:pt>
                <c:pt idx="1704">
                  <c:v>40767</c:v>
                </c:pt>
                <c:pt idx="1705">
                  <c:v>40770</c:v>
                </c:pt>
                <c:pt idx="1706">
                  <c:v>40771</c:v>
                </c:pt>
                <c:pt idx="1707">
                  <c:v>40772</c:v>
                </c:pt>
                <c:pt idx="1708">
                  <c:v>40773</c:v>
                </c:pt>
                <c:pt idx="1709">
                  <c:v>40774</c:v>
                </c:pt>
                <c:pt idx="1710">
                  <c:v>40777</c:v>
                </c:pt>
                <c:pt idx="1711">
                  <c:v>40778</c:v>
                </c:pt>
                <c:pt idx="1712">
                  <c:v>40779</c:v>
                </c:pt>
                <c:pt idx="1713">
                  <c:v>40780</c:v>
                </c:pt>
                <c:pt idx="1714">
                  <c:v>40781</c:v>
                </c:pt>
                <c:pt idx="1715">
                  <c:v>40784</c:v>
                </c:pt>
                <c:pt idx="1716">
                  <c:v>40785</c:v>
                </c:pt>
                <c:pt idx="1717">
                  <c:v>40786</c:v>
                </c:pt>
                <c:pt idx="1718">
                  <c:v>40787</c:v>
                </c:pt>
                <c:pt idx="1719">
                  <c:v>40788</c:v>
                </c:pt>
                <c:pt idx="1720">
                  <c:v>40792</c:v>
                </c:pt>
                <c:pt idx="1721">
                  <c:v>40793</c:v>
                </c:pt>
                <c:pt idx="1722">
                  <c:v>40794</c:v>
                </c:pt>
                <c:pt idx="1723">
                  <c:v>40795</c:v>
                </c:pt>
                <c:pt idx="1724">
                  <c:v>40798</c:v>
                </c:pt>
                <c:pt idx="1725">
                  <c:v>40799</c:v>
                </c:pt>
                <c:pt idx="1726">
                  <c:v>40800</c:v>
                </c:pt>
                <c:pt idx="1727">
                  <c:v>40801</c:v>
                </c:pt>
                <c:pt idx="1728">
                  <c:v>40802</c:v>
                </c:pt>
                <c:pt idx="1729">
                  <c:v>40805</c:v>
                </c:pt>
                <c:pt idx="1730">
                  <c:v>40806</c:v>
                </c:pt>
                <c:pt idx="1731">
                  <c:v>40807</c:v>
                </c:pt>
                <c:pt idx="1732">
                  <c:v>40808</c:v>
                </c:pt>
                <c:pt idx="1733">
                  <c:v>40809</c:v>
                </c:pt>
                <c:pt idx="1734">
                  <c:v>40812</c:v>
                </c:pt>
                <c:pt idx="1735">
                  <c:v>40813</c:v>
                </c:pt>
                <c:pt idx="1736">
                  <c:v>40814</c:v>
                </c:pt>
                <c:pt idx="1737">
                  <c:v>40815</c:v>
                </c:pt>
                <c:pt idx="1738">
                  <c:v>40816</c:v>
                </c:pt>
                <c:pt idx="1739">
                  <c:v>40819</c:v>
                </c:pt>
                <c:pt idx="1740">
                  <c:v>40820</c:v>
                </c:pt>
                <c:pt idx="1741">
                  <c:v>40821</c:v>
                </c:pt>
                <c:pt idx="1742">
                  <c:v>40822</c:v>
                </c:pt>
                <c:pt idx="1743">
                  <c:v>40823</c:v>
                </c:pt>
                <c:pt idx="1744">
                  <c:v>40827</c:v>
                </c:pt>
                <c:pt idx="1745">
                  <c:v>40828</c:v>
                </c:pt>
                <c:pt idx="1746">
                  <c:v>40829</c:v>
                </c:pt>
                <c:pt idx="1747">
                  <c:v>40830</c:v>
                </c:pt>
                <c:pt idx="1748">
                  <c:v>40833</c:v>
                </c:pt>
                <c:pt idx="1749">
                  <c:v>40834</c:v>
                </c:pt>
                <c:pt idx="1750">
                  <c:v>40835</c:v>
                </c:pt>
                <c:pt idx="1751">
                  <c:v>40836</c:v>
                </c:pt>
                <c:pt idx="1752">
                  <c:v>40837</c:v>
                </c:pt>
                <c:pt idx="1753">
                  <c:v>40840</c:v>
                </c:pt>
                <c:pt idx="1754">
                  <c:v>40841</c:v>
                </c:pt>
                <c:pt idx="1755">
                  <c:v>40842</c:v>
                </c:pt>
                <c:pt idx="1756">
                  <c:v>40843</c:v>
                </c:pt>
                <c:pt idx="1757">
                  <c:v>40844</c:v>
                </c:pt>
                <c:pt idx="1758">
                  <c:v>40847</c:v>
                </c:pt>
                <c:pt idx="1759">
                  <c:v>40848</c:v>
                </c:pt>
                <c:pt idx="1760">
                  <c:v>40849</c:v>
                </c:pt>
                <c:pt idx="1761">
                  <c:v>40850</c:v>
                </c:pt>
                <c:pt idx="1762">
                  <c:v>40851</c:v>
                </c:pt>
                <c:pt idx="1763">
                  <c:v>40854</c:v>
                </c:pt>
                <c:pt idx="1764">
                  <c:v>40855</c:v>
                </c:pt>
                <c:pt idx="1765">
                  <c:v>40856</c:v>
                </c:pt>
                <c:pt idx="1766">
                  <c:v>40857</c:v>
                </c:pt>
                <c:pt idx="1767">
                  <c:v>40861</c:v>
                </c:pt>
                <c:pt idx="1768">
                  <c:v>40862</c:v>
                </c:pt>
                <c:pt idx="1769">
                  <c:v>40863</c:v>
                </c:pt>
                <c:pt idx="1770">
                  <c:v>40864</c:v>
                </c:pt>
                <c:pt idx="1771">
                  <c:v>40865</c:v>
                </c:pt>
                <c:pt idx="1772">
                  <c:v>40868</c:v>
                </c:pt>
                <c:pt idx="1773">
                  <c:v>40869</c:v>
                </c:pt>
                <c:pt idx="1774">
                  <c:v>40870</c:v>
                </c:pt>
                <c:pt idx="1775">
                  <c:v>40875</c:v>
                </c:pt>
                <c:pt idx="1776">
                  <c:v>40876</c:v>
                </c:pt>
                <c:pt idx="1777">
                  <c:v>40877</c:v>
                </c:pt>
                <c:pt idx="1778">
                  <c:v>40878</c:v>
                </c:pt>
                <c:pt idx="1779">
                  <c:v>40879</c:v>
                </c:pt>
                <c:pt idx="1780">
                  <c:v>40882</c:v>
                </c:pt>
                <c:pt idx="1781">
                  <c:v>40883</c:v>
                </c:pt>
                <c:pt idx="1782">
                  <c:v>40884</c:v>
                </c:pt>
                <c:pt idx="1783">
                  <c:v>40885</c:v>
                </c:pt>
                <c:pt idx="1784">
                  <c:v>40886</c:v>
                </c:pt>
                <c:pt idx="1785">
                  <c:v>40889</c:v>
                </c:pt>
                <c:pt idx="1786">
                  <c:v>40890</c:v>
                </c:pt>
                <c:pt idx="1787">
                  <c:v>40891</c:v>
                </c:pt>
                <c:pt idx="1788">
                  <c:v>40892</c:v>
                </c:pt>
                <c:pt idx="1789">
                  <c:v>40893</c:v>
                </c:pt>
                <c:pt idx="1790">
                  <c:v>40896</c:v>
                </c:pt>
                <c:pt idx="1791">
                  <c:v>40897</c:v>
                </c:pt>
                <c:pt idx="1792">
                  <c:v>40898</c:v>
                </c:pt>
                <c:pt idx="1793">
                  <c:v>40899</c:v>
                </c:pt>
                <c:pt idx="1794">
                  <c:v>40900</c:v>
                </c:pt>
                <c:pt idx="1795">
                  <c:v>40904</c:v>
                </c:pt>
                <c:pt idx="1796">
                  <c:v>40905</c:v>
                </c:pt>
                <c:pt idx="1797">
                  <c:v>40906</c:v>
                </c:pt>
                <c:pt idx="1798">
                  <c:v>40907</c:v>
                </c:pt>
                <c:pt idx="1799">
                  <c:v>40911</c:v>
                </c:pt>
                <c:pt idx="1800">
                  <c:v>40912</c:v>
                </c:pt>
                <c:pt idx="1801">
                  <c:v>40913</c:v>
                </c:pt>
                <c:pt idx="1802">
                  <c:v>40914</c:v>
                </c:pt>
                <c:pt idx="1803">
                  <c:v>40917</c:v>
                </c:pt>
                <c:pt idx="1804">
                  <c:v>40918</c:v>
                </c:pt>
                <c:pt idx="1805">
                  <c:v>40919</c:v>
                </c:pt>
                <c:pt idx="1806">
                  <c:v>40920</c:v>
                </c:pt>
                <c:pt idx="1807">
                  <c:v>40921</c:v>
                </c:pt>
                <c:pt idx="1808">
                  <c:v>40925</c:v>
                </c:pt>
                <c:pt idx="1809">
                  <c:v>40926</c:v>
                </c:pt>
                <c:pt idx="1810">
                  <c:v>40927</c:v>
                </c:pt>
                <c:pt idx="1811">
                  <c:v>40928</c:v>
                </c:pt>
                <c:pt idx="1812">
                  <c:v>40931</c:v>
                </c:pt>
                <c:pt idx="1813">
                  <c:v>40932</c:v>
                </c:pt>
                <c:pt idx="1814">
                  <c:v>40933</c:v>
                </c:pt>
                <c:pt idx="1815">
                  <c:v>40934</c:v>
                </c:pt>
                <c:pt idx="1816">
                  <c:v>40935</c:v>
                </c:pt>
                <c:pt idx="1817">
                  <c:v>40938</c:v>
                </c:pt>
                <c:pt idx="1818">
                  <c:v>40939</c:v>
                </c:pt>
                <c:pt idx="1819">
                  <c:v>40940</c:v>
                </c:pt>
                <c:pt idx="1820">
                  <c:v>40941</c:v>
                </c:pt>
                <c:pt idx="1821">
                  <c:v>40942</c:v>
                </c:pt>
                <c:pt idx="1822">
                  <c:v>40945</c:v>
                </c:pt>
                <c:pt idx="1823">
                  <c:v>40946</c:v>
                </c:pt>
                <c:pt idx="1824">
                  <c:v>40947</c:v>
                </c:pt>
                <c:pt idx="1825">
                  <c:v>40948</c:v>
                </c:pt>
                <c:pt idx="1826">
                  <c:v>40949</c:v>
                </c:pt>
                <c:pt idx="1827">
                  <c:v>40952</c:v>
                </c:pt>
                <c:pt idx="1828">
                  <c:v>40953</c:v>
                </c:pt>
                <c:pt idx="1829">
                  <c:v>40954</c:v>
                </c:pt>
                <c:pt idx="1830">
                  <c:v>40955</c:v>
                </c:pt>
                <c:pt idx="1831">
                  <c:v>40956</c:v>
                </c:pt>
                <c:pt idx="1832">
                  <c:v>40960</c:v>
                </c:pt>
                <c:pt idx="1833">
                  <c:v>40961</c:v>
                </c:pt>
                <c:pt idx="1834">
                  <c:v>40962</c:v>
                </c:pt>
                <c:pt idx="1835">
                  <c:v>40963</c:v>
                </c:pt>
                <c:pt idx="1836">
                  <c:v>40966</c:v>
                </c:pt>
                <c:pt idx="1837">
                  <c:v>40967</c:v>
                </c:pt>
                <c:pt idx="1838">
                  <c:v>40968</c:v>
                </c:pt>
                <c:pt idx="1839">
                  <c:v>40969</c:v>
                </c:pt>
                <c:pt idx="1840">
                  <c:v>40970</c:v>
                </c:pt>
                <c:pt idx="1841">
                  <c:v>40973</c:v>
                </c:pt>
                <c:pt idx="1842">
                  <c:v>40974</c:v>
                </c:pt>
                <c:pt idx="1843">
                  <c:v>40975</c:v>
                </c:pt>
                <c:pt idx="1844">
                  <c:v>40976</c:v>
                </c:pt>
                <c:pt idx="1845">
                  <c:v>40977</c:v>
                </c:pt>
                <c:pt idx="1846">
                  <c:v>40980</c:v>
                </c:pt>
                <c:pt idx="1847">
                  <c:v>40981</c:v>
                </c:pt>
                <c:pt idx="1848">
                  <c:v>40982</c:v>
                </c:pt>
                <c:pt idx="1849">
                  <c:v>40983</c:v>
                </c:pt>
                <c:pt idx="1850">
                  <c:v>40984</c:v>
                </c:pt>
                <c:pt idx="1851">
                  <c:v>40987</c:v>
                </c:pt>
                <c:pt idx="1852">
                  <c:v>40988</c:v>
                </c:pt>
                <c:pt idx="1853">
                  <c:v>40989</c:v>
                </c:pt>
                <c:pt idx="1854">
                  <c:v>40990</c:v>
                </c:pt>
                <c:pt idx="1855">
                  <c:v>40991</c:v>
                </c:pt>
                <c:pt idx="1856">
                  <c:v>40994</c:v>
                </c:pt>
                <c:pt idx="1857">
                  <c:v>40995</c:v>
                </c:pt>
                <c:pt idx="1858">
                  <c:v>40996</c:v>
                </c:pt>
                <c:pt idx="1859">
                  <c:v>40997</c:v>
                </c:pt>
                <c:pt idx="1860">
                  <c:v>40998</c:v>
                </c:pt>
                <c:pt idx="1861">
                  <c:v>41001</c:v>
                </c:pt>
                <c:pt idx="1862">
                  <c:v>41002</c:v>
                </c:pt>
                <c:pt idx="1863">
                  <c:v>41003</c:v>
                </c:pt>
                <c:pt idx="1864">
                  <c:v>41004</c:v>
                </c:pt>
                <c:pt idx="1865">
                  <c:v>41008</c:v>
                </c:pt>
                <c:pt idx="1866">
                  <c:v>41009</c:v>
                </c:pt>
                <c:pt idx="1867">
                  <c:v>41010</c:v>
                </c:pt>
                <c:pt idx="1868">
                  <c:v>41011</c:v>
                </c:pt>
                <c:pt idx="1869">
                  <c:v>41012</c:v>
                </c:pt>
                <c:pt idx="1870">
                  <c:v>41015</c:v>
                </c:pt>
                <c:pt idx="1871">
                  <c:v>41016</c:v>
                </c:pt>
                <c:pt idx="1872">
                  <c:v>41017</c:v>
                </c:pt>
                <c:pt idx="1873">
                  <c:v>41018</c:v>
                </c:pt>
                <c:pt idx="1874">
                  <c:v>41019</c:v>
                </c:pt>
                <c:pt idx="1875">
                  <c:v>41022</c:v>
                </c:pt>
                <c:pt idx="1876">
                  <c:v>41023</c:v>
                </c:pt>
                <c:pt idx="1877">
                  <c:v>41024</c:v>
                </c:pt>
                <c:pt idx="1878">
                  <c:v>41025</c:v>
                </c:pt>
                <c:pt idx="1879">
                  <c:v>41026</c:v>
                </c:pt>
                <c:pt idx="1880">
                  <c:v>41029</c:v>
                </c:pt>
                <c:pt idx="1881">
                  <c:v>41030</c:v>
                </c:pt>
                <c:pt idx="1882">
                  <c:v>41031</c:v>
                </c:pt>
                <c:pt idx="1883">
                  <c:v>41032</c:v>
                </c:pt>
                <c:pt idx="1884">
                  <c:v>41033</c:v>
                </c:pt>
                <c:pt idx="1885">
                  <c:v>41036</c:v>
                </c:pt>
                <c:pt idx="1886">
                  <c:v>41037</c:v>
                </c:pt>
                <c:pt idx="1887">
                  <c:v>41038</c:v>
                </c:pt>
                <c:pt idx="1888">
                  <c:v>41039</c:v>
                </c:pt>
                <c:pt idx="1889">
                  <c:v>41040</c:v>
                </c:pt>
                <c:pt idx="1890">
                  <c:v>41043</c:v>
                </c:pt>
                <c:pt idx="1891">
                  <c:v>41044</c:v>
                </c:pt>
                <c:pt idx="1892">
                  <c:v>41045</c:v>
                </c:pt>
                <c:pt idx="1893">
                  <c:v>41046</c:v>
                </c:pt>
                <c:pt idx="1894">
                  <c:v>41047</c:v>
                </c:pt>
                <c:pt idx="1895">
                  <c:v>41050</c:v>
                </c:pt>
                <c:pt idx="1896">
                  <c:v>41051</c:v>
                </c:pt>
                <c:pt idx="1897">
                  <c:v>41052</c:v>
                </c:pt>
                <c:pt idx="1898">
                  <c:v>41053</c:v>
                </c:pt>
                <c:pt idx="1899">
                  <c:v>41054</c:v>
                </c:pt>
                <c:pt idx="1900">
                  <c:v>41058</c:v>
                </c:pt>
                <c:pt idx="1901">
                  <c:v>41059</c:v>
                </c:pt>
                <c:pt idx="1902">
                  <c:v>41060</c:v>
                </c:pt>
                <c:pt idx="1903">
                  <c:v>41061</c:v>
                </c:pt>
                <c:pt idx="1904">
                  <c:v>41067</c:v>
                </c:pt>
                <c:pt idx="1905">
                  <c:v>41068</c:v>
                </c:pt>
                <c:pt idx="1906">
                  <c:v>41071</c:v>
                </c:pt>
                <c:pt idx="1907">
                  <c:v>41072</c:v>
                </c:pt>
                <c:pt idx="1908">
                  <c:v>41073</c:v>
                </c:pt>
                <c:pt idx="1909">
                  <c:v>41074</c:v>
                </c:pt>
                <c:pt idx="1910">
                  <c:v>41075</c:v>
                </c:pt>
                <c:pt idx="1911">
                  <c:v>41078</c:v>
                </c:pt>
                <c:pt idx="1912">
                  <c:v>41079</c:v>
                </c:pt>
                <c:pt idx="1913">
                  <c:v>41080</c:v>
                </c:pt>
                <c:pt idx="1914">
                  <c:v>41081</c:v>
                </c:pt>
                <c:pt idx="1915">
                  <c:v>41082</c:v>
                </c:pt>
                <c:pt idx="1916">
                  <c:v>41085</c:v>
                </c:pt>
                <c:pt idx="1917">
                  <c:v>41086</c:v>
                </c:pt>
                <c:pt idx="1918">
                  <c:v>41087</c:v>
                </c:pt>
                <c:pt idx="1919">
                  <c:v>41088</c:v>
                </c:pt>
                <c:pt idx="1920">
                  <c:v>41089</c:v>
                </c:pt>
                <c:pt idx="1921">
                  <c:v>41092</c:v>
                </c:pt>
                <c:pt idx="1922">
                  <c:v>41093</c:v>
                </c:pt>
                <c:pt idx="1923">
                  <c:v>41095</c:v>
                </c:pt>
                <c:pt idx="1924">
                  <c:v>41096</c:v>
                </c:pt>
                <c:pt idx="1925">
                  <c:v>41099</c:v>
                </c:pt>
                <c:pt idx="1926">
                  <c:v>41100</c:v>
                </c:pt>
                <c:pt idx="1927">
                  <c:v>41101</c:v>
                </c:pt>
                <c:pt idx="1928">
                  <c:v>41102</c:v>
                </c:pt>
                <c:pt idx="1929">
                  <c:v>41103</c:v>
                </c:pt>
                <c:pt idx="1930">
                  <c:v>41106</c:v>
                </c:pt>
                <c:pt idx="1931">
                  <c:v>41107</c:v>
                </c:pt>
                <c:pt idx="1932">
                  <c:v>41108</c:v>
                </c:pt>
                <c:pt idx="1933">
                  <c:v>41109</c:v>
                </c:pt>
                <c:pt idx="1934">
                  <c:v>41110</c:v>
                </c:pt>
                <c:pt idx="1935">
                  <c:v>41113</c:v>
                </c:pt>
                <c:pt idx="1936">
                  <c:v>41114</c:v>
                </c:pt>
                <c:pt idx="1937">
                  <c:v>41115</c:v>
                </c:pt>
                <c:pt idx="1938">
                  <c:v>41116</c:v>
                </c:pt>
                <c:pt idx="1939">
                  <c:v>41117</c:v>
                </c:pt>
                <c:pt idx="1940">
                  <c:v>41120</c:v>
                </c:pt>
                <c:pt idx="1941">
                  <c:v>41121</c:v>
                </c:pt>
                <c:pt idx="1942">
                  <c:v>41122</c:v>
                </c:pt>
                <c:pt idx="1943">
                  <c:v>41123</c:v>
                </c:pt>
                <c:pt idx="1944">
                  <c:v>41124</c:v>
                </c:pt>
                <c:pt idx="1945">
                  <c:v>41127</c:v>
                </c:pt>
                <c:pt idx="1946">
                  <c:v>41128</c:v>
                </c:pt>
                <c:pt idx="1947">
                  <c:v>41129</c:v>
                </c:pt>
                <c:pt idx="1948">
                  <c:v>41130</c:v>
                </c:pt>
                <c:pt idx="1949">
                  <c:v>41131</c:v>
                </c:pt>
                <c:pt idx="1950">
                  <c:v>41134</c:v>
                </c:pt>
                <c:pt idx="1951">
                  <c:v>41135</c:v>
                </c:pt>
                <c:pt idx="1952">
                  <c:v>41136</c:v>
                </c:pt>
                <c:pt idx="1953">
                  <c:v>41137</c:v>
                </c:pt>
                <c:pt idx="1954">
                  <c:v>41138</c:v>
                </c:pt>
                <c:pt idx="1955">
                  <c:v>41141</c:v>
                </c:pt>
                <c:pt idx="1956">
                  <c:v>41142</c:v>
                </c:pt>
                <c:pt idx="1957">
                  <c:v>41143</c:v>
                </c:pt>
                <c:pt idx="1958">
                  <c:v>41144</c:v>
                </c:pt>
                <c:pt idx="1959">
                  <c:v>41145</c:v>
                </c:pt>
                <c:pt idx="1960">
                  <c:v>41148</c:v>
                </c:pt>
                <c:pt idx="1961">
                  <c:v>41149</c:v>
                </c:pt>
                <c:pt idx="1962">
                  <c:v>41150</c:v>
                </c:pt>
                <c:pt idx="1963">
                  <c:v>41151</c:v>
                </c:pt>
                <c:pt idx="1964">
                  <c:v>41152</c:v>
                </c:pt>
                <c:pt idx="1965">
                  <c:v>41156</c:v>
                </c:pt>
                <c:pt idx="1966">
                  <c:v>41157</c:v>
                </c:pt>
                <c:pt idx="1967">
                  <c:v>41158</c:v>
                </c:pt>
                <c:pt idx="1968">
                  <c:v>41159</c:v>
                </c:pt>
                <c:pt idx="1969">
                  <c:v>41162</c:v>
                </c:pt>
                <c:pt idx="1970">
                  <c:v>41163</c:v>
                </c:pt>
                <c:pt idx="1971">
                  <c:v>41164</c:v>
                </c:pt>
                <c:pt idx="1972">
                  <c:v>41165</c:v>
                </c:pt>
                <c:pt idx="1973">
                  <c:v>41166</c:v>
                </c:pt>
                <c:pt idx="1974">
                  <c:v>41169</c:v>
                </c:pt>
                <c:pt idx="1975">
                  <c:v>41170</c:v>
                </c:pt>
                <c:pt idx="1976">
                  <c:v>41171</c:v>
                </c:pt>
                <c:pt idx="1977">
                  <c:v>41172</c:v>
                </c:pt>
                <c:pt idx="1978">
                  <c:v>41173</c:v>
                </c:pt>
                <c:pt idx="1979">
                  <c:v>41176</c:v>
                </c:pt>
                <c:pt idx="1980">
                  <c:v>41177</c:v>
                </c:pt>
                <c:pt idx="1981">
                  <c:v>41178</c:v>
                </c:pt>
                <c:pt idx="1982">
                  <c:v>41179</c:v>
                </c:pt>
                <c:pt idx="1983">
                  <c:v>41180</c:v>
                </c:pt>
                <c:pt idx="1984">
                  <c:v>41183</c:v>
                </c:pt>
                <c:pt idx="1985">
                  <c:v>41184</c:v>
                </c:pt>
                <c:pt idx="1986">
                  <c:v>41185</c:v>
                </c:pt>
                <c:pt idx="1987">
                  <c:v>41186</c:v>
                </c:pt>
                <c:pt idx="1988">
                  <c:v>41187</c:v>
                </c:pt>
                <c:pt idx="1989">
                  <c:v>41191</c:v>
                </c:pt>
                <c:pt idx="1990">
                  <c:v>41192</c:v>
                </c:pt>
                <c:pt idx="1991">
                  <c:v>41193</c:v>
                </c:pt>
                <c:pt idx="1992">
                  <c:v>41194</c:v>
                </c:pt>
                <c:pt idx="1993">
                  <c:v>41197</c:v>
                </c:pt>
                <c:pt idx="1994">
                  <c:v>41198</c:v>
                </c:pt>
                <c:pt idx="1995">
                  <c:v>41199</c:v>
                </c:pt>
                <c:pt idx="1996">
                  <c:v>41200</c:v>
                </c:pt>
                <c:pt idx="1997">
                  <c:v>41201</c:v>
                </c:pt>
                <c:pt idx="1998">
                  <c:v>41204</c:v>
                </c:pt>
                <c:pt idx="1999">
                  <c:v>41205</c:v>
                </c:pt>
                <c:pt idx="2000">
                  <c:v>41206</c:v>
                </c:pt>
                <c:pt idx="2001">
                  <c:v>41207</c:v>
                </c:pt>
                <c:pt idx="2002">
                  <c:v>41208</c:v>
                </c:pt>
                <c:pt idx="2003">
                  <c:v>41211</c:v>
                </c:pt>
                <c:pt idx="2004">
                  <c:v>41213</c:v>
                </c:pt>
                <c:pt idx="2005">
                  <c:v>41214</c:v>
                </c:pt>
                <c:pt idx="2006">
                  <c:v>41215</c:v>
                </c:pt>
                <c:pt idx="2007">
                  <c:v>41218</c:v>
                </c:pt>
                <c:pt idx="2008">
                  <c:v>41219</c:v>
                </c:pt>
                <c:pt idx="2009">
                  <c:v>41220</c:v>
                </c:pt>
                <c:pt idx="2010">
                  <c:v>41221</c:v>
                </c:pt>
                <c:pt idx="2011">
                  <c:v>41222</c:v>
                </c:pt>
                <c:pt idx="2012">
                  <c:v>41226</c:v>
                </c:pt>
                <c:pt idx="2013">
                  <c:v>41227</c:v>
                </c:pt>
                <c:pt idx="2014">
                  <c:v>41228</c:v>
                </c:pt>
                <c:pt idx="2015">
                  <c:v>41229</c:v>
                </c:pt>
                <c:pt idx="2016">
                  <c:v>41232</c:v>
                </c:pt>
                <c:pt idx="2017">
                  <c:v>41233</c:v>
                </c:pt>
                <c:pt idx="2018">
                  <c:v>41234</c:v>
                </c:pt>
                <c:pt idx="2019">
                  <c:v>41239</c:v>
                </c:pt>
                <c:pt idx="2020">
                  <c:v>41240</c:v>
                </c:pt>
                <c:pt idx="2021">
                  <c:v>41241</c:v>
                </c:pt>
                <c:pt idx="2022">
                  <c:v>41242</c:v>
                </c:pt>
                <c:pt idx="2023">
                  <c:v>41243</c:v>
                </c:pt>
                <c:pt idx="2024">
                  <c:v>41246</c:v>
                </c:pt>
                <c:pt idx="2025">
                  <c:v>41247</c:v>
                </c:pt>
                <c:pt idx="2026">
                  <c:v>41248</c:v>
                </c:pt>
                <c:pt idx="2027">
                  <c:v>41249</c:v>
                </c:pt>
                <c:pt idx="2028">
                  <c:v>41250</c:v>
                </c:pt>
                <c:pt idx="2029">
                  <c:v>41253</c:v>
                </c:pt>
                <c:pt idx="2030">
                  <c:v>41254</c:v>
                </c:pt>
                <c:pt idx="2031">
                  <c:v>41255</c:v>
                </c:pt>
                <c:pt idx="2032">
                  <c:v>41256</c:v>
                </c:pt>
                <c:pt idx="2033">
                  <c:v>41257</c:v>
                </c:pt>
                <c:pt idx="2034">
                  <c:v>41260</c:v>
                </c:pt>
                <c:pt idx="2035">
                  <c:v>41261</c:v>
                </c:pt>
                <c:pt idx="2036">
                  <c:v>41262</c:v>
                </c:pt>
                <c:pt idx="2037">
                  <c:v>41263</c:v>
                </c:pt>
                <c:pt idx="2038">
                  <c:v>41264</c:v>
                </c:pt>
                <c:pt idx="2039">
                  <c:v>41267</c:v>
                </c:pt>
                <c:pt idx="2040">
                  <c:v>41269</c:v>
                </c:pt>
                <c:pt idx="2041">
                  <c:v>41270</c:v>
                </c:pt>
                <c:pt idx="2042">
                  <c:v>41271</c:v>
                </c:pt>
                <c:pt idx="2043">
                  <c:v>41274</c:v>
                </c:pt>
                <c:pt idx="2044">
                  <c:v>41276</c:v>
                </c:pt>
                <c:pt idx="2045">
                  <c:v>41277</c:v>
                </c:pt>
                <c:pt idx="2046">
                  <c:v>41278</c:v>
                </c:pt>
                <c:pt idx="2047">
                  <c:v>41281</c:v>
                </c:pt>
                <c:pt idx="2048">
                  <c:v>41282</c:v>
                </c:pt>
                <c:pt idx="2049">
                  <c:v>41283</c:v>
                </c:pt>
                <c:pt idx="2050">
                  <c:v>41284</c:v>
                </c:pt>
                <c:pt idx="2051">
                  <c:v>41285</c:v>
                </c:pt>
                <c:pt idx="2052">
                  <c:v>41288</c:v>
                </c:pt>
                <c:pt idx="2053">
                  <c:v>41289</c:v>
                </c:pt>
                <c:pt idx="2054">
                  <c:v>41290</c:v>
                </c:pt>
                <c:pt idx="2055">
                  <c:v>41291</c:v>
                </c:pt>
                <c:pt idx="2056">
                  <c:v>41292</c:v>
                </c:pt>
                <c:pt idx="2057">
                  <c:v>41296</c:v>
                </c:pt>
                <c:pt idx="2058">
                  <c:v>41297</c:v>
                </c:pt>
                <c:pt idx="2059">
                  <c:v>41298</c:v>
                </c:pt>
                <c:pt idx="2060">
                  <c:v>41299</c:v>
                </c:pt>
                <c:pt idx="2061">
                  <c:v>41302</c:v>
                </c:pt>
                <c:pt idx="2062">
                  <c:v>41303</c:v>
                </c:pt>
                <c:pt idx="2063">
                  <c:v>41304</c:v>
                </c:pt>
                <c:pt idx="2064">
                  <c:v>41305</c:v>
                </c:pt>
                <c:pt idx="2065">
                  <c:v>41306</c:v>
                </c:pt>
                <c:pt idx="2066">
                  <c:v>41309</c:v>
                </c:pt>
                <c:pt idx="2067">
                  <c:v>41310</c:v>
                </c:pt>
                <c:pt idx="2068">
                  <c:v>41311</c:v>
                </c:pt>
                <c:pt idx="2069">
                  <c:v>41312</c:v>
                </c:pt>
                <c:pt idx="2070">
                  <c:v>41313</c:v>
                </c:pt>
                <c:pt idx="2071">
                  <c:v>41316</c:v>
                </c:pt>
                <c:pt idx="2072">
                  <c:v>41317</c:v>
                </c:pt>
                <c:pt idx="2073">
                  <c:v>41318</c:v>
                </c:pt>
                <c:pt idx="2074">
                  <c:v>41319</c:v>
                </c:pt>
                <c:pt idx="2075">
                  <c:v>41320</c:v>
                </c:pt>
                <c:pt idx="2076">
                  <c:v>41324</c:v>
                </c:pt>
                <c:pt idx="2077">
                  <c:v>41325</c:v>
                </c:pt>
                <c:pt idx="2078">
                  <c:v>41326</c:v>
                </c:pt>
                <c:pt idx="2079">
                  <c:v>41327</c:v>
                </c:pt>
                <c:pt idx="2080">
                  <c:v>41330</c:v>
                </c:pt>
                <c:pt idx="2081">
                  <c:v>41331</c:v>
                </c:pt>
                <c:pt idx="2082">
                  <c:v>41332</c:v>
                </c:pt>
                <c:pt idx="2083">
                  <c:v>41333</c:v>
                </c:pt>
                <c:pt idx="2084">
                  <c:v>41334</c:v>
                </c:pt>
                <c:pt idx="2085">
                  <c:v>41337</c:v>
                </c:pt>
                <c:pt idx="2086">
                  <c:v>41338</c:v>
                </c:pt>
                <c:pt idx="2087">
                  <c:v>41339</c:v>
                </c:pt>
                <c:pt idx="2088">
                  <c:v>41340</c:v>
                </c:pt>
                <c:pt idx="2089">
                  <c:v>41341</c:v>
                </c:pt>
                <c:pt idx="2090">
                  <c:v>41344</c:v>
                </c:pt>
                <c:pt idx="2091">
                  <c:v>41345</c:v>
                </c:pt>
                <c:pt idx="2092">
                  <c:v>41346</c:v>
                </c:pt>
                <c:pt idx="2093">
                  <c:v>41347</c:v>
                </c:pt>
                <c:pt idx="2094">
                  <c:v>41348</c:v>
                </c:pt>
                <c:pt idx="2095">
                  <c:v>41351</c:v>
                </c:pt>
                <c:pt idx="2096">
                  <c:v>41352</c:v>
                </c:pt>
                <c:pt idx="2097">
                  <c:v>41353</c:v>
                </c:pt>
                <c:pt idx="2098">
                  <c:v>41354</c:v>
                </c:pt>
                <c:pt idx="2099">
                  <c:v>41355</c:v>
                </c:pt>
                <c:pt idx="2100">
                  <c:v>41358</c:v>
                </c:pt>
                <c:pt idx="2101">
                  <c:v>41359</c:v>
                </c:pt>
                <c:pt idx="2102">
                  <c:v>41360</c:v>
                </c:pt>
                <c:pt idx="2103">
                  <c:v>41361</c:v>
                </c:pt>
                <c:pt idx="2104">
                  <c:v>41365</c:v>
                </c:pt>
                <c:pt idx="2105">
                  <c:v>41366</c:v>
                </c:pt>
                <c:pt idx="2106">
                  <c:v>41367</c:v>
                </c:pt>
                <c:pt idx="2107">
                  <c:v>41368</c:v>
                </c:pt>
                <c:pt idx="2108">
                  <c:v>41369</c:v>
                </c:pt>
                <c:pt idx="2109">
                  <c:v>41372</c:v>
                </c:pt>
                <c:pt idx="2110">
                  <c:v>41373</c:v>
                </c:pt>
                <c:pt idx="2111">
                  <c:v>41374</c:v>
                </c:pt>
                <c:pt idx="2112">
                  <c:v>41375</c:v>
                </c:pt>
                <c:pt idx="2113">
                  <c:v>41376</c:v>
                </c:pt>
                <c:pt idx="2114">
                  <c:v>41379</c:v>
                </c:pt>
                <c:pt idx="2115">
                  <c:v>41380</c:v>
                </c:pt>
                <c:pt idx="2116">
                  <c:v>41381</c:v>
                </c:pt>
                <c:pt idx="2117">
                  <c:v>41382</c:v>
                </c:pt>
                <c:pt idx="2118">
                  <c:v>41383</c:v>
                </c:pt>
                <c:pt idx="2119">
                  <c:v>41386</c:v>
                </c:pt>
                <c:pt idx="2120">
                  <c:v>41387</c:v>
                </c:pt>
                <c:pt idx="2121">
                  <c:v>41388</c:v>
                </c:pt>
                <c:pt idx="2122">
                  <c:v>41389</c:v>
                </c:pt>
                <c:pt idx="2123">
                  <c:v>41390</c:v>
                </c:pt>
                <c:pt idx="2124">
                  <c:v>41393</c:v>
                </c:pt>
                <c:pt idx="2125">
                  <c:v>41394</c:v>
                </c:pt>
                <c:pt idx="2126">
                  <c:v>41395</c:v>
                </c:pt>
                <c:pt idx="2127">
                  <c:v>41396</c:v>
                </c:pt>
                <c:pt idx="2128">
                  <c:v>41397</c:v>
                </c:pt>
                <c:pt idx="2129">
                  <c:v>41400</c:v>
                </c:pt>
                <c:pt idx="2130">
                  <c:v>41401</c:v>
                </c:pt>
                <c:pt idx="2131">
                  <c:v>41402</c:v>
                </c:pt>
                <c:pt idx="2132">
                  <c:v>41403</c:v>
                </c:pt>
                <c:pt idx="2133">
                  <c:v>41404</c:v>
                </c:pt>
                <c:pt idx="2134">
                  <c:v>41407</c:v>
                </c:pt>
                <c:pt idx="2135">
                  <c:v>41408</c:v>
                </c:pt>
                <c:pt idx="2136">
                  <c:v>41409</c:v>
                </c:pt>
                <c:pt idx="2137">
                  <c:v>41410</c:v>
                </c:pt>
                <c:pt idx="2138">
                  <c:v>41411</c:v>
                </c:pt>
                <c:pt idx="2139">
                  <c:v>41414</c:v>
                </c:pt>
                <c:pt idx="2140">
                  <c:v>41415</c:v>
                </c:pt>
                <c:pt idx="2141">
                  <c:v>41416</c:v>
                </c:pt>
                <c:pt idx="2142">
                  <c:v>41417</c:v>
                </c:pt>
                <c:pt idx="2143">
                  <c:v>41418</c:v>
                </c:pt>
                <c:pt idx="2144">
                  <c:v>41422</c:v>
                </c:pt>
                <c:pt idx="2145">
                  <c:v>41423</c:v>
                </c:pt>
                <c:pt idx="2146">
                  <c:v>41424</c:v>
                </c:pt>
                <c:pt idx="2147">
                  <c:v>41425</c:v>
                </c:pt>
                <c:pt idx="2148">
                  <c:v>41428</c:v>
                </c:pt>
                <c:pt idx="2149">
                  <c:v>41429</c:v>
                </c:pt>
                <c:pt idx="2150">
                  <c:v>41430</c:v>
                </c:pt>
                <c:pt idx="2151">
                  <c:v>41431</c:v>
                </c:pt>
                <c:pt idx="2152">
                  <c:v>41432</c:v>
                </c:pt>
                <c:pt idx="2153">
                  <c:v>41435</c:v>
                </c:pt>
                <c:pt idx="2154">
                  <c:v>41436</c:v>
                </c:pt>
                <c:pt idx="2155">
                  <c:v>41437</c:v>
                </c:pt>
                <c:pt idx="2156">
                  <c:v>41438</c:v>
                </c:pt>
                <c:pt idx="2157">
                  <c:v>41439</c:v>
                </c:pt>
                <c:pt idx="2158">
                  <c:v>41442</c:v>
                </c:pt>
                <c:pt idx="2159">
                  <c:v>41443</c:v>
                </c:pt>
                <c:pt idx="2160">
                  <c:v>41444</c:v>
                </c:pt>
                <c:pt idx="2161">
                  <c:v>41445</c:v>
                </c:pt>
                <c:pt idx="2162">
                  <c:v>41446</c:v>
                </c:pt>
                <c:pt idx="2163">
                  <c:v>41449</c:v>
                </c:pt>
                <c:pt idx="2164">
                  <c:v>41450</c:v>
                </c:pt>
                <c:pt idx="2165">
                  <c:v>41451</c:v>
                </c:pt>
                <c:pt idx="2166">
                  <c:v>41452</c:v>
                </c:pt>
                <c:pt idx="2167">
                  <c:v>41453</c:v>
                </c:pt>
                <c:pt idx="2168">
                  <c:v>41456</c:v>
                </c:pt>
                <c:pt idx="2169">
                  <c:v>41457</c:v>
                </c:pt>
                <c:pt idx="2170">
                  <c:v>41458</c:v>
                </c:pt>
                <c:pt idx="2171">
                  <c:v>41460</c:v>
                </c:pt>
                <c:pt idx="2172">
                  <c:v>41463</c:v>
                </c:pt>
                <c:pt idx="2173">
                  <c:v>41464</c:v>
                </c:pt>
                <c:pt idx="2174">
                  <c:v>41465</c:v>
                </c:pt>
                <c:pt idx="2175">
                  <c:v>41466</c:v>
                </c:pt>
                <c:pt idx="2176">
                  <c:v>41467</c:v>
                </c:pt>
                <c:pt idx="2177">
                  <c:v>41470</c:v>
                </c:pt>
                <c:pt idx="2178">
                  <c:v>41471</c:v>
                </c:pt>
                <c:pt idx="2179">
                  <c:v>41472</c:v>
                </c:pt>
                <c:pt idx="2180">
                  <c:v>41473</c:v>
                </c:pt>
                <c:pt idx="2181">
                  <c:v>41474</c:v>
                </c:pt>
                <c:pt idx="2182">
                  <c:v>41477</c:v>
                </c:pt>
                <c:pt idx="2183">
                  <c:v>41478</c:v>
                </c:pt>
                <c:pt idx="2184">
                  <c:v>41479</c:v>
                </c:pt>
                <c:pt idx="2185">
                  <c:v>41480</c:v>
                </c:pt>
                <c:pt idx="2186">
                  <c:v>41481</c:v>
                </c:pt>
                <c:pt idx="2187">
                  <c:v>41484</c:v>
                </c:pt>
                <c:pt idx="2188">
                  <c:v>41485</c:v>
                </c:pt>
                <c:pt idx="2189">
                  <c:v>41486</c:v>
                </c:pt>
                <c:pt idx="2190">
                  <c:v>41487</c:v>
                </c:pt>
                <c:pt idx="2191">
                  <c:v>41488</c:v>
                </c:pt>
                <c:pt idx="2192">
                  <c:v>41491</c:v>
                </c:pt>
                <c:pt idx="2193">
                  <c:v>41492</c:v>
                </c:pt>
                <c:pt idx="2194">
                  <c:v>41493</c:v>
                </c:pt>
                <c:pt idx="2195">
                  <c:v>41494</c:v>
                </c:pt>
                <c:pt idx="2196">
                  <c:v>41495</c:v>
                </c:pt>
                <c:pt idx="2197">
                  <c:v>41498</c:v>
                </c:pt>
                <c:pt idx="2198">
                  <c:v>41499</c:v>
                </c:pt>
                <c:pt idx="2199">
                  <c:v>41500</c:v>
                </c:pt>
                <c:pt idx="2200">
                  <c:v>41501</c:v>
                </c:pt>
                <c:pt idx="2201">
                  <c:v>41502</c:v>
                </c:pt>
                <c:pt idx="2202">
                  <c:v>41505</c:v>
                </c:pt>
                <c:pt idx="2203">
                  <c:v>41506</c:v>
                </c:pt>
                <c:pt idx="2204">
                  <c:v>41507</c:v>
                </c:pt>
                <c:pt idx="2205">
                  <c:v>41508</c:v>
                </c:pt>
                <c:pt idx="2206">
                  <c:v>41509</c:v>
                </c:pt>
                <c:pt idx="2207">
                  <c:v>41512</c:v>
                </c:pt>
                <c:pt idx="2208">
                  <c:v>41513</c:v>
                </c:pt>
                <c:pt idx="2209">
                  <c:v>41514</c:v>
                </c:pt>
                <c:pt idx="2210">
                  <c:v>41515</c:v>
                </c:pt>
                <c:pt idx="2211">
                  <c:v>41516</c:v>
                </c:pt>
                <c:pt idx="2212">
                  <c:v>41520</c:v>
                </c:pt>
                <c:pt idx="2213">
                  <c:v>41521</c:v>
                </c:pt>
                <c:pt idx="2214">
                  <c:v>41522</c:v>
                </c:pt>
                <c:pt idx="2215">
                  <c:v>41523</c:v>
                </c:pt>
                <c:pt idx="2216">
                  <c:v>41526</c:v>
                </c:pt>
                <c:pt idx="2217">
                  <c:v>41527</c:v>
                </c:pt>
                <c:pt idx="2218">
                  <c:v>41528</c:v>
                </c:pt>
                <c:pt idx="2219">
                  <c:v>41529</c:v>
                </c:pt>
                <c:pt idx="2220">
                  <c:v>41530</c:v>
                </c:pt>
                <c:pt idx="2221">
                  <c:v>41533</c:v>
                </c:pt>
                <c:pt idx="2222">
                  <c:v>41534</c:v>
                </c:pt>
                <c:pt idx="2223">
                  <c:v>41535</c:v>
                </c:pt>
                <c:pt idx="2224">
                  <c:v>41536</c:v>
                </c:pt>
                <c:pt idx="2225">
                  <c:v>41537</c:v>
                </c:pt>
                <c:pt idx="2226">
                  <c:v>41540</c:v>
                </c:pt>
                <c:pt idx="2227">
                  <c:v>41541</c:v>
                </c:pt>
                <c:pt idx="2228">
                  <c:v>41542</c:v>
                </c:pt>
                <c:pt idx="2229">
                  <c:v>41543</c:v>
                </c:pt>
                <c:pt idx="2230">
                  <c:v>41544</c:v>
                </c:pt>
                <c:pt idx="2231">
                  <c:v>41547</c:v>
                </c:pt>
                <c:pt idx="2232">
                  <c:v>41548</c:v>
                </c:pt>
                <c:pt idx="2233">
                  <c:v>41549</c:v>
                </c:pt>
                <c:pt idx="2234">
                  <c:v>41550</c:v>
                </c:pt>
                <c:pt idx="2235">
                  <c:v>41551</c:v>
                </c:pt>
                <c:pt idx="2236">
                  <c:v>41554</c:v>
                </c:pt>
                <c:pt idx="2237">
                  <c:v>41555</c:v>
                </c:pt>
                <c:pt idx="2238">
                  <c:v>41556</c:v>
                </c:pt>
                <c:pt idx="2239">
                  <c:v>41557</c:v>
                </c:pt>
                <c:pt idx="2240">
                  <c:v>41558</c:v>
                </c:pt>
                <c:pt idx="2241">
                  <c:v>41562</c:v>
                </c:pt>
                <c:pt idx="2242">
                  <c:v>41563</c:v>
                </c:pt>
                <c:pt idx="2243">
                  <c:v>41564</c:v>
                </c:pt>
                <c:pt idx="2244">
                  <c:v>41565</c:v>
                </c:pt>
                <c:pt idx="2245">
                  <c:v>41568</c:v>
                </c:pt>
                <c:pt idx="2246">
                  <c:v>41569</c:v>
                </c:pt>
                <c:pt idx="2247">
                  <c:v>41570</c:v>
                </c:pt>
                <c:pt idx="2248">
                  <c:v>41571</c:v>
                </c:pt>
                <c:pt idx="2249">
                  <c:v>41572</c:v>
                </c:pt>
                <c:pt idx="2250">
                  <c:v>41575</c:v>
                </c:pt>
                <c:pt idx="2251">
                  <c:v>41576</c:v>
                </c:pt>
                <c:pt idx="2252">
                  <c:v>41577</c:v>
                </c:pt>
                <c:pt idx="2253">
                  <c:v>41578</c:v>
                </c:pt>
                <c:pt idx="2254">
                  <c:v>41579</c:v>
                </c:pt>
                <c:pt idx="2255">
                  <c:v>41582</c:v>
                </c:pt>
                <c:pt idx="2256">
                  <c:v>41583</c:v>
                </c:pt>
                <c:pt idx="2257">
                  <c:v>41584</c:v>
                </c:pt>
                <c:pt idx="2258">
                  <c:v>41585</c:v>
                </c:pt>
                <c:pt idx="2259">
                  <c:v>41586</c:v>
                </c:pt>
                <c:pt idx="2260">
                  <c:v>41590</c:v>
                </c:pt>
                <c:pt idx="2261">
                  <c:v>41591</c:v>
                </c:pt>
                <c:pt idx="2262">
                  <c:v>41592</c:v>
                </c:pt>
                <c:pt idx="2263">
                  <c:v>41593</c:v>
                </c:pt>
                <c:pt idx="2264">
                  <c:v>41596</c:v>
                </c:pt>
                <c:pt idx="2265">
                  <c:v>41597</c:v>
                </c:pt>
                <c:pt idx="2266">
                  <c:v>41598</c:v>
                </c:pt>
                <c:pt idx="2267">
                  <c:v>41599</c:v>
                </c:pt>
                <c:pt idx="2268">
                  <c:v>41600</c:v>
                </c:pt>
                <c:pt idx="2269">
                  <c:v>41603</c:v>
                </c:pt>
                <c:pt idx="2270">
                  <c:v>41604</c:v>
                </c:pt>
                <c:pt idx="2271">
                  <c:v>41605</c:v>
                </c:pt>
                <c:pt idx="2272">
                  <c:v>41610</c:v>
                </c:pt>
                <c:pt idx="2273">
                  <c:v>41611</c:v>
                </c:pt>
                <c:pt idx="2274">
                  <c:v>41612</c:v>
                </c:pt>
                <c:pt idx="2275">
                  <c:v>41613</c:v>
                </c:pt>
                <c:pt idx="2276">
                  <c:v>41614</c:v>
                </c:pt>
                <c:pt idx="2277">
                  <c:v>41617</c:v>
                </c:pt>
                <c:pt idx="2278">
                  <c:v>41618</c:v>
                </c:pt>
                <c:pt idx="2279">
                  <c:v>41619</c:v>
                </c:pt>
                <c:pt idx="2280">
                  <c:v>41620</c:v>
                </c:pt>
                <c:pt idx="2281">
                  <c:v>41621</c:v>
                </c:pt>
                <c:pt idx="2282">
                  <c:v>41624</c:v>
                </c:pt>
                <c:pt idx="2283">
                  <c:v>41625</c:v>
                </c:pt>
                <c:pt idx="2284">
                  <c:v>41626</c:v>
                </c:pt>
                <c:pt idx="2285">
                  <c:v>41627</c:v>
                </c:pt>
                <c:pt idx="2286">
                  <c:v>41628</c:v>
                </c:pt>
                <c:pt idx="2287">
                  <c:v>41631</c:v>
                </c:pt>
                <c:pt idx="2288">
                  <c:v>41632</c:v>
                </c:pt>
                <c:pt idx="2289">
                  <c:v>41634</c:v>
                </c:pt>
                <c:pt idx="2290">
                  <c:v>41635</c:v>
                </c:pt>
                <c:pt idx="2291">
                  <c:v>41638</c:v>
                </c:pt>
                <c:pt idx="2292">
                  <c:v>41639</c:v>
                </c:pt>
                <c:pt idx="2293">
                  <c:v>41641</c:v>
                </c:pt>
                <c:pt idx="2294">
                  <c:v>41642</c:v>
                </c:pt>
                <c:pt idx="2295">
                  <c:v>41645</c:v>
                </c:pt>
                <c:pt idx="2296">
                  <c:v>41646</c:v>
                </c:pt>
                <c:pt idx="2297">
                  <c:v>41647</c:v>
                </c:pt>
                <c:pt idx="2298">
                  <c:v>41648</c:v>
                </c:pt>
                <c:pt idx="2299">
                  <c:v>41649</c:v>
                </c:pt>
                <c:pt idx="2300">
                  <c:v>41652</c:v>
                </c:pt>
                <c:pt idx="2301">
                  <c:v>41653</c:v>
                </c:pt>
                <c:pt idx="2302">
                  <c:v>41654</c:v>
                </c:pt>
                <c:pt idx="2303">
                  <c:v>41655</c:v>
                </c:pt>
                <c:pt idx="2304">
                  <c:v>41656</c:v>
                </c:pt>
                <c:pt idx="2305">
                  <c:v>41660</c:v>
                </c:pt>
                <c:pt idx="2306">
                  <c:v>41661</c:v>
                </c:pt>
                <c:pt idx="2307">
                  <c:v>41662</c:v>
                </c:pt>
                <c:pt idx="2308">
                  <c:v>41663</c:v>
                </c:pt>
                <c:pt idx="2309">
                  <c:v>41666</c:v>
                </c:pt>
                <c:pt idx="2310">
                  <c:v>41667</c:v>
                </c:pt>
                <c:pt idx="2311">
                  <c:v>41668</c:v>
                </c:pt>
                <c:pt idx="2312">
                  <c:v>41669</c:v>
                </c:pt>
                <c:pt idx="2313">
                  <c:v>41670</c:v>
                </c:pt>
                <c:pt idx="2314">
                  <c:v>41673</c:v>
                </c:pt>
                <c:pt idx="2315">
                  <c:v>41674</c:v>
                </c:pt>
                <c:pt idx="2316">
                  <c:v>41675</c:v>
                </c:pt>
                <c:pt idx="2317">
                  <c:v>41676</c:v>
                </c:pt>
                <c:pt idx="2318">
                  <c:v>41677</c:v>
                </c:pt>
                <c:pt idx="2319">
                  <c:v>41680</c:v>
                </c:pt>
                <c:pt idx="2320">
                  <c:v>41681</c:v>
                </c:pt>
                <c:pt idx="2321">
                  <c:v>41682</c:v>
                </c:pt>
                <c:pt idx="2322">
                  <c:v>41683</c:v>
                </c:pt>
                <c:pt idx="2323">
                  <c:v>41684</c:v>
                </c:pt>
                <c:pt idx="2324">
                  <c:v>41688</c:v>
                </c:pt>
                <c:pt idx="2325">
                  <c:v>41689</c:v>
                </c:pt>
                <c:pt idx="2326">
                  <c:v>41690</c:v>
                </c:pt>
                <c:pt idx="2327">
                  <c:v>41691</c:v>
                </c:pt>
                <c:pt idx="2328">
                  <c:v>41694</c:v>
                </c:pt>
                <c:pt idx="2329">
                  <c:v>41695</c:v>
                </c:pt>
                <c:pt idx="2330">
                  <c:v>41696</c:v>
                </c:pt>
                <c:pt idx="2331">
                  <c:v>41697</c:v>
                </c:pt>
                <c:pt idx="2332">
                  <c:v>41698</c:v>
                </c:pt>
                <c:pt idx="2333">
                  <c:v>41701</c:v>
                </c:pt>
                <c:pt idx="2334">
                  <c:v>41702</c:v>
                </c:pt>
                <c:pt idx="2335">
                  <c:v>41703</c:v>
                </c:pt>
                <c:pt idx="2336">
                  <c:v>41704</c:v>
                </c:pt>
                <c:pt idx="2337">
                  <c:v>41705</c:v>
                </c:pt>
                <c:pt idx="2338">
                  <c:v>41708</c:v>
                </c:pt>
                <c:pt idx="2339">
                  <c:v>41709</c:v>
                </c:pt>
                <c:pt idx="2340">
                  <c:v>41710</c:v>
                </c:pt>
                <c:pt idx="2341">
                  <c:v>41711</c:v>
                </c:pt>
                <c:pt idx="2342">
                  <c:v>41712</c:v>
                </c:pt>
                <c:pt idx="2343">
                  <c:v>41715</c:v>
                </c:pt>
                <c:pt idx="2344">
                  <c:v>41716</c:v>
                </c:pt>
                <c:pt idx="2345">
                  <c:v>41717</c:v>
                </c:pt>
                <c:pt idx="2346">
                  <c:v>41718</c:v>
                </c:pt>
                <c:pt idx="2347">
                  <c:v>41719</c:v>
                </c:pt>
                <c:pt idx="2348">
                  <c:v>41722</c:v>
                </c:pt>
                <c:pt idx="2349">
                  <c:v>41723</c:v>
                </c:pt>
                <c:pt idx="2350">
                  <c:v>41724</c:v>
                </c:pt>
                <c:pt idx="2351">
                  <c:v>41725</c:v>
                </c:pt>
                <c:pt idx="2352">
                  <c:v>41726</c:v>
                </c:pt>
                <c:pt idx="2353">
                  <c:v>41729</c:v>
                </c:pt>
                <c:pt idx="2354">
                  <c:v>41730</c:v>
                </c:pt>
                <c:pt idx="2355">
                  <c:v>41731</c:v>
                </c:pt>
                <c:pt idx="2356">
                  <c:v>41732</c:v>
                </c:pt>
                <c:pt idx="2357">
                  <c:v>41733</c:v>
                </c:pt>
                <c:pt idx="2358">
                  <c:v>41736</c:v>
                </c:pt>
                <c:pt idx="2359">
                  <c:v>41737</c:v>
                </c:pt>
                <c:pt idx="2360">
                  <c:v>41738</c:v>
                </c:pt>
                <c:pt idx="2361">
                  <c:v>41739</c:v>
                </c:pt>
                <c:pt idx="2362">
                  <c:v>41740</c:v>
                </c:pt>
                <c:pt idx="2363">
                  <c:v>41743</c:v>
                </c:pt>
                <c:pt idx="2364">
                  <c:v>41744</c:v>
                </c:pt>
                <c:pt idx="2365">
                  <c:v>41745</c:v>
                </c:pt>
                <c:pt idx="2366">
                  <c:v>41746</c:v>
                </c:pt>
                <c:pt idx="2367">
                  <c:v>41750</c:v>
                </c:pt>
                <c:pt idx="2368">
                  <c:v>41751</c:v>
                </c:pt>
                <c:pt idx="2369">
                  <c:v>41752</c:v>
                </c:pt>
                <c:pt idx="2370">
                  <c:v>41753</c:v>
                </c:pt>
                <c:pt idx="2371">
                  <c:v>41754</c:v>
                </c:pt>
                <c:pt idx="2372">
                  <c:v>41757</c:v>
                </c:pt>
                <c:pt idx="2373">
                  <c:v>41758</c:v>
                </c:pt>
                <c:pt idx="2374">
                  <c:v>41759</c:v>
                </c:pt>
                <c:pt idx="2375">
                  <c:v>41760</c:v>
                </c:pt>
                <c:pt idx="2376">
                  <c:v>41761</c:v>
                </c:pt>
                <c:pt idx="2377">
                  <c:v>41764</c:v>
                </c:pt>
                <c:pt idx="2378">
                  <c:v>41765</c:v>
                </c:pt>
                <c:pt idx="2379">
                  <c:v>41766</c:v>
                </c:pt>
                <c:pt idx="2380">
                  <c:v>41767</c:v>
                </c:pt>
                <c:pt idx="2381">
                  <c:v>41768</c:v>
                </c:pt>
                <c:pt idx="2382">
                  <c:v>41771</c:v>
                </c:pt>
                <c:pt idx="2383">
                  <c:v>41772</c:v>
                </c:pt>
                <c:pt idx="2384">
                  <c:v>41773</c:v>
                </c:pt>
                <c:pt idx="2385">
                  <c:v>41774</c:v>
                </c:pt>
                <c:pt idx="2386">
                  <c:v>41775</c:v>
                </c:pt>
                <c:pt idx="2387">
                  <c:v>41778</c:v>
                </c:pt>
                <c:pt idx="2388">
                  <c:v>41779</c:v>
                </c:pt>
                <c:pt idx="2389">
                  <c:v>41780</c:v>
                </c:pt>
                <c:pt idx="2390">
                  <c:v>41781</c:v>
                </c:pt>
                <c:pt idx="2391">
                  <c:v>41782</c:v>
                </c:pt>
                <c:pt idx="2392">
                  <c:v>41786</c:v>
                </c:pt>
                <c:pt idx="2393">
                  <c:v>41787</c:v>
                </c:pt>
                <c:pt idx="2394">
                  <c:v>41788</c:v>
                </c:pt>
                <c:pt idx="2395">
                  <c:v>41789</c:v>
                </c:pt>
                <c:pt idx="2396">
                  <c:v>41792</c:v>
                </c:pt>
                <c:pt idx="2397">
                  <c:v>41793</c:v>
                </c:pt>
                <c:pt idx="2398">
                  <c:v>41794</c:v>
                </c:pt>
                <c:pt idx="2399">
                  <c:v>41795</c:v>
                </c:pt>
                <c:pt idx="2400">
                  <c:v>41796</c:v>
                </c:pt>
                <c:pt idx="2401">
                  <c:v>41799</c:v>
                </c:pt>
                <c:pt idx="2402">
                  <c:v>41800</c:v>
                </c:pt>
                <c:pt idx="2403">
                  <c:v>41801</c:v>
                </c:pt>
                <c:pt idx="2404">
                  <c:v>41802</c:v>
                </c:pt>
                <c:pt idx="2405">
                  <c:v>41803</c:v>
                </c:pt>
                <c:pt idx="2406">
                  <c:v>41806</c:v>
                </c:pt>
                <c:pt idx="2407">
                  <c:v>41807</c:v>
                </c:pt>
                <c:pt idx="2408">
                  <c:v>41808</c:v>
                </c:pt>
                <c:pt idx="2409">
                  <c:v>41809</c:v>
                </c:pt>
                <c:pt idx="2410">
                  <c:v>41810</c:v>
                </c:pt>
                <c:pt idx="2411">
                  <c:v>41813</c:v>
                </c:pt>
                <c:pt idx="2412">
                  <c:v>41814</c:v>
                </c:pt>
                <c:pt idx="2413">
                  <c:v>41815</c:v>
                </c:pt>
                <c:pt idx="2414">
                  <c:v>41816</c:v>
                </c:pt>
                <c:pt idx="2415">
                  <c:v>41817</c:v>
                </c:pt>
                <c:pt idx="2416">
                  <c:v>41820</c:v>
                </c:pt>
                <c:pt idx="2417">
                  <c:v>41821</c:v>
                </c:pt>
                <c:pt idx="2418">
                  <c:v>41822</c:v>
                </c:pt>
                <c:pt idx="2419">
                  <c:v>41823</c:v>
                </c:pt>
                <c:pt idx="2420">
                  <c:v>41827</c:v>
                </c:pt>
                <c:pt idx="2421">
                  <c:v>41828</c:v>
                </c:pt>
                <c:pt idx="2422">
                  <c:v>41829</c:v>
                </c:pt>
                <c:pt idx="2423">
                  <c:v>41830</c:v>
                </c:pt>
                <c:pt idx="2424">
                  <c:v>41831</c:v>
                </c:pt>
                <c:pt idx="2425">
                  <c:v>41834</c:v>
                </c:pt>
                <c:pt idx="2426">
                  <c:v>41835</c:v>
                </c:pt>
                <c:pt idx="2427">
                  <c:v>41836</c:v>
                </c:pt>
                <c:pt idx="2428">
                  <c:v>41837</c:v>
                </c:pt>
                <c:pt idx="2429">
                  <c:v>41838</c:v>
                </c:pt>
                <c:pt idx="2430">
                  <c:v>41841</c:v>
                </c:pt>
                <c:pt idx="2431">
                  <c:v>41842</c:v>
                </c:pt>
                <c:pt idx="2432">
                  <c:v>41843</c:v>
                </c:pt>
                <c:pt idx="2433">
                  <c:v>41844</c:v>
                </c:pt>
                <c:pt idx="2434">
                  <c:v>41845</c:v>
                </c:pt>
                <c:pt idx="2435">
                  <c:v>41848</c:v>
                </c:pt>
                <c:pt idx="2436">
                  <c:v>41849</c:v>
                </c:pt>
                <c:pt idx="2437">
                  <c:v>41850</c:v>
                </c:pt>
                <c:pt idx="2438">
                  <c:v>41851</c:v>
                </c:pt>
                <c:pt idx="2439">
                  <c:v>41852</c:v>
                </c:pt>
                <c:pt idx="2440">
                  <c:v>41855</c:v>
                </c:pt>
                <c:pt idx="2441">
                  <c:v>41856</c:v>
                </c:pt>
                <c:pt idx="2442">
                  <c:v>41857</c:v>
                </c:pt>
                <c:pt idx="2443">
                  <c:v>41858</c:v>
                </c:pt>
                <c:pt idx="2444">
                  <c:v>41859</c:v>
                </c:pt>
                <c:pt idx="2445">
                  <c:v>41862</c:v>
                </c:pt>
                <c:pt idx="2446">
                  <c:v>41863</c:v>
                </c:pt>
                <c:pt idx="2447">
                  <c:v>41864</c:v>
                </c:pt>
                <c:pt idx="2448">
                  <c:v>41865</c:v>
                </c:pt>
                <c:pt idx="2449">
                  <c:v>41866</c:v>
                </c:pt>
                <c:pt idx="2450">
                  <c:v>41869</c:v>
                </c:pt>
                <c:pt idx="2451">
                  <c:v>41870</c:v>
                </c:pt>
                <c:pt idx="2452">
                  <c:v>41871</c:v>
                </c:pt>
                <c:pt idx="2453">
                  <c:v>41872</c:v>
                </c:pt>
                <c:pt idx="2454">
                  <c:v>41873</c:v>
                </c:pt>
                <c:pt idx="2455">
                  <c:v>41876</c:v>
                </c:pt>
                <c:pt idx="2456">
                  <c:v>41877</c:v>
                </c:pt>
                <c:pt idx="2457">
                  <c:v>41878</c:v>
                </c:pt>
                <c:pt idx="2458">
                  <c:v>41879</c:v>
                </c:pt>
                <c:pt idx="2459">
                  <c:v>41880</c:v>
                </c:pt>
                <c:pt idx="2460">
                  <c:v>41883</c:v>
                </c:pt>
                <c:pt idx="2461">
                  <c:v>41884</c:v>
                </c:pt>
                <c:pt idx="2462">
                  <c:v>41885</c:v>
                </c:pt>
                <c:pt idx="2463">
                  <c:v>41886</c:v>
                </c:pt>
                <c:pt idx="2464">
                  <c:v>41887</c:v>
                </c:pt>
                <c:pt idx="2465">
                  <c:v>41890</c:v>
                </c:pt>
                <c:pt idx="2466">
                  <c:v>41891</c:v>
                </c:pt>
                <c:pt idx="2467">
                  <c:v>41892</c:v>
                </c:pt>
                <c:pt idx="2468">
                  <c:v>41893</c:v>
                </c:pt>
                <c:pt idx="2469">
                  <c:v>41894</c:v>
                </c:pt>
                <c:pt idx="2470">
                  <c:v>41897</c:v>
                </c:pt>
                <c:pt idx="2471">
                  <c:v>41898</c:v>
                </c:pt>
                <c:pt idx="2472">
                  <c:v>41899</c:v>
                </c:pt>
                <c:pt idx="2473">
                  <c:v>41900</c:v>
                </c:pt>
                <c:pt idx="2474">
                  <c:v>41901</c:v>
                </c:pt>
                <c:pt idx="2475">
                  <c:v>41904</c:v>
                </c:pt>
                <c:pt idx="2476">
                  <c:v>41905</c:v>
                </c:pt>
                <c:pt idx="2477">
                  <c:v>41906</c:v>
                </c:pt>
                <c:pt idx="2478">
                  <c:v>41907</c:v>
                </c:pt>
                <c:pt idx="2479">
                  <c:v>41908</c:v>
                </c:pt>
                <c:pt idx="2480">
                  <c:v>41911</c:v>
                </c:pt>
                <c:pt idx="2481">
                  <c:v>41912</c:v>
                </c:pt>
                <c:pt idx="2482">
                  <c:v>41913</c:v>
                </c:pt>
                <c:pt idx="2483">
                  <c:v>41914</c:v>
                </c:pt>
                <c:pt idx="2484">
                  <c:v>41915</c:v>
                </c:pt>
                <c:pt idx="2485">
                  <c:v>41918</c:v>
                </c:pt>
                <c:pt idx="2486">
                  <c:v>41919</c:v>
                </c:pt>
                <c:pt idx="2487">
                  <c:v>41920</c:v>
                </c:pt>
                <c:pt idx="2488">
                  <c:v>41921</c:v>
                </c:pt>
                <c:pt idx="2489">
                  <c:v>41922</c:v>
                </c:pt>
                <c:pt idx="2490">
                  <c:v>41925</c:v>
                </c:pt>
                <c:pt idx="2491">
                  <c:v>41926</c:v>
                </c:pt>
                <c:pt idx="2492">
                  <c:v>41927</c:v>
                </c:pt>
                <c:pt idx="2493">
                  <c:v>41928</c:v>
                </c:pt>
                <c:pt idx="2494">
                  <c:v>41929</c:v>
                </c:pt>
                <c:pt idx="2495">
                  <c:v>41932</c:v>
                </c:pt>
                <c:pt idx="2496">
                  <c:v>41933</c:v>
                </c:pt>
                <c:pt idx="2497">
                  <c:v>41934</c:v>
                </c:pt>
                <c:pt idx="2498">
                  <c:v>41935</c:v>
                </c:pt>
                <c:pt idx="2499">
                  <c:v>41936</c:v>
                </c:pt>
                <c:pt idx="2500">
                  <c:v>41939</c:v>
                </c:pt>
                <c:pt idx="2501">
                  <c:v>41940</c:v>
                </c:pt>
                <c:pt idx="2502">
                  <c:v>41941</c:v>
                </c:pt>
                <c:pt idx="2503">
                  <c:v>41942</c:v>
                </c:pt>
                <c:pt idx="2504">
                  <c:v>41943</c:v>
                </c:pt>
                <c:pt idx="2505">
                  <c:v>41946</c:v>
                </c:pt>
                <c:pt idx="2506">
                  <c:v>41947</c:v>
                </c:pt>
                <c:pt idx="2507">
                  <c:v>41948</c:v>
                </c:pt>
                <c:pt idx="2508">
                  <c:v>41949</c:v>
                </c:pt>
                <c:pt idx="2509">
                  <c:v>41950</c:v>
                </c:pt>
                <c:pt idx="2510">
                  <c:v>41953</c:v>
                </c:pt>
                <c:pt idx="2511">
                  <c:v>41954</c:v>
                </c:pt>
                <c:pt idx="2512">
                  <c:v>41955</c:v>
                </c:pt>
                <c:pt idx="2513">
                  <c:v>41956</c:v>
                </c:pt>
                <c:pt idx="2514">
                  <c:v>41957</c:v>
                </c:pt>
                <c:pt idx="2515">
                  <c:v>41960</c:v>
                </c:pt>
                <c:pt idx="2516">
                  <c:v>41961</c:v>
                </c:pt>
                <c:pt idx="2517">
                  <c:v>41962</c:v>
                </c:pt>
                <c:pt idx="2518">
                  <c:v>41963</c:v>
                </c:pt>
                <c:pt idx="2519">
                  <c:v>41964</c:v>
                </c:pt>
                <c:pt idx="2520">
                  <c:v>41967</c:v>
                </c:pt>
                <c:pt idx="2521">
                  <c:v>41968</c:v>
                </c:pt>
                <c:pt idx="2522">
                  <c:v>41969</c:v>
                </c:pt>
                <c:pt idx="2523">
                  <c:v>41970</c:v>
                </c:pt>
                <c:pt idx="2524">
                  <c:v>41971</c:v>
                </c:pt>
                <c:pt idx="2525">
                  <c:v>41974</c:v>
                </c:pt>
                <c:pt idx="2526">
                  <c:v>41975</c:v>
                </c:pt>
                <c:pt idx="2527">
                  <c:v>41976</c:v>
                </c:pt>
                <c:pt idx="2528">
                  <c:v>41977</c:v>
                </c:pt>
                <c:pt idx="2529">
                  <c:v>41978</c:v>
                </c:pt>
                <c:pt idx="2530">
                  <c:v>41981</c:v>
                </c:pt>
                <c:pt idx="2531">
                  <c:v>41982</c:v>
                </c:pt>
                <c:pt idx="2532">
                  <c:v>41983</c:v>
                </c:pt>
                <c:pt idx="2533">
                  <c:v>41984</c:v>
                </c:pt>
                <c:pt idx="2534">
                  <c:v>41985</c:v>
                </c:pt>
                <c:pt idx="2535">
                  <c:v>41988</c:v>
                </c:pt>
                <c:pt idx="2536">
                  <c:v>41989</c:v>
                </c:pt>
                <c:pt idx="2537">
                  <c:v>41990</c:v>
                </c:pt>
                <c:pt idx="2538">
                  <c:v>41991</c:v>
                </c:pt>
                <c:pt idx="2539">
                  <c:v>41992</c:v>
                </c:pt>
                <c:pt idx="2540">
                  <c:v>41995</c:v>
                </c:pt>
                <c:pt idx="2541">
                  <c:v>41996</c:v>
                </c:pt>
                <c:pt idx="2542">
                  <c:v>41997</c:v>
                </c:pt>
                <c:pt idx="2543">
                  <c:v>41998</c:v>
                </c:pt>
                <c:pt idx="2544">
                  <c:v>41999</c:v>
                </c:pt>
                <c:pt idx="2545">
                  <c:v>42002</c:v>
                </c:pt>
                <c:pt idx="2546">
                  <c:v>42003</c:v>
                </c:pt>
                <c:pt idx="2547">
                  <c:v>42004</c:v>
                </c:pt>
                <c:pt idx="2548">
                  <c:v>42005</c:v>
                </c:pt>
                <c:pt idx="2549">
                  <c:v>42006</c:v>
                </c:pt>
                <c:pt idx="2550">
                  <c:v>42009</c:v>
                </c:pt>
                <c:pt idx="2551">
                  <c:v>42010</c:v>
                </c:pt>
                <c:pt idx="2552">
                  <c:v>42011</c:v>
                </c:pt>
                <c:pt idx="2553">
                  <c:v>42012</c:v>
                </c:pt>
                <c:pt idx="2554">
                  <c:v>42013</c:v>
                </c:pt>
                <c:pt idx="2555">
                  <c:v>42016</c:v>
                </c:pt>
                <c:pt idx="2556">
                  <c:v>42017</c:v>
                </c:pt>
                <c:pt idx="2557">
                  <c:v>42018</c:v>
                </c:pt>
                <c:pt idx="2558">
                  <c:v>42019</c:v>
                </c:pt>
                <c:pt idx="2559">
                  <c:v>42020</c:v>
                </c:pt>
                <c:pt idx="2560">
                  <c:v>42023</c:v>
                </c:pt>
                <c:pt idx="2561">
                  <c:v>42024</c:v>
                </c:pt>
                <c:pt idx="2562">
                  <c:v>42025</c:v>
                </c:pt>
                <c:pt idx="2563">
                  <c:v>42026</c:v>
                </c:pt>
                <c:pt idx="2564">
                  <c:v>42027</c:v>
                </c:pt>
                <c:pt idx="2565">
                  <c:v>42030</c:v>
                </c:pt>
                <c:pt idx="2566">
                  <c:v>42031</c:v>
                </c:pt>
                <c:pt idx="2567">
                  <c:v>42032</c:v>
                </c:pt>
                <c:pt idx="2568">
                  <c:v>42033</c:v>
                </c:pt>
                <c:pt idx="2569">
                  <c:v>42034</c:v>
                </c:pt>
                <c:pt idx="2570">
                  <c:v>42037</c:v>
                </c:pt>
                <c:pt idx="2571">
                  <c:v>42038</c:v>
                </c:pt>
                <c:pt idx="2572">
                  <c:v>42039</c:v>
                </c:pt>
                <c:pt idx="2573">
                  <c:v>42040</c:v>
                </c:pt>
                <c:pt idx="2574">
                  <c:v>42041</c:v>
                </c:pt>
                <c:pt idx="2575">
                  <c:v>42044</c:v>
                </c:pt>
                <c:pt idx="2576">
                  <c:v>42045</c:v>
                </c:pt>
                <c:pt idx="2577">
                  <c:v>42046</c:v>
                </c:pt>
                <c:pt idx="2578">
                  <c:v>42047</c:v>
                </c:pt>
                <c:pt idx="2579">
                  <c:v>42048</c:v>
                </c:pt>
                <c:pt idx="2580">
                  <c:v>42051</c:v>
                </c:pt>
                <c:pt idx="2581">
                  <c:v>42052</c:v>
                </c:pt>
                <c:pt idx="2582">
                  <c:v>42053</c:v>
                </c:pt>
                <c:pt idx="2583">
                  <c:v>42054</c:v>
                </c:pt>
                <c:pt idx="2584">
                  <c:v>42055</c:v>
                </c:pt>
                <c:pt idx="2585">
                  <c:v>42058</c:v>
                </c:pt>
                <c:pt idx="2586">
                  <c:v>42059</c:v>
                </c:pt>
                <c:pt idx="2587">
                  <c:v>42060</c:v>
                </c:pt>
                <c:pt idx="2588">
                  <c:v>42061</c:v>
                </c:pt>
                <c:pt idx="2589">
                  <c:v>42062</c:v>
                </c:pt>
                <c:pt idx="2590">
                  <c:v>42065</c:v>
                </c:pt>
                <c:pt idx="2591">
                  <c:v>42066</c:v>
                </c:pt>
                <c:pt idx="2592">
                  <c:v>42067</c:v>
                </c:pt>
                <c:pt idx="2593">
                  <c:v>42068</c:v>
                </c:pt>
                <c:pt idx="2594">
                  <c:v>42069</c:v>
                </c:pt>
                <c:pt idx="2595">
                  <c:v>42072</c:v>
                </c:pt>
                <c:pt idx="2596">
                  <c:v>42073</c:v>
                </c:pt>
                <c:pt idx="2597">
                  <c:v>42074</c:v>
                </c:pt>
                <c:pt idx="2598">
                  <c:v>42075</c:v>
                </c:pt>
                <c:pt idx="2599">
                  <c:v>42076</c:v>
                </c:pt>
                <c:pt idx="2600">
                  <c:v>42079</c:v>
                </c:pt>
                <c:pt idx="2601">
                  <c:v>42080</c:v>
                </c:pt>
                <c:pt idx="2602">
                  <c:v>42081</c:v>
                </c:pt>
                <c:pt idx="2603">
                  <c:v>42082</c:v>
                </c:pt>
                <c:pt idx="2604">
                  <c:v>42083</c:v>
                </c:pt>
                <c:pt idx="2605">
                  <c:v>42086</c:v>
                </c:pt>
                <c:pt idx="2606">
                  <c:v>42087</c:v>
                </c:pt>
                <c:pt idx="2607">
                  <c:v>42088</c:v>
                </c:pt>
                <c:pt idx="2608">
                  <c:v>42089</c:v>
                </c:pt>
                <c:pt idx="2609">
                  <c:v>42090</c:v>
                </c:pt>
                <c:pt idx="2610">
                  <c:v>42093</c:v>
                </c:pt>
                <c:pt idx="2611">
                  <c:v>42094</c:v>
                </c:pt>
                <c:pt idx="2612">
                  <c:v>42095</c:v>
                </c:pt>
                <c:pt idx="2613">
                  <c:v>42096</c:v>
                </c:pt>
                <c:pt idx="2614">
                  <c:v>42097</c:v>
                </c:pt>
                <c:pt idx="2615">
                  <c:v>42100</c:v>
                </c:pt>
                <c:pt idx="2616">
                  <c:v>42101</c:v>
                </c:pt>
                <c:pt idx="2617">
                  <c:v>42102</c:v>
                </c:pt>
                <c:pt idx="2618">
                  <c:v>42103</c:v>
                </c:pt>
                <c:pt idx="2619">
                  <c:v>42104</c:v>
                </c:pt>
                <c:pt idx="2620">
                  <c:v>42107</c:v>
                </c:pt>
                <c:pt idx="2621">
                  <c:v>42108</c:v>
                </c:pt>
                <c:pt idx="2622">
                  <c:v>42109</c:v>
                </c:pt>
                <c:pt idx="2623">
                  <c:v>42110</c:v>
                </c:pt>
                <c:pt idx="2624">
                  <c:v>42111</c:v>
                </c:pt>
                <c:pt idx="2625">
                  <c:v>42114</c:v>
                </c:pt>
                <c:pt idx="2626">
                  <c:v>42115</c:v>
                </c:pt>
                <c:pt idx="2627">
                  <c:v>42116</c:v>
                </c:pt>
                <c:pt idx="2628">
                  <c:v>42117</c:v>
                </c:pt>
                <c:pt idx="2629">
                  <c:v>42118</c:v>
                </c:pt>
                <c:pt idx="2630">
                  <c:v>42121</c:v>
                </c:pt>
                <c:pt idx="2631">
                  <c:v>42122</c:v>
                </c:pt>
                <c:pt idx="2632">
                  <c:v>42123</c:v>
                </c:pt>
                <c:pt idx="2633">
                  <c:v>42124</c:v>
                </c:pt>
                <c:pt idx="2634">
                  <c:v>42125</c:v>
                </c:pt>
                <c:pt idx="2635">
                  <c:v>42128</c:v>
                </c:pt>
                <c:pt idx="2636">
                  <c:v>42129</c:v>
                </c:pt>
                <c:pt idx="2637">
                  <c:v>42130</c:v>
                </c:pt>
                <c:pt idx="2638">
                  <c:v>42131</c:v>
                </c:pt>
                <c:pt idx="2639">
                  <c:v>42132</c:v>
                </c:pt>
                <c:pt idx="2640">
                  <c:v>42135</c:v>
                </c:pt>
                <c:pt idx="2641">
                  <c:v>42136</c:v>
                </c:pt>
                <c:pt idx="2642">
                  <c:v>42137</c:v>
                </c:pt>
                <c:pt idx="2643">
                  <c:v>42138</c:v>
                </c:pt>
                <c:pt idx="2644">
                  <c:v>42139</c:v>
                </c:pt>
                <c:pt idx="2645">
                  <c:v>42142</c:v>
                </c:pt>
                <c:pt idx="2646">
                  <c:v>42143</c:v>
                </c:pt>
                <c:pt idx="2647">
                  <c:v>42144</c:v>
                </c:pt>
                <c:pt idx="2648">
                  <c:v>42145</c:v>
                </c:pt>
                <c:pt idx="2649">
                  <c:v>42146</c:v>
                </c:pt>
                <c:pt idx="2650">
                  <c:v>42149</c:v>
                </c:pt>
                <c:pt idx="2651">
                  <c:v>42150</c:v>
                </c:pt>
                <c:pt idx="2652">
                  <c:v>42151</c:v>
                </c:pt>
                <c:pt idx="2653">
                  <c:v>42152</c:v>
                </c:pt>
                <c:pt idx="2654">
                  <c:v>42153</c:v>
                </c:pt>
                <c:pt idx="2655">
                  <c:v>42156</c:v>
                </c:pt>
                <c:pt idx="2656">
                  <c:v>42157</c:v>
                </c:pt>
                <c:pt idx="2657">
                  <c:v>42158</c:v>
                </c:pt>
                <c:pt idx="2658">
                  <c:v>42159</c:v>
                </c:pt>
                <c:pt idx="2659">
                  <c:v>42160</c:v>
                </c:pt>
                <c:pt idx="2660">
                  <c:v>42163</c:v>
                </c:pt>
                <c:pt idx="2661">
                  <c:v>42164</c:v>
                </c:pt>
                <c:pt idx="2662">
                  <c:v>42165</c:v>
                </c:pt>
                <c:pt idx="2663">
                  <c:v>42166</c:v>
                </c:pt>
                <c:pt idx="2664">
                  <c:v>42167</c:v>
                </c:pt>
                <c:pt idx="2665">
                  <c:v>42170</c:v>
                </c:pt>
                <c:pt idx="2666">
                  <c:v>42171</c:v>
                </c:pt>
                <c:pt idx="2667">
                  <c:v>42172</c:v>
                </c:pt>
                <c:pt idx="2668">
                  <c:v>42173</c:v>
                </c:pt>
                <c:pt idx="2669">
                  <c:v>42174</c:v>
                </c:pt>
                <c:pt idx="2670">
                  <c:v>42177</c:v>
                </c:pt>
                <c:pt idx="2671">
                  <c:v>42178</c:v>
                </c:pt>
                <c:pt idx="2672">
                  <c:v>42179</c:v>
                </c:pt>
                <c:pt idx="2673">
                  <c:v>42180</c:v>
                </c:pt>
                <c:pt idx="2674">
                  <c:v>42181</c:v>
                </c:pt>
                <c:pt idx="2675">
                  <c:v>42184</c:v>
                </c:pt>
                <c:pt idx="2676">
                  <c:v>42185</c:v>
                </c:pt>
                <c:pt idx="2677">
                  <c:v>42186</c:v>
                </c:pt>
                <c:pt idx="2678">
                  <c:v>42187</c:v>
                </c:pt>
                <c:pt idx="2679">
                  <c:v>42188</c:v>
                </c:pt>
                <c:pt idx="2680">
                  <c:v>42191</c:v>
                </c:pt>
                <c:pt idx="2681">
                  <c:v>42192</c:v>
                </c:pt>
                <c:pt idx="2682">
                  <c:v>42193</c:v>
                </c:pt>
                <c:pt idx="2683">
                  <c:v>42194</c:v>
                </c:pt>
                <c:pt idx="2684">
                  <c:v>42195</c:v>
                </c:pt>
                <c:pt idx="2685">
                  <c:v>42198</c:v>
                </c:pt>
                <c:pt idx="2686">
                  <c:v>42199</c:v>
                </c:pt>
                <c:pt idx="2687">
                  <c:v>42200</c:v>
                </c:pt>
                <c:pt idx="2688">
                  <c:v>42201</c:v>
                </c:pt>
                <c:pt idx="2689">
                  <c:v>42202</c:v>
                </c:pt>
                <c:pt idx="2690">
                  <c:v>42205</c:v>
                </c:pt>
                <c:pt idx="2691">
                  <c:v>42206</c:v>
                </c:pt>
                <c:pt idx="2692">
                  <c:v>42207</c:v>
                </c:pt>
                <c:pt idx="2693">
                  <c:v>42208</c:v>
                </c:pt>
                <c:pt idx="2694">
                  <c:v>42209</c:v>
                </c:pt>
                <c:pt idx="2695">
                  <c:v>42212</c:v>
                </c:pt>
                <c:pt idx="2696">
                  <c:v>42213</c:v>
                </c:pt>
                <c:pt idx="2697">
                  <c:v>42214</c:v>
                </c:pt>
                <c:pt idx="2698">
                  <c:v>42215</c:v>
                </c:pt>
                <c:pt idx="2699">
                  <c:v>42216</c:v>
                </c:pt>
                <c:pt idx="2700">
                  <c:v>42219</c:v>
                </c:pt>
                <c:pt idx="2701">
                  <c:v>42220</c:v>
                </c:pt>
                <c:pt idx="2702">
                  <c:v>42221</c:v>
                </c:pt>
                <c:pt idx="2703">
                  <c:v>42222</c:v>
                </c:pt>
                <c:pt idx="2704">
                  <c:v>42223</c:v>
                </c:pt>
                <c:pt idx="2705">
                  <c:v>42226</c:v>
                </c:pt>
                <c:pt idx="2706">
                  <c:v>42227</c:v>
                </c:pt>
                <c:pt idx="2707">
                  <c:v>42228</c:v>
                </c:pt>
                <c:pt idx="2708">
                  <c:v>42229</c:v>
                </c:pt>
                <c:pt idx="2709">
                  <c:v>42230</c:v>
                </c:pt>
                <c:pt idx="2710">
                  <c:v>42233</c:v>
                </c:pt>
                <c:pt idx="2711">
                  <c:v>42234</c:v>
                </c:pt>
                <c:pt idx="2712">
                  <c:v>42235</c:v>
                </c:pt>
                <c:pt idx="2713">
                  <c:v>42236</c:v>
                </c:pt>
                <c:pt idx="2714">
                  <c:v>42237</c:v>
                </c:pt>
                <c:pt idx="2715">
                  <c:v>42241</c:v>
                </c:pt>
                <c:pt idx="2716">
                  <c:v>42242</c:v>
                </c:pt>
                <c:pt idx="2717">
                  <c:v>42243</c:v>
                </c:pt>
                <c:pt idx="2718">
                  <c:v>42244</c:v>
                </c:pt>
                <c:pt idx="2719">
                  <c:v>42247</c:v>
                </c:pt>
                <c:pt idx="2720">
                  <c:v>42248</c:v>
                </c:pt>
                <c:pt idx="2721">
                  <c:v>42249</c:v>
                </c:pt>
                <c:pt idx="2722">
                  <c:v>42250</c:v>
                </c:pt>
                <c:pt idx="2723">
                  <c:v>42251</c:v>
                </c:pt>
                <c:pt idx="2724">
                  <c:v>42254</c:v>
                </c:pt>
                <c:pt idx="2725">
                  <c:v>42255</c:v>
                </c:pt>
                <c:pt idx="2726">
                  <c:v>42256</c:v>
                </c:pt>
                <c:pt idx="2727">
                  <c:v>42257</c:v>
                </c:pt>
                <c:pt idx="2728">
                  <c:v>42258</c:v>
                </c:pt>
                <c:pt idx="2729">
                  <c:v>42261</c:v>
                </c:pt>
                <c:pt idx="2730">
                  <c:v>42262</c:v>
                </c:pt>
                <c:pt idx="2731">
                  <c:v>42263</c:v>
                </c:pt>
                <c:pt idx="2732">
                  <c:v>42264</c:v>
                </c:pt>
                <c:pt idx="2733">
                  <c:v>42265</c:v>
                </c:pt>
                <c:pt idx="2734">
                  <c:v>42268</c:v>
                </c:pt>
                <c:pt idx="2735">
                  <c:v>42269</c:v>
                </c:pt>
                <c:pt idx="2736">
                  <c:v>42270</c:v>
                </c:pt>
                <c:pt idx="2737">
                  <c:v>42271</c:v>
                </c:pt>
                <c:pt idx="2738">
                  <c:v>42272</c:v>
                </c:pt>
                <c:pt idx="2739">
                  <c:v>42275</c:v>
                </c:pt>
                <c:pt idx="2740">
                  <c:v>42276</c:v>
                </c:pt>
                <c:pt idx="2741">
                  <c:v>42277</c:v>
                </c:pt>
                <c:pt idx="2742">
                  <c:v>42278</c:v>
                </c:pt>
                <c:pt idx="2743">
                  <c:v>42279</c:v>
                </c:pt>
                <c:pt idx="2744">
                  <c:v>42282</c:v>
                </c:pt>
                <c:pt idx="2745">
                  <c:v>42283</c:v>
                </c:pt>
                <c:pt idx="2746">
                  <c:v>42284</c:v>
                </c:pt>
                <c:pt idx="2747">
                  <c:v>42285</c:v>
                </c:pt>
                <c:pt idx="2748">
                  <c:v>42286</c:v>
                </c:pt>
                <c:pt idx="2749">
                  <c:v>42289</c:v>
                </c:pt>
                <c:pt idx="2750">
                  <c:v>42290</c:v>
                </c:pt>
                <c:pt idx="2751">
                  <c:v>42291</c:v>
                </c:pt>
                <c:pt idx="2752">
                  <c:v>42292</c:v>
                </c:pt>
                <c:pt idx="2753">
                  <c:v>42293</c:v>
                </c:pt>
                <c:pt idx="2754">
                  <c:v>42296</c:v>
                </c:pt>
                <c:pt idx="2755">
                  <c:v>42297</c:v>
                </c:pt>
                <c:pt idx="2756">
                  <c:v>42298</c:v>
                </c:pt>
                <c:pt idx="2757">
                  <c:v>42299</c:v>
                </c:pt>
                <c:pt idx="2758">
                  <c:v>42300</c:v>
                </c:pt>
                <c:pt idx="2759">
                  <c:v>42303</c:v>
                </c:pt>
                <c:pt idx="2760">
                  <c:v>42304</c:v>
                </c:pt>
                <c:pt idx="2761">
                  <c:v>42305</c:v>
                </c:pt>
                <c:pt idx="2762">
                  <c:v>42306</c:v>
                </c:pt>
                <c:pt idx="2763">
                  <c:v>42307</c:v>
                </c:pt>
                <c:pt idx="2764">
                  <c:v>42310</c:v>
                </c:pt>
                <c:pt idx="2765">
                  <c:v>42311</c:v>
                </c:pt>
                <c:pt idx="2766">
                  <c:v>42312</c:v>
                </c:pt>
                <c:pt idx="2767">
                  <c:v>42313</c:v>
                </c:pt>
                <c:pt idx="2768">
                  <c:v>42314</c:v>
                </c:pt>
                <c:pt idx="2769">
                  <c:v>42317</c:v>
                </c:pt>
                <c:pt idx="2770">
                  <c:v>42318</c:v>
                </c:pt>
                <c:pt idx="2771">
                  <c:v>42319</c:v>
                </c:pt>
                <c:pt idx="2772">
                  <c:v>42320</c:v>
                </c:pt>
                <c:pt idx="2773">
                  <c:v>42324</c:v>
                </c:pt>
                <c:pt idx="2774">
                  <c:v>42325</c:v>
                </c:pt>
                <c:pt idx="2775">
                  <c:v>42326</c:v>
                </c:pt>
                <c:pt idx="2776">
                  <c:v>42327</c:v>
                </c:pt>
                <c:pt idx="2777">
                  <c:v>42328</c:v>
                </c:pt>
                <c:pt idx="2778">
                  <c:v>42331</c:v>
                </c:pt>
                <c:pt idx="2779">
                  <c:v>42332</c:v>
                </c:pt>
                <c:pt idx="2780">
                  <c:v>42333</c:v>
                </c:pt>
                <c:pt idx="2781">
                  <c:v>42334</c:v>
                </c:pt>
                <c:pt idx="2782">
                  <c:v>42335</c:v>
                </c:pt>
                <c:pt idx="2783">
                  <c:v>42338</c:v>
                </c:pt>
                <c:pt idx="2784">
                  <c:v>42339</c:v>
                </c:pt>
                <c:pt idx="2785">
                  <c:v>42340</c:v>
                </c:pt>
                <c:pt idx="2786">
                  <c:v>42341</c:v>
                </c:pt>
                <c:pt idx="2787">
                  <c:v>42342</c:v>
                </c:pt>
                <c:pt idx="2788">
                  <c:v>42345</c:v>
                </c:pt>
                <c:pt idx="2789">
                  <c:v>42346</c:v>
                </c:pt>
                <c:pt idx="2790">
                  <c:v>42347</c:v>
                </c:pt>
                <c:pt idx="2791">
                  <c:v>42348</c:v>
                </c:pt>
                <c:pt idx="2792">
                  <c:v>42349</c:v>
                </c:pt>
                <c:pt idx="2793">
                  <c:v>42352</c:v>
                </c:pt>
                <c:pt idx="2794">
                  <c:v>42353</c:v>
                </c:pt>
                <c:pt idx="2795">
                  <c:v>42354</c:v>
                </c:pt>
                <c:pt idx="2796">
                  <c:v>42355</c:v>
                </c:pt>
                <c:pt idx="2797">
                  <c:v>42356</c:v>
                </c:pt>
                <c:pt idx="2798">
                  <c:v>42359</c:v>
                </c:pt>
                <c:pt idx="2799">
                  <c:v>42360</c:v>
                </c:pt>
                <c:pt idx="2800">
                  <c:v>42361</c:v>
                </c:pt>
                <c:pt idx="2801">
                  <c:v>42362</c:v>
                </c:pt>
                <c:pt idx="2802">
                  <c:v>42363</c:v>
                </c:pt>
                <c:pt idx="2803">
                  <c:v>42366</c:v>
                </c:pt>
                <c:pt idx="2804">
                  <c:v>42367</c:v>
                </c:pt>
                <c:pt idx="2805">
                  <c:v>42368</c:v>
                </c:pt>
                <c:pt idx="2806">
                  <c:v>42369</c:v>
                </c:pt>
                <c:pt idx="2807">
                  <c:v>42373</c:v>
                </c:pt>
                <c:pt idx="2808">
                  <c:v>42374</c:v>
                </c:pt>
                <c:pt idx="2809">
                  <c:v>42375</c:v>
                </c:pt>
                <c:pt idx="2810">
                  <c:v>42376</c:v>
                </c:pt>
                <c:pt idx="2811">
                  <c:v>42377</c:v>
                </c:pt>
                <c:pt idx="2812">
                  <c:v>42380</c:v>
                </c:pt>
                <c:pt idx="2813">
                  <c:v>42381</c:v>
                </c:pt>
                <c:pt idx="2814">
                  <c:v>42382</c:v>
                </c:pt>
                <c:pt idx="2815">
                  <c:v>42383</c:v>
                </c:pt>
                <c:pt idx="2816">
                  <c:v>42384</c:v>
                </c:pt>
                <c:pt idx="2817">
                  <c:v>42387</c:v>
                </c:pt>
                <c:pt idx="2818">
                  <c:v>42388</c:v>
                </c:pt>
                <c:pt idx="2819">
                  <c:v>42389</c:v>
                </c:pt>
                <c:pt idx="2820">
                  <c:v>42390</c:v>
                </c:pt>
                <c:pt idx="2821">
                  <c:v>42391</c:v>
                </c:pt>
                <c:pt idx="2822">
                  <c:v>42394</c:v>
                </c:pt>
                <c:pt idx="2823">
                  <c:v>42395</c:v>
                </c:pt>
                <c:pt idx="2824">
                  <c:v>42396</c:v>
                </c:pt>
                <c:pt idx="2825">
                  <c:v>42397</c:v>
                </c:pt>
                <c:pt idx="2826">
                  <c:v>42398</c:v>
                </c:pt>
                <c:pt idx="2827">
                  <c:v>42401</c:v>
                </c:pt>
                <c:pt idx="2828">
                  <c:v>42402</c:v>
                </c:pt>
                <c:pt idx="2829">
                  <c:v>42403</c:v>
                </c:pt>
                <c:pt idx="2830">
                  <c:v>42404</c:v>
                </c:pt>
                <c:pt idx="2831">
                  <c:v>42405</c:v>
                </c:pt>
                <c:pt idx="2832">
                  <c:v>42408</c:v>
                </c:pt>
                <c:pt idx="2833">
                  <c:v>42409</c:v>
                </c:pt>
                <c:pt idx="2834">
                  <c:v>42410</c:v>
                </c:pt>
                <c:pt idx="2835">
                  <c:v>42411</c:v>
                </c:pt>
                <c:pt idx="2836">
                  <c:v>42412</c:v>
                </c:pt>
                <c:pt idx="2837">
                  <c:v>42415</c:v>
                </c:pt>
                <c:pt idx="2838">
                  <c:v>42416</c:v>
                </c:pt>
                <c:pt idx="2839">
                  <c:v>42417</c:v>
                </c:pt>
                <c:pt idx="2840">
                  <c:v>42418</c:v>
                </c:pt>
                <c:pt idx="2841">
                  <c:v>42419</c:v>
                </c:pt>
                <c:pt idx="2842">
                  <c:v>42422</c:v>
                </c:pt>
                <c:pt idx="2843">
                  <c:v>42423</c:v>
                </c:pt>
                <c:pt idx="2844">
                  <c:v>42424</c:v>
                </c:pt>
                <c:pt idx="2845">
                  <c:v>42425</c:v>
                </c:pt>
                <c:pt idx="2846">
                  <c:v>42426</c:v>
                </c:pt>
                <c:pt idx="2847">
                  <c:v>42429</c:v>
                </c:pt>
                <c:pt idx="2848">
                  <c:v>42430</c:v>
                </c:pt>
                <c:pt idx="2849">
                  <c:v>42431</c:v>
                </c:pt>
                <c:pt idx="2850">
                  <c:v>42432</c:v>
                </c:pt>
                <c:pt idx="2851">
                  <c:v>42433</c:v>
                </c:pt>
                <c:pt idx="2852">
                  <c:v>42436</c:v>
                </c:pt>
                <c:pt idx="2853">
                  <c:v>42437</c:v>
                </c:pt>
                <c:pt idx="2854">
                  <c:v>42438</c:v>
                </c:pt>
                <c:pt idx="2855">
                  <c:v>42439</c:v>
                </c:pt>
                <c:pt idx="2856">
                  <c:v>42440</c:v>
                </c:pt>
                <c:pt idx="2857">
                  <c:v>42443</c:v>
                </c:pt>
                <c:pt idx="2858">
                  <c:v>42444</c:v>
                </c:pt>
                <c:pt idx="2859">
                  <c:v>42445</c:v>
                </c:pt>
                <c:pt idx="2860">
                  <c:v>42446</c:v>
                </c:pt>
                <c:pt idx="2861">
                  <c:v>42447</c:v>
                </c:pt>
                <c:pt idx="2862">
                  <c:v>42450</c:v>
                </c:pt>
                <c:pt idx="2863">
                  <c:v>42451</c:v>
                </c:pt>
                <c:pt idx="2864">
                  <c:v>42452</c:v>
                </c:pt>
                <c:pt idx="2865">
                  <c:v>42453</c:v>
                </c:pt>
                <c:pt idx="2866">
                  <c:v>42454</c:v>
                </c:pt>
                <c:pt idx="2867">
                  <c:v>42457</c:v>
                </c:pt>
                <c:pt idx="2868">
                  <c:v>42458</c:v>
                </c:pt>
                <c:pt idx="2869">
                  <c:v>42459</c:v>
                </c:pt>
                <c:pt idx="2870">
                  <c:v>42460</c:v>
                </c:pt>
                <c:pt idx="2871">
                  <c:v>42461</c:v>
                </c:pt>
                <c:pt idx="2872">
                  <c:v>42464</c:v>
                </c:pt>
                <c:pt idx="2873">
                  <c:v>42465</c:v>
                </c:pt>
                <c:pt idx="2874">
                  <c:v>42466</c:v>
                </c:pt>
                <c:pt idx="2875">
                  <c:v>42467</c:v>
                </c:pt>
                <c:pt idx="2876">
                  <c:v>42468</c:v>
                </c:pt>
                <c:pt idx="2877">
                  <c:v>42471</c:v>
                </c:pt>
                <c:pt idx="2878">
                  <c:v>42472</c:v>
                </c:pt>
                <c:pt idx="2879">
                  <c:v>42473</c:v>
                </c:pt>
                <c:pt idx="2880">
                  <c:v>42474</c:v>
                </c:pt>
                <c:pt idx="2881">
                  <c:v>42475</c:v>
                </c:pt>
                <c:pt idx="2882">
                  <c:v>42478</c:v>
                </c:pt>
                <c:pt idx="2883">
                  <c:v>42479</c:v>
                </c:pt>
                <c:pt idx="2884">
                  <c:v>42480</c:v>
                </c:pt>
                <c:pt idx="2885">
                  <c:v>42481</c:v>
                </c:pt>
                <c:pt idx="2886">
                  <c:v>42482</c:v>
                </c:pt>
                <c:pt idx="2887">
                  <c:v>42485</c:v>
                </c:pt>
                <c:pt idx="2888">
                  <c:v>42486</c:v>
                </c:pt>
                <c:pt idx="2889">
                  <c:v>42487</c:v>
                </c:pt>
                <c:pt idx="2890">
                  <c:v>42488</c:v>
                </c:pt>
                <c:pt idx="2891">
                  <c:v>42489</c:v>
                </c:pt>
                <c:pt idx="2892">
                  <c:v>42492</c:v>
                </c:pt>
                <c:pt idx="2893">
                  <c:v>42493</c:v>
                </c:pt>
                <c:pt idx="2894">
                  <c:v>42494</c:v>
                </c:pt>
                <c:pt idx="2895">
                  <c:v>42495</c:v>
                </c:pt>
                <c:pt idx="2896">
                  <c:v>42496</c:v>
                </c:pt>
                <c:pt idx="2897">
                  <c:v>42499</c:v>
                </c:pt>
                <c:pt idx="2898">
                  <c:v>42500</c:v>
                </c:pt>
                <c:pt idx="2899">
                  <c:v>42501</c:v>
                </c:pt>
                <c:pt idx="2900">
                  <c:v>42502</c:v>
                </c:pt>
                <c:pt idx="2901">
                  <c:v>42503</c:v>
                </c:pt>
                <c:pt idx="2902">
                  <c:v>42506</c:v>
                </c:pt>
                <c:pt idx="2903">
                  <c:v>42507</c:v>
                </c:pt>
                <c:pt idx="2904">
                  <c:v>42508</c:v>
                </c:pt>
                <c:pt idx="2905">
                  <c:v>42509</c:v>
                </c:pt>
                <c:pt idx="2906">
                  <c:v>42510</c:v>
                </c:pt>
                <c:pt idx="2907">
                  <c:v>42513</c:v>
                </c:pt>
                <c:pt idx="2908">
                  <c:v>42514</c:v>
                </c:pt>
                <c:pt idx="2909">
                  <c:v>42515</c:v>
                </c:pt>
                <c:pt idx="2910">
                  <c:v>42516</c:v>
                </c:pt>
                <c:pt idx="2911">
                  <c:v>42517</c:v>
                </c:pt>
                <c:pt idx="2912">
                  <c:v>42521</c:v>
                </c:pt>
                <c:pt idx="2913">
                  <c:v>42522</c:v>
                </c:pt>
                <c:pt idx="2914">
                  <c:v>42523</c:v>
                </c:pt>
                <c:pt idx="2915">
                  <c:v>42524</c:v>
                </c:pt>
                <c:pt idx="2916">
                  <c:v>42527</c:v>
                </c:pt>
                <c:pt idx="2917">
                  <c:v>42528</c:v>
                </c:pt>
                <c:pt idx="2918">
                  <c:v>42529</c:v>
                </c:pt>
                <c:pt idx="2919">
                  <c:v>42530</c:v>
                </c:pt>
                <c:pt idx="2920">
                  <c:v>42531</c:v>
                </c:pt>
                <c:pt idx="2921">
                  <c:v>42534</c:v>
                </c:pt>
                <c:pt idx="2922">
                  <c:v>42535</c:v>
                </c:pt>
                <c:pt idx="2923">
                  <c:v>42536</c:v>
                </c:pt>
                <c:pt idx="2924">
                  <c:v>42537</c:v>
                </c:pt>
                <c:pt idx="2925">
                  <c:v>42538</c:v>
                </c:pt>
                <c:pt idx="2926">
                  <c:v>42541</c:v>
                </c:pt>
                <c:pt idx="2927">
                  <c:v>42542</c:v>
                </c:pt>
                <c:pt idx="2928">
                  <c:v>42543</c:v>
                </c:pt>
                <c:pt idx="2929">
                  <c:v>42544</c:v>
                </c:pt>
                <c:pt idx="2930">
                  <c:v>42545</c:v>
                </c:pt>
                <c:pt idx="2931">
                  <c:v>42548</c:v>
                </c:pt>
                <c:pt idx="2932">
                  <c:v>42549</c:v>
                </c:pt>
                <c:pt idx="2933">
                  <c:v>42550</c:v>
                </c:pt>
                <c:pt idx="2934">
                  <c:v>42551</c:v>
                </c:pt>
                <c:pt idx="2935">
                  <c:v>42552</c:v>
                </c:pt>
                <c:pt idx="2936">
                  <c:v>42556</c:v>
                </c:pt>
                <c:pt idx="2937">
                  <c:v>42557</c:v>
                </c:pt>
                <c:pt idx="2938">
                  <c:v>42558</c:v>
                </c:pt>
                <c:pt idx="2939">
                  <c:v>42559</c:v>
                </c:pt>
                <c:pt idx="2940">
                  <c:v>42562</c:v>
                </c:pt>
                <c:pt idx="2941">
                  <c:v>42563</c:v>
                </c:pt>
                <c:pt idx="2942">
                  <c:v>42564</c:v>
                </c:pt>
                <c:pt idx="2943">
                  <c:v>42565</c:v>
                </c:pt>
                <c:pt idx="2944">
                  <c:v>42566</c:v>
                </c:pt>
                <c:pt idx="2945">
                  <c:v>42569</c:v>
                </c:pt>
                <c:pt idx="2946">
                  <c:v>42570</c:v>
                </c:pt>
                <c:pt idx="2947">
                  <c:v>42571</c:v>
                </c:pt>
                <c:pt idx="2948">
                  <c:v>42572</c:v>
                </c:pt>
                <c:pt idx="2949">
                  <c:v>42573</c:v>
                </c:pt>
                <c:pt idx="2950">
                  <c:v>42576</c:v>
                </c:pt>
                <c:pt idx="2951">
                  <c:v>42577</c:v>
                </c:pt>
                <c:pt idx="2952">
                  <c:v>42578</c:v>
                </c:pt>
                <c:pt idx="2953">
                  <c:v>42579</c:v>
                </c:pt>
                <c:pt idx="2954">
                  <c:v>42580</c:v>
                </c:pt>
                <c:pt idx="2955">
                  <c:v>42583</c:v>
                </c:pt>
                <c:pt idx="2956">
                  <c:v>42584</c:v>
                </c:pt>
                <c:pt idx="2957">
                  <c:v>42585</c:v>
                </c:pt>
                <c:pt idx="2958">
                  <c:v>42586</c:v>
                </c:pt>
                <c:pt idx="2959">
                  <c:v>42587</c:v>
                </c:pt>
                <c:pt idx="2960">
                  <c:v>42590</c:v>
                </c:pt>
                <c:pt idx="2961">
                  <c:v>42592</c:v>
                </c:pt>
                <c:pt idx="2962">
                  <c:v>42593</c:v>
                </c:pt>
                <c:pt idx="2963">
                  <c:v>42594</c:v>
                </c:pt>
                <c:pt idx="2964">
                  <c:v>42597</c:v>
                </c:pt>
                <c:pt idx="2965">
                  <c:v>42598</c:v>
                </c:pt>
                <c:pt idx="2966">
                  <c:v>42599</c:v>
                </c:pt>
                <c:pt idx="2967">
                  <c:v>42600</c:v>
                </c:pt>
                <c:pt idx="2968">
                  <c:v>42601</c:v>
                </c:pt>
                <c:pt idx="2969">
                  <c:v>42604</c:v>
                </c:pt>
                <c:pt idx="2970">
                  <c:v>42605</c:v>
                </c:pt>
                <c:pt idx="2971">
                  <c:v>42606</c:v>
                </c:pt>
                <c:pt idx="2972">
                  <c:v>42607</c:v>
                </c:pt>
                <c:pt idx="2973">
                  <c:v>42608</c:v>
                </c:pt>
                <c:pt idx="2974">
                  <c:v>42611</c:v>
                </c:pt>
                <c:pt idx="2975">
                  <c:v>42612</c:v>
                </c:pt>
                <c:pt idx="2976">
                  <c:v>42613</c:v>
                </c:pt>
                <c:pt idx="2977">
                  <c:v>42614</c:v>
                </c:pt>
                <c:pt idx="2978">
                  <c:v>42615</c:v>
                </c:pt>
                <c:pt idx="2979">
                  <c:v>42618</c:v>
                </c:pt>
                <c:pt idx="2980">
                  <c:v>42619</c:v>
                </c:pt>
                <c:pt idx="2981">
                  <c:v>42620</c:v>
                </c:pt>
                <c:pt idx="2982">
                  <c:v>42621</c:v>
                </c:pt>
                <c:pt idx="2983">
                  <c:v>42622</c:v>
                </c:pt>
                <c:pt idx="2984">
                  <c:v>42625</c:v>
                </c:pt>
                <c:pt idx="2985">
                  <c:v>42626</c:v>
                </c:pt>
                <c:pt idx="2986">
                  <c:v>42627</c:v>
                </c:pt>
                <c:pt idx="2987">
                  <c:v>42628</c:v>
                </c:pt>
                <c:pt idx="2988">
                  <c:v>42629</c:v>
                </c:pt>
                <c:pt idx="2989">
                  <c:v>42632</c:v>
                </c:pt>
                <c:pt idx="2990">
                  <c:v>42633</c:v>
                </c:pt>
                <c:pt idx="2991">
                  <c:v>42634</c:v>
                </c:pt>
                <c:pt idx="2992">
                  <c:v>42635</c:v>
                </c:pt>
                <c:pt idx="2993">
                  <c:v>42636</c:v>
                </c:pt>
                <c:pt idx="2994">
                  <c:v>42639</c:v>
                </c:pt>
                <c:pt idx="2995">
                  <c:v>42640</c:v>
                </c:pt>
                <c:pt idx="2996">
                  <c:v>42641</c:v>
                </c:pt>
                <c:pt idx="2997">
                  <c:v>42642</c:v>
                </c:pt>
                <c:pt idx="2998">
                  <c:v>42643</c:v>
                </c:pt>
                <c:pt idx="2999">
                  <c:v>42646</c:v>
                </c:pt>
                <c:pt idx="3000">
                  <c:v>42647</c:v>
                </c:pt>
                <c:pt idx="3001">
                  <c:v>42648</c:v>
                </c:pt>
                <c:pt idx="3002">
                  <c:v>42649</c:v>
                </c:pt>
                <c:pt idx="3003">
                  <c:v>42650</c:v>
                </c:pt>
                <c:pt idx="3004">
                  <c:v>42653</c:v>
                </c:pt>
                <c:pt idx="3005">
                  <c:v>42654</c:v>
                </c:pt>
                <c:pt idx="3006">
                  <c:v>42655</c:v>
                </c:pt>
                <c:pt idx="3007">
                  <c:v>42656</c:v>
                </c:pt>
                <c:pt idx="3008">
                  <c:v>42657</c:v>
                </c:pt>
                <c:pt idx="3009">
                  <c:v>42660</c:v>
                </c:pt>
                <c:pt idx="3010">
                  <c:v>42661</c:v>
                </c:pt>
                <c:pt idx="3011">
                  <c:v>42662</c:v>
                </c:pt>
                <c:pt idx="3012">
                  <c:v>42663</c:v>
                </c:pt>
                <c:pt idx="3013">
                  <c:v>42664</c:v>
                </c:pt>
                <c:pt idx="3014">
                  <c:v>42667</c:v>
                </c:pt>
                <c:pt idx="3015">
                  <c:v>42668</c:v>
                </c:pt>
                <c:pt idx="3016">
                  <c:v>42669</c:v>
                </c:pt>
                <c:pt idx="3017">
                  <c:v>42670</c:v>
                </c:pt>
                <c:pt idx="3018">
                  <c:v>42671</c:v>
                </c:pt>
                <c:pt idx="3019">
                  <c:v>42674</c:v>
                </c:pt>
                <c:pt idx="3020">
                  <c:v>42675</c:v>
                </c:pt>
                <c:pt idx="3021">
                  <c:v>42676</c:v>
                </c:pt>
                <c:pt idx="3022">
                  <c:v>42677</c:v>
                </c:pt>
                <c:pt idx="3023">
                  <c:v>42678</c:v>
                </c:pt>
                <c:pt idx="3024">
                  <c:v>42681</c:v>
                </c:pt>
                <c:pt idx="3025">
                  <c:v>42682</c:v>
                </c:pt>
                <c:pt idx="3026">
                  <c:v>42683</c:v>
                </c:pt>
                <c:pt idx="3027">
                  <c:v>42684</c:v>
                </c:pt>
                <c:pt idx="3028">
                  <c:v>42685</c:v>
                </c:pt>
                <c:pt idx="3029">
                  <c:v>42688</c:v>
                </c:pt>
                <c:pt idx="3030">
                  <c:v>42689</c:v>
                </c:pt>
                <c:pt idx="3031">
                  <c:v>42690</c:v>
                </c:pt>
                <c:pt idx="3032">
                  <c:v>42691</c:v>
                </c:pt>
                <c:pt idx="3033">
                  <c:v>42692</c:v>
                </c:pt>
                <c:pt idx="3034">
                  <c:v>42695</c:v>
                </c:pt>
                <c:pt idx="3035">
                  <c:v>42696</c:v>
                </c:pt>
                <c:pt idx="3036">
                  <c:v>42697</c:v>
                </c:pt>
                <c:pt idx="3037">
                  <c:v>42698</c:v>
                </c:pt>
                <c:pt idx="3038">
                  <c:v>42699</c:v>
                </c:pt>
                <c:pt idx="3039">
                  <c:v>42702</c:v>
                </c:pt>
                <c:pt idx="3040">
                  <c:v>42703</c:v>
                </c:pt>
                <c:pt idx="3041">
                  <c:v>42704</c:v>
                </c:pt>
                <c:pt idx="3042">
                  <c:v>42705</c:v>
                </c:pt>
                <c:pt idx="3043">
                  <c:v>42706</c:v>
                </c:pt>
                <c:pt idx="3044">
                  <c:v>42709</c:v>
                </c:pt>
                <c:pt idx="3045">
                  <c:v>42710</c:v>
                </c:pt>
                <c:pt idx="3046">
                  <c:v>42711</c:v>
                </c:pt>
                <c:pt idx="3047">
                  <c:v>42712</c:v>
                </c:pt>
                <c:pt idx="3048">
                  <c:v>42713</c:v>
                </c:pt>
                <c:pt idx="3049">
                  <c:v>42716</c:v>
                </c:pt>
                <c:pt idx="3050">
                  <c:v>42717</c:v>
                </c:pt>
                <c:pt idx="3051">
                  <c:v>42718</c:v>
                </c:pt>
                <c:pt idx="3052">
                  <c:v>42719</c:v>
                </c:pt>
                <c:pt idx="3053">
                  <c:v>42720</c:v>
                </c:pt>
                <c:pt idx="3054">
                  <c:v>42723</c:v>
                </c:pt>
                <c:pt idx="3055">
                  <c:v>42724</c:v>
                </c:pt>
                <c:pt idx="3056">
                  <c:v>42725</c:v>
                </c:pt>
                <c:pt idx="3057">
                  <c:v>42726</c:v>
                </c:pt>
                <c:pt idx="3058">
                  <c:v>42727</c:v>
                </c:pt>
                <c:pt idx="3059">
                  <c:v>42730</c:v>
                </c:pt>
                <c:pt idx="3060">
                  <c:v>42731</c:v>
                </c:pt>
                <c:pt idx="3061">
                  <c:v>42732</c:v>
                </c:pt>
                <c:pt idx="3062">
                  <c:v>42733</c:v>
                </c:pt>
                <c:pt idx="3063">
                  <c:v>42734</c:v>
                </c:pt>
                <c:pt idx="3064">
                  <c:v>42737</c:v>
                </c:pt>
                <c:pt idx="3065">
                  <c:v>42738</c:v>
                </c:pt>
                <c:pt idx="3066">
                  <c:v>42739</c:v>
                </c:pt>
                <c:pt idx="3067">
                  <c:v>42740</c:v>
                </c:pt>
                <c:pt idx="3068">
                  <c:v>42741</c:v>
                </c:pt>
                <c:pt idx="3069">
                  <c:v>42744</c:v>
                </c:pt>
                <c:pt idx="3070">
                  <c:v>42745</c:v>
                </c:pt>
                <c:pt idx="3071">
                  <c:v>42746</c:v>
                </c:pt>
                <c:pt idx="3072">
                  <c:v>42747</c:v>
                </c:pt>
                <c:pt idx="3073">
                  <c:v>42748</c:v>
                </c:pt>
                <c:pt idx="3074">
                  <c:v>42751</c:v>
                </c:pt>
                <c:pt idx="3075">
                  <c:v>42752</c:v>
                </c:pt>
                <c:pt idx="3076">
                  <c:v>42753</c:v>
                </c:pt>
                <c:pt idx="3077">
                  <c:v>42754</c:v>
                </c:pt>
                <c:pt idx="3078">
                  <c:v>42755</c:v>
                </c:pt>
                <c:pt idx="3079">
                  <c:v>42758</c:v>
                </c:pt>
                <c:pt idx="3080">
                  <c:v>42759</c:v>
                </c:pt>
                <c:pt idx="3081">
                  <c:v>42760</c:v>
                </c:pt>
                <c:pt idx="3082">
                  <c:v>42761</c:v>
                </c:pt>
                <c:pt idx="3083">
                  <c:v>42762</c:v>
                </c:pt>
                <c:pt idx="3084">
                  <c:v>42765</c:v>
                </c:pt>
                <c:pt idx="3085">
                  <c:v>42766</c:v>
                </c:pt>
                <c:pt idx="3086">
                  <c:v>42767</c:v>
                </c:pt>
                <c:pt idx="3087">
                  <c:v>42768</c:v>
                </c:pt>
                <c:pt idx="3088">
                  <c:v>42769</c:v>
                </c:pt>
                <c:pt idx="3089">
                  <c:v>42772</c:v>
                </c:pt>
                <c:pt idx="3090">
                  <c:v>42773</c:v>
                </c:pt>
                <c:pt idx="3091">
                  <c:v>42774</c:v>
                </c:pt>
                <c:pt idx="3092">
                  <c:v>42775</c:v>
                </c:pt>
                <c:pt idx="3093">
                  <c:v>42776</c:v>
                </c:pt>
                <c:pt idx="3094">
                  <c:v>42779</c:v>
                </c:pt>
                <c:pt idx="3095">
                  <c:v>42780</c:v>
                </c:pt>
                <c:pt idx="3096">
                  <c:v>42781</c:v>
                </c:pt>
                <c:pt idx="3097">
                  <c:v>42782</c:v>
                </c:pt>
                <c:pt idx="3098">
                  <c:v>42783</c:v>
                </c:pt>
                <c:pt idx="3099">
                  <c:v>42786</c:v>
                </c:pt>
                <c:pt idx="3100">
                  <c:v>42787</c:v>
                </c:pt>
                <c:pt idx="3101">
                  <c:v>42788</c:v>
                </c:pt>
                <c:pt idx="3102">
                  <c:v>42789</c:v>
                </c:pt>
                <c:pt idx="3103">
                  <c:v>42790</c:v>
                </c:pt>
                <c:pt idx="3104">
                  <c:v>42793</c:v>
                </c:pt>
                <c:pt idx="3105">
                  <c:v>42795</c:v>
                </c:pt>
                <c:pt idx="3106">
                  <c:v>42796</c:v>
                </c:pt>
                <c:pt idx="3107">
                  <c:v>42797</c:v>
                </c:pt>
                <c:pt idx="3108">
                  <c:v>42800</c:v>
                </c:pt>
                <c:pt idx="3109">
                  <c:v>42801</c:v>
                </c:pt>
                <c:pt idx="3110">
                  <c:v>42802</c:v>
                </c:pt>
                <c:pt idx="3111">
                  <c:v>42803</c:v>
                </c:pt>
                <c:pt idx="3112">
                  <c:v>42804</c:v>
                </c:pt>
                <c:pt idx="3113">
                  <c:v>42807</c:v>
                </c:pt>
                <c:pt idx="3114">
                  <c:v>42808</c:v>
                </c:pt>
                <c:pt idx="3115">
                  <c:v>42809</c:v>
                </c:pt>
                <c:pt idx="3116">
                  <c:v>42810</c:v>
                </c:pt>
                <c:pt idx="3117">
                  <c:v>42811</c:v>
                </c:pt>
                <c:pt idx="3118">
                  <c:v>42814</c:v>
                </c:pt>
                <c:pt idx="3119">
                  <c:v>42815</c:v>
                </c:pt>
                <c:pt idx="3120">
                  <c:v>42816</c:v>
                </c:pt>
                <c:pt idx="3121">
                  <c:v>42817</c:v>
                </c:pt>
                <c:pt idx="3122">
                  <c:v>42818</c:v>
                </c:pt>
                <c:pt idx="3123">
                  <c:v>42821</c:v>
                </c:pt>
                <c:pt idx="3124">
                  <c:v>42822</c:v>
                </c:pt>
                <c:pt idx="3125">
                  <c:v>42823</c:v>
                </c:pt>
                <c:pt idx="3126">
                  <c:v>42824</c:v>
                </c:pt>
                <c:pt idx="3127">
                  <c:v>42825</c:v>
                </c:pt>
                <c:pt idx="3128">
                  <c:v>42828</c:v>
                </c:pt>
                <c:pt idx="3129">
                  <c:v>42829</c:v>
                </c:pt>
                <c:pt idx="3130">
                  <c:v>42830</c:v>
                </c:pt>
                <c:pt idx="3131">
                  <c:v>42831</c:v>
                </c:pt>
                <c:pt idx="3132">
                  <c:v>42832</c:v>
                </c:pt>
                <c:pt idx="3133">
                  <c:v>42835</c:v>
                </c:pt>
                <c:pt idx="3134">
                  <c:v>42836</c:v>
                </c:pt>
                <c:pt idx="3135">
                  <c:v>42837</c:v>
                </c:pt>
                <c:pt idx="3136">
                  <c:v>42838</c:v>
                </c:pt>
                <c:pt idx="3137">
                  <c:v>42842</c:v>
                </c:pt>
                <c:pt idx="3138">
                  <c:v>42843</c:v>
                </c:pt>
                <c:pt idx="3139">
                  <c:v>42844</c:v>
                </c:pt>
                <c:pt idx="3140">
                  <c:v>42845</c:v>
                </c:pt>
                <c:pt idx="3141">
                  <c:v>42846</c:v>
                </c:pt>
                <c:pt idx="3142">
                  <c:v>42849</c:v>
                </c:pt>
                <c:pt idx="3143">
                  <c:v>42850</c:v>
                </c:pt>
                <c:pt idx="3144">
                  <c:v>42851</c:v>
                </c:pt>
                <c:pt idx="3145">
                  <c:v>42852</c:v>
                </c:pt>
                <c:pt idx="3146">
                  <c:v>42853</c:v>
                </c:pt>
                <c:pt idx="3147">
                  <c:v>42856</c:v>
                </c:pt>
                <c:pt idx="3148">
                  <c:v>42857</c:v>
                </c:pt>
                <c:pt idx="3149">
                  <c:v>42858</c:v>
                </c:pt>
                <c:pt idx="3150">
                  <c:v>42859</c:v>
                </c:pt>
                <c:pt idx="3151">
                  <c:v>42860</c:v>
                </c:pt>
                <c:pt idx="3152">
                  <c:v>42863</c:v>
                </c:pt>
                <c:pt idx="3153">
                  <c:v>42864</c:v>
                </c:pt>
                <c:pt idx="3154">
                  <c:v>42865</c:v>
                </c:pt>
                <c:pt idx="3155">
                  <c:v>42866</c:v>
                </c:pt>
                <c:pt idx="3156">
                  <c:v>42867</c:v>
                </c:pt>
                <c:pt idx="3157">
                  <c:v>42870</c:v>
                </c:pt>
                <c:pt idx="3158">
                  <c:v>42871</c:v>
                </c:pt>
                <c:pt idx="3159">
                  <c:v>42872</c:v>
                </c:pt>
                <c:pt idx="3160">
                  <c:v>42873</c:v>
                </c:pt>
                <c:pt idx="3161">
                  <c:v>42874</c:v>
                </c:pt>
                <c:pt idx="3162">
                  <c:v>42877</c:v>
                </c:pt>
                <c:pt idx="3163">
                  <c:v>42878</c:v>
                </c:pt>
                <c:pt idx="3164">
                  <c:v>42879</c:v>
                </c:pt>
                <c:pt idx="3165">
                  <c:v>42880</c:v>
                </c:pt>
                <c:pt idx="3166">
                  <c:v>42881</c:v>
                </c:pt>
                <c:pt idx="3167">
                  <c:v>42885</c:v>
                </c:pt>
                <c:pt idx="3168">
                  <c:v>42886</c:v>
                </c:pt>
                <c:pt idx="3169">
                  <c:v>42887</c:v>
                </c:pt>
                <c:pt idx="3170">
                  <c:v>42888</c:v>
                </c:pt>
                <c:pt idx="3171">
                  <c:v>42891</c:v>
                </c:pt>
                <c:pt idx="3172">
                  <c:v>42892</c:v>
                </c:pt>
                <c:pt idx="3173">
                  <c:v>42893</c:v>
                </c:pt>
                <c:pt idx="3174">
                  <c:v>42894</c:v>
                </c:pt>
                <c:pt idx="3175">
                  <c:v>42895</c:v>
                </c:pt>
                <c:pt idx="3176">
                  <c:v>42898</c:v>
                </c:pt>
                <c:pt idx="3177">
                  <c:v>42899</c:v>
                </c:pt>
                <c:pt idx="3178">
                  <c:v>42900</c:v>
                </c:pt>
                <c:pt idx="3179">
                  <c:v>42901</c:v>
                </c:pt>
                <c:pt idx="3180">
                  <c:v>42902</c:v>
                </c:pt>
                <c:pt idx="3181">
                  <c:v>42905</c:v>
                </c:pt>
                <c:pt idx="3182">
                  <c:v>42906</c:v>
                </c:pt>
                <c:pt idx="3183">
                  <c:v>42907</c:v>
                </c:pt>
                <c:pt idx="3184">
                  <c:v>42908</c:v>
                </c:pt>
                <c:pt idx="3185">
                  <c:v>42909</c:v>
                </c:pt>
                <c:pt idx="3186">
                  <c:v>42912</c:v>
                </c:pt>
                <c:pt idx="3187">
                  <c:v>42913</c:v>
                </c:pt>
                <c:pt idx="3188">
                  <c:v>42914</c:v>
                </c:pt>
                <c:pt idx="3189">
                  <c:v>42915</c:v>
                </c:pt>
                <c:pt idx="3190">
                  <c:v>42916</c:v>
                </c:pt>
                <c:pt idx="3191">
                  <c:v>42919</c:v>
                </c:pt>
                <c:pt idx="3192">
                  <c:v>42920</c:v>
                </c:pt>
                <c:pt idx="3193">
                  <c:v>42921</c:v>
                </c:pt>
                <c:pt idx="3194">
                  <c:v>42922</c:v>
                </c:pt>
                <c:pt idx="3195">
                  <c:v>42923</c:v>
                </c:pt>
                <c:pt idx="3196">
                  <c:v>42926</c:v>
                </c:pt>
                <c:pt idx="3197">
                  <c:v>42927</c:v>
                </c:pt>
                <c:pt idx="3198">
                  <c:v>42928</c:v>
                </c:pt>
                <c:pt idx="3199">
                  <c:v>42929</c:v>
                </c:pt>
                <c:pt idx="3200">
                  <c:v>42930</c:v>
                </c:pt>
                <c:pt idx="3201">
                  <c:v>42933</c:v>
                </c:pt>
                <c:pt idx="3202">
                  <c:v>42934</c:v>
                </c:pt>
                <c:pt idx="3203">
                  <c:v>42935</c:v>
                </c:pt>
                <c:pt idx="3204">
                  <c:v>42936</c:v>
                </c:pt>
                <c:pt idx="3205">
                  <c:v>42937</c:v>
                </c:pt>
                <c:pt idx="3206">
                  <c:v>42940</c:v>
                </c:pt>
                <c:pt idx="3207">
                  <c:v>42941</c:v>
                </c:pt>
                <c:pt idx="3208">
                  <c:v>42942</c:v>
                </c:pt>
                <c:pt idx="3209">
                  <c:v>42943</c:v>
                </c:pt>
                <c:pt idx="3210">
                  <c:v>42944</c:v>
                </c:pt>
                <c:pt idx="3211">
                  <c:v>42947</c:v>
                </c:pt>
                <c:pt idx="3212">
                  <c:v>42948</c:v>
                </c:pt>
                <c:pt idx="3213">
                  <c:v>42949</c:v>
                </c:pt>
                <c:pt idx="3214">
                  <c:v>42950</c:v>
                </c:pt>
                <c:pt idx="3215">
                  <c:v>42951</c:v>
                </c:pt>
                <c:pt idx="3216">
                  <c:v>42954</c:v>
                </c:pt>
                <c:pt idx="3217">
                  <c:v>42955</c:v>
                </c:pt>
                <c:pt idx="3218">
                  <c:v>42956</c:v>
                </c:pt>
                <c:pt idx="3219">
                  <c:v>42957</c:v>
                </c:pt>
                <c:pt idx="3220">
                  <c:v>42958</c:v>
                </c:pt>
                <c:pt idx="3221">
                  <c:v>42961</c:v>
                </c:pt>
                <c:pt idx="3222">
                  <c:v>42962</c:v>
                </c:pt>
                <c:pt idx="3223">
                  <c:v>42963</c:v>
                </c:pt>
                <c:pt idx="3224">
                  <c:v>42964</c:v>
                </c:pt>
                <c:pt idx="3225">
                  <c:v>42965</c:v>
                </c:pt>
                <c:pt idx="3226">
                  <c:v>42968</c:v>
                </c:pt>
                <c:pt idx="3227">
                  <c:v>42969</c:v>
                </c:pt>
                <c:pt idx="3228">
                  <c:v>42970</c:v>
                </c:pt>
                <c:pt idx="3229">
                  <c:v>42971</c:v>
                </c:pt>
                <c:pt idx="3230">
                  <c:v>42972</c:v>
                </c:pt>
                <c:pt idx="3231">
                  <c:v>42975</c:v>
                </c:pt>
                <c:pt idx="3232">
                  <c:v>42976</c:v>
                </c:pt>
                <c:pt idx="3233">
                  <c:v>42977</c:v>
                </c:pt>
                <c:pt idx="3234">
                  <c:v>42978</c:v>
                </c:pt>
                <c:pt idx="3235">
                  <c:v>42979</c:v>
                </c:pt>
                <c:pt idx="3236">
                  <c:v>42982</c:v>
                </c:pt>
                <c:pt idx="3237">
                  <c:v>42983</c:v>
                </c:pt>
                <c:pt idx="3238">
                  <c:v>42984</c:v>
                </c:pt>
                <c:pt idx="3239">
                  <c:v>42985</c:v>
                </c:pt>
                <c:pt idx="3240">
                  <c:v>42986</c:v>
                </c:pt>
                <c:pt idx="3241">
                  <c:v>42989</c:v>
                </c:pt>
                <c:pt idx="3242">
                  <c:v>42990</c:v>
                </c:pt>
                <c:pt idx="3243">
                  <c:v>42991</c:v>
                </c:pt>
                <c:pt idx="3244">
                  <c:v>42992</c:v>
                </c:pt>
                <c:pt idx="3245">
                  <c:v>42993</c:v>
                </c:pt>
                <c:pt idx="3246">
                  <c:v>42996</c:v>
                </c:pt>
                <c:pt idx="3247">
                  <c:v>42997</c:v>
                </c:pt>
                <c:pt idx="3248">
                  <c:v>42998</c:v>
                </c:pt>
                <c:pt idx="3249">
                  <c:v>42999</c:v>
                </c:pt>
                <c:pt idx="3250">
                  <c:v>43000</c:v>
                </c:pt>
                <c:pt idx="3251">
                  <c:v>43003</c:v>
                </c:pt>
                <c:pt idx="3252">
                  <c:v>43004</c:v>
                </c:pt>
                <c:pt idx="3253">
                  <c:v>43005</c:v>
                </c:pt>
                <c:pt idx="3254">
                  <c:v>43006</c:v>
                </c:pt>
                <c:pt idx="3255">
                  <c:v>43007</c:v>
                </c:pt>
                <c:pt idx="3256">
                  <c:v>43010</c:v>
                </c:pt>
                <c:pt idx="3257">
                  <c:v>43011</c:v>
                </c:pt>
                <c:pt idx="3258">
                  <c:v>43012</c:v>
                </c:pt>
                <c:pt idx="3259">
                  <c:v>43013</c:v>
                </c:pt>
                <c:pt idx="3260">
                  <c:v>43014</c:v>
                </c:pt>
                <c:pt idx="3261">
                  <c:v>43017</c:v>
                </c:pt>
                <c:pt idx="3262">
                  <c:v>43018</c:v>
                </c:pt>
                <c:pt idx="3263">
                  <c:v>43019</c:v>
                </c:pt>
                <c:pt idx="3264">
                  <c:v>43020</c:v>
                </c:pt>
                <c:pt idx="3265" formatCode="m/d/yyyy">
                  <c:v>43021</c:v>
                </c:pt>
                <c:pt idx="3266" formatCode="m/d/yyyy">
                  <c:v>43024</c:v>
                </c:pt>
                <c:pt idx="3267" formatCode="m/d/yyyy">
                  <c:v>43025</c:v>
                </c:pt>
                <c:pt idx="3268" formatCode="m/d/yyyy">
                  <c:v>43026</c:v>
                </c:pt>
                <c:pt idx="3269" formatCode="m/d/yyyy">
                  <c:v>43027</c:v>
                </c:pt>
                <c:pt idx="3270" formatCode="m/d/yyyy">
                  <c:v>43028</c:v>
                </c:pt>
                <c:pt idx="3271" formatCode="m/d/yyyy">
                  <c:v>43031</c:v>
                </c:pt>
                <c:pt idx="3272" formatCode="m/d/yyyy">
                  <c:v>43032</c:v>
                </c:pt>
                <c:pt idx="3273" formatCode="m/d/yyyy">
                  <c:v>43033</c:v>
                </c:pt>
                <c:pt idx="3274" formatCode="m/d/yyyy">
                  <c:v>43034</c:v>
                </c:pt>
                <c:pt idx="3275" formatCode="m/d/yyyy">
                  <c:v>43035</c:v>
                </c:pt>
                <c:pt idx="3276">
                  <c:v>43038</c:v>
                </c:pt>
                <c:pt idx="3277">
                  <c:v>43039</c:v>
                </c:pt>
                <c:pt idx="3278">
                  <c:v>43040</c:v>
                </c:pt>
                <c:pt idx="3279">
                  <c:v>43041</c:v>
                </c:pt>
                <c:pt idx="3280">
                  <c:v>43042</c:v>
                </c:pt>
                <c:pt idx="3281">
                  <c:v>43045</c:v>
                </c:pt>
                <c:pt idx="3282">
                  <c:v>43046</c:v>
                </c:pt>
                <c:pt idx="3283">
                  <c:v>43047</c:v>
                </c:pt>
                <c:pt idx="3284">
                  <c:v>43048</c:v>
                </c:pt>
                <c:pt idx="3285">
                  <c:v>43049</c:v>
                </c:pt>
                <c:pt idx="3286">
                  <c:v>43052</c:v>
                </c:pt>
                <c:pt idx="3287">
                  <c:v>43053</c:v>
                </c:pt>
                <c:pt idx="3288">
                  <c:v>43054</c:v>
                </c:pt>
                <c:pt idx="3289">
                  <c:v>43055</c:v>
                </c:pt>
                <c:pt idx="3290">
                  <c:v>43056</c:v>
                </c:pt>
                <c:pt idx="3291">
                  <c:v>43059</c:v>
                </c:pt>
                <c:pt idx="3292">
                  <c:v>43060</c:v>
                </c:pt>
                <c:pt idx="3293">
                  <c:v>43061</c:v>
                </c:pt>
                <c:pt idx="3294">
                  <c:v>43062</c:v>
                </c:pt>
                <c:pt idx="3295">
                  <c:v>43063</c:v>
                </c:pt>
                <c:pt idx="3296">
                  <c:v>43066</c:v>
                </c:pt>
                <c:pt idx="3297">
                  <c:v>43067</c:v>
                </c:pt>
                <c:pt idx="3298">
                  <c:v>43068</c:v>
                </c:pt>
                <c:pt idx="3299">
                  <c:v>43069</c:v>
                </c:pt>
                <c:pt idx="3300">
                  <c:v>43070</c:v>
                </c:pt>
                <c:pt idx="3301">
                  <c:v>43073</c:v>
                </c:pt>
                <c:pt idx="3302">
                  <c:v>43074</c:v>
                </c:pt>
                <c:pt idx="3303">
                  <c:v>43075</c:v>
                </c:pt>
                <c:pt idx="3304">
                  <c:v>43076</c:v>
                </c:pt>
                <c:pt idx="3305">
                  <c:v>43077</c:v>
                </c:pt>
                <c:pt idx="3306">
                  <c:v>43080</c:v>
                </c:pt>
                <c:pt idx="3307">
                  <c:v>43081</c:v>
                </c:pt>
                <c:pt idx="3308">
                  <c:v>43082</c:v>
                </c:pt>
                <c:pt idx="3309">
                  <c:v>43083</c:v>
                </c:pt>
                <c:pt idx="3310">
                  <c:v>43084</c:v>
                </c:pt>
                <c:pt idx="3311">
                  <c:v>43087</c:v>
                </c:pt>
                <c:pt idx="3312">
                  <c:v>43088</c:v>
                </c:pt>
                <c:pt idx="3313">
                  <c:v>43089</c:v>
                </c:pt>
                <c:pt idx="3314">
                  <c:v>43090</c:v>
                </c:pt>
                <c:pt idx="3315">
                  <c:v>43091</c:v>
                </c:pt>
                <c:pt idx="3316">
                  <c:v>43094</c:v>
                </c:pt>
                <c:pt idx="3317">
                  <c:v>43095</c:v>
                </c:pt>
                <c:pt idx="3318">
                  <c:v>43096</c:v>
                </c:pt>
                <c:pt idx="3319">
                  <c:v>43097</c:v>
                </c:pt>
                <c:pt idx="3320">
                  <c:v>43098</c:v>
                </c:pt>
                <c:pt idx="3321">
                  <c:v>43070</c:v>
                </c:pt>
                <c:pt idx="3322">
                  <c:v>43073</c:v>
                </c:pt>
                <c:pt idx="3323">
                  <c:v>43074</c:v>
                </c:pt>
                <c:pt idx="3324">
                  <c:v>43075</c:v>
                </c:pt>
                <c:pt idx="3325">
                  <c:v>43076</c:v>
                </c:pt>
                <c:pt idx="3326">
                  <c:v>43077</c:v>
                </c:pt>
                <c:pt idx="3327">
                  <c:v>43080</c:v>
                </c:pt>
                <c:pt idx="3328">
                  <c:v>43081</c:v>
                </c:pt>
                <c:pt idx="3329">
                  <c:v>43082</c:v>
                </c:pt>
                <c:pt idx="3330">
                  <c:v>43083</c:v>
                </c:pt>
                <c:pt idx="3331">
                  <c:v>43084</c:v>
                </c:pt>
                <c:pt idx="3332">
                  <c:v>43087</c:v>
                </c:pt>
                <c:pt idx="3333">
                  <c:v>43088</c:v>
                </c:pt>
                <c:pt idx="3334">
                  <c:v>43089</c:v>
                </c:pt>
                <c:pt idx="3335">
                  <c:v>43090</c:v>
                </c:pt>
                <c:pt idx="3336">
                  <c:v>43091</c:v>
                </c:pt>
                <c:pt idx="3337">
                  <c:v>43094</c:v>
                </c:pt>
                <c:pt idx="3338">
                  <c:v>43095</c:v>
                </c:pt>
                <c:pt idx="3339">
                  <c:v>43096</c:v>
                </c:pt>
                <c:pt idx="3340">
                  <c:v>43097</c:v>
                </c:pt>
                <c:pt idx="3341">
                  <c:v>43098</c:v>
                </c:pt>
                <c:pt idx="3342">
                  <c:v>43101</c:v>
                </c:pt>
                <c:pt idx="3343">
                  <c:v>43102</c:v>
                </c:pt>
                <c:pt idx="3344">
                  <c:v>43103</c:v>
                </c:pt>
                <c:pt idx="3345">
                  <c:v>43104</c:v>
                </c:pt>
                <c:pt idx="3346">
                  <c:v>43105</c:v>
                </c:pt>
                <c:pt idx="3347">
                  <c:v>43108</c:v>
                </c:pt>
                <c:pt idx="3348">
                  <c:v>43109</c:v>
                </c:pt>
                <c:pt idx="3349">
                  <c:v>43110</c:v>
                </c:pt>
                <c:pt idx="3350">
                  <c:v>43111</c:v>
                </c:pt>
                <c:pt idx="3351">
                  <c:v>43112</c:v>
                </c:pt>
                <c:pt idx="3352">
                  <c:v>43115</c:v>
                </c:pt>
                <c:pt idx="3353">
                  <c:v>43116</c:v>
                </c:pt>
                <c:pt idx="3354">
                  <c:v>43117</c:v>
                </c:pt>
                <c:pt idx="3355">
                  <c:v>43118</c:v>
                </c:pt>
                <c:pt idx="3356">
                  <c:v>43119</c:v>
                </c:pt>
                <c:pt idx="3357">
                  <c:v>43122</c:v>
                </c:pt>
                <c:pt idx="3358">
                  <c:v>43123</c:v>
                </c:pt>
                <c:pt idx="3359">
                  <c:v>43124</c:v>
                </c:pt>
                <c:pt idx="3360">
                  <c:v>43125</c:v>
                </c:pt>
                <c:pt idx="3361">
                  <c:v>43126</c:v>
                </c:pt>
              </c:numCache>
            </c:numRef>
          </c:cat>
          <c:val>
            <c:numRef>
              <c:f>Hoja1!$B$2:$B$3363</c:f>
              <c:numCache>
                <c:formatCode>General</c:formatCode>
                <c:ptCount val="3362"/>
                <c:pt idx="0">
                  <c:v>399</c:v>
                </c:pt>
                <c:pt idx="1">
                  <c:v>359</c:v>
                </c:pt>
                <c:pt idx="2">
                  <c:v>370</c:v>
                </c:pt>
                <c:pt idx="3">
                  <c:v>374</c:v>
                </c:pt>
                <c:pt idx="4">
                  <c:v>370</c:v>
                </c:pt>
                <c:pt idx="5">
                  <c:v>376</c:v>
                </c:pt>
                <c:pt idx="6">
                  <c:v>377</c:v>
                </c:pt>
                <c:pt idx="7">
                  <c:v>369</c:v>
                </c:pt>
                <c:pt idx="8">
                  <c:v>371</c:v>
                </c:pt>
                <c:pt idx="9">
                  <c:v>375</c:v>
                </c:pt>
                <c:pt idx="10">
                  <c:v>375</c:v>
                </c:pt>
                <c:pt idx="11">
                  <c:v>383</c:v>
                </c:pt>
                <c:pt idx="12">
                  <c:v>382</c:v>
                </c:pt>
                <c:pt idx="13">
                  <c:v>381</c:v>
                </c:pt>
                <c:pt idx="14">
                  <c:v>378</c:v>
                </c:pt>
                <c:pt idx="15">
                  <c:v>375</c:v>
                </c:pt>
                <c:pt idx="16">
                  <c:v>368</c:v>
                </c:pt>
                <c:pt idx="17">
                  <c:v>365</c:v>
                </c:pt>
                <c:pt idx="18">
                  <c:v>365</c:v>
                </c:pt>
                <c:pt idx="19">
                  <c:v>369</c:v>
                </c:pt>
                <c:pt idx="20">
                  <c:v>366</c:v>
                </c:pt>
                <c:pt idx="21">
                  <c:v>368</c:v>
                </c:pt>
                <c:pt idx="22">
                  <c:v>368</c:v>
                </c:pt>
                <c:pt idx="23">
                  <c:v>365</c:v>
                </c:pt>
                <c:pt idx="24">
                  <c:v>360</c:v>
                </c:pt>
                <c:pt idx="25">
                  <c:v>357</c:v>
                </c:pt>
                <c:pt idx="26">
                  <c:v>358</c:v>
                </c:pt>
                <c:pt idx="27">
                  <c:v>362</c:v>
                </c:pt>
                <c:pt idx="28">
                  <c:v>358</c:v>
                </c:pt>
                <c:pt idx="29">
                  <c:v>355</c:v>
                </c:pt>
                <c:pt idx="30">
                  <c:v>356</c:v>
                </c:pt>
                <c:pt idx="31">
                  <c:v>356</c:v>
                </c:pt>
                <c:pt idx="32">
                  <c:v>354</c:v>
                </c:pt>
                <c:pt idx="33">
                  <c:v>348</c:v>
                </c:pt>
                <c:pt idx="34">
                  <c:v>348</c:v>
                </c:pt>
                <c:pt idx="35">
                  <c:v>347</c:v>
                </c:pt>
                <c:pt idx="36">
                  <c:v>352</c:v>
                </c:pt>
                <c:pt idx="37">
                  <c:v>351</c:v>
                </c:pt>
                <c:pt idx="38">
                  <c:v>346</c:v>
                </c:pt>
                <c:pt idx="39">
                  <c:v>346</c:v>
                </c:pt>
                <c:pt idx="40">
                  <c:v>343</c:v>
                </c:pt>
                <c:pt idx="41">
                  <c:v>344</c:v>
                </c:pt>
                <c:pt idx="42">
                  <c:v>342</c:v>
                </c:pt>
                <c:pt idx="43">
                  <c:v>340</c:v>
                </c:pt>
                <c:pt idx="44">
                  <c:v>338</c:v>
                </c:pt>
                <c:pt idx="45">
                  <c:v>333</c:v>
                </c:pt>
                <c:pt idx="46">
                  <c:v>330</c:v>
                </c:pt>
                <c:pt idx="47">
                  <c:v>333</c:v>
                </c:pt>
                <c:pt idx="48">
                  <c:v>340</c:v>
                </c:pt>
                <c:pt idx="49">
                  <c:v>340</c:v>
                </c:pt>
                <c:pt idx="50">
                  <c:v>352</c:v>
                </c:pt>
                <c:pt idx="51">
                  <c:v>359</c:v>
                </c:pt>
                <c:pt idx="52">
                  <c:v>366</c:v>
                </c:pt>
                <c:pt idx="53">
                  <c:v>364</c:v>
                </c:pt>
                <c:pt idx="54">
                  <c:v>364</c:v>
                </c:pt>
                <c:pt idx="55">
                  <c:v>371</c:v>
                </c:pt>
                <c:pt idx="56">
                  <c:v>373</c:v>
                </c:pt>
                <c:pt idx="57">
                  <c:v>387</c:v>
                </c:pt>
                <c:pt idx="58">
                  <c:v>394</c:v>
                </c:pt>
                <c:pt idx="59">
                  <c:v>395</c:v>
                </c:pt>
                <c:pt idx="60">
                  <c:v>393</c:v>
                </c:pt>
                <c:pt idx="61">
                  <c:v>387</c:v>
                </c:pt>
                <c:pt idx="62">
                  <c:v>384</c:v>
                </c:pt>
                <c:pt idx="63">
                  <c:v>386</c:v>
                </c:pt>
                <c:pt idx="64">
                  <c:v>395</c:v>
                </c:pt>
                <c:pt idx="65">
                  <c:v>390</c:v>
                </c:pt>
                <c:pt idx="66">
                  <c:v>380</c:v>
                </c:pt>
                <c:pt idx="67">
                  <c:v>378</c:v>
                </c:pt>
                <c:pt idx="68">
                  <c:v>376</c:v>
                </c:pt>
                <c:pt idx="69">
                  <c:v>379</c:v>
                </c:pt>
                <c:pt idx="70">
                  <c:v>378</c:v>
                </c:pt>
                <c:pt idx="71">
                  <c:v>374</c:v>
                </c:pt>
                <c:pt idx="72">
                  <c:v>389</c:v>
                </c:pt>
                <c:pt idx="73">
                  <c:v>408</c:v>
                </c:pt>
                <c:pt idx="74">
                  <c:v>407</c:v>
                </c:pt>
                <c:pt idx="75">
                  <c:v>398</c:v>
                </c:pt>
                <c:pt idx="76">
                  <c:v>399</c:v>
                </c:pt>
                <c:pt idx="77">
                  <c:v>383</c:v>
                </c:pt>
                <c:pt idx="78">
                  <c:v>389</c:v>
                </c:pt>
                <c:pt idx="79">
                  <c:v>389</c:v>
                </c:pt>
                <c:pt idx="80">
                  <c:v>388</c:v>
                </c:pt>
                <c:pt idx="81">
                  <c:v>389</c:v>
                </c:pt>
                <c:pt idx="82">
                  <c:v>400</c:v>
                </c:pt>
                <c:pt idx="83">
                  <c:v>395</c:v>
                </c:pt>
                <c:pt idx="84">
                  <c:v>395</c:v>
                </c:pt>
                <c:pt idx="85">
                  <c:v>387</c:v>
                </c:pt>
                <c:pt idx="86">
                  <c:v>379</c:v>
                </c:pt>
                <c:pt idx="87">
                  <c:v>380</c:v>
                </c:pt>
                <c:pt idx="88">
                  <c:v>373</c:v>
                </c:pt>
                <c:pt idx="89">
                  <c:v>371</c:v>
                </c:pt>
                <c:pt idx="90">
                  <c:v>383</c:v>
                </c:pt>
                <c:pt idx="91">
                  <c:v>386</c:v>
                </c:pt>
                <c:pt idx="92">
                  <c:v>387</c:v>
                </c:pt>
                <c:pt idx="93">
                  <c:v>392</c:v>
                </c:pt>
                <c:pt idx="94">
                  <c:v>393</c:v>
                </c:pt>
                <c:pt idx="95">
                  <c:v>399</c:v>
                </c:pt>
                <c:pt idx="96">
                  <c:v>393</c:v>
                </c:pt>
                <c:pt idx="97">
                  <c:v>387</c:v>
                </c:pt>
                <c:pt idx="98">
                  <c:v>383</c:v>
                </c:pt>
                <c:pt idx="99">
                  <c:v>384</c:v>
                </c:pt>
                <c:pt idx="100">
                  <c:v>387</c:v>
                </c:pt>
                <c:pt idx="101">
                  <c:v>376</c:v>
                </c:pt>
                <c:pt idx="102">
                  <c:v>374</c:v>
                </c:pt>
                <c:pt idx="103">
                  <c:v>372</c:v>
                </c:pt>
                <c:pt idx="104">
                  <c:v>372</c:v>
                </c:pt>
                <c:pt idx="105">
                  <c:v>376</c:v>
                </c:pt>
                <c:pt idx="106">
                  <c:v>369</c:v>
                </c:pt>
                <c:pt idx="107">
                  <c:v>366</c:v>
                </c:pt>
                <c:pt idx="108">
                  <c:v>375</c:v>
                </c:pt>
                <c:pt idx="109">
                  <c:v>381</c:v>
                </c:pt>
                <c:pt idx="110">
                  <c:v>380</c:v>
                </c:pt>
                <c:pt idx="111">
                  <c:v>382</c:v>
                </c:pt>
                <c:pt idx="112">
                  <c:v>371</c:v>
                </c:pt>
                <c:pt idx="113">
                  <c:v>320</c:v>
                </c:pt>
                <c:pt idx="114">
                  <c:v>317</c:v>
                </c:pt>
                <c:pt idx="115">
                  <c:v>316</c:v>
                </c:pt>
                <c:pt idx="116">
                  <c:v>316</c:v>
                </c:pt>
                <c:pt idx="117">
                  <c:v>312</c:v>
                </c:pt>
                <c:pt idx="118">
                  <c:v>310</c:v>
                </c:pt>
                <c:pt idx="119">
                  <c:v>313</c:v>
                </c:pt>
                <c:pt idx="120">
                  <c:v>317</c:v>
                </c:pt>
                <c:pt idx="121">
                  <c:v>319</c:v>
                </c:pt>
                <c:pt idx="122">
                  <c:v>322</c:v>
                </c:pt>
                <c:pt idx="123">
                  <c:v>323</c:v>
                </c:pt>
                <c:pt idx="124">
                  <c:v>317</c:v>
                </c:pt>
                <c:pt idx="125">
                  <c:v>314</c:v>
                </c:pt>
                <c:pt idx="126">
                  <c:v>307</c:v>
                </c:pt>
                <c:pt idx="127">
                  <c:v>301</c:v>
                </c:pt>
                <c:pt idx="128">
                  <c:v>297</c:v>
                </c:pt>
                <c:pt idx="129">
                  <c:v>300</c:v>
                </c:pt>
                <c:pt idx="130">
                  <c:v>304</c:v>
                </c:pt>
                <c:pt idx="131">
                  <c:v>306</c:v>
                </c:pt>
                <c:pt idx="132">
                  <c:v>298</c:v>
                </c:pt>
                <c:pt idx="133">
                  <c:v>300</c:v>
                </c:pt>
                <c:pt idx="134">
                  <c:v>291</c:v>
                </c:pt>
                <c:pt idx="135">
                  <c:v>291</c:v>
                </c:pt>
                <c:pt idx="136">
                  <c:v>289</c:v>
                </c:pt>
                <c:pt idx="137">
                  <c:v>290</c:v>
                </c:pt>
                <c:pt idx="138">
                  <c:v>288</c:v>
                </c:pt>
                <c:pt idx="139">
                  <c:v>293</c:v>
                </c:pt>
                <c:pt idx="140">
                  <c:v>294</c:v>
                </c:pt>
                <c:pt idx="141">
                  <c:v>288</c:v>
                </c:pt>
                <c:pt idx="142">
                  <c:v>294</c:v>
                </c:pt>
                <c:pt idx="143">
                  <c:v>295</c:v>
                </c:pt>
                <c:pt idx="144">
                  <c:v>297</c:v>
                </c:pt>
                <c:pt idx="145">
                  <c:v>292</c:v>
                </c:pt>
                <c:pt idx="146">
                  <c:v>291</c:v>
                </c:pt>
                <c:pt idx="147">
                  <c:v>290</c:v>
                </c:pt>
                <c:pt idx="148">
                  <c:v>288</c:v>
                </c:pt>
                <c:pt idx="149">
                  <c:v>284</c:v>
                </c:pt>
                <c:pt idx="150">
                  <c:v>283</c:v>
                </c:pt>
                <c:pt idx="151">
                  <c:v>281</c:v>
                </c:pt>
                <c:pt idx="152">
                  <c:v>276</c:v>
                </c:pt>
                <c:pt idx="153">
                  <c:v>279</c:v>
                </c:pt>
                <c:pt idx="154">
                  <c:v>280</c:v>
                </c:pt>
                <c:pt idx="155">
                  <c:v>274</c:v>
                </c:pt>
                <c:pt idx="156">
                  <c:v>284</c:v>
                </c:pt>
                <c:pt idx="157">
                  <c:v>290</c:v>
                </c:pt>
                <c:pt idx="158">
                  <c:v>284</c:v>
                </c:pt>
                <c:pt idx="159">
                  <c:v>287</c:v>
                </c:pt>
                <c:pt idx="160">
                  <c:v>295</c:v>
                </c:pt>
                <c:pt idx="161">
                  <c:v>#N/A</c:v>
                </c:pt>
                <c:pt idx="162">
                  <c:v>#N/A</c:v>
                </c:pt>
                <c:pt idx="163">
                  <c:v>292</c:v>
                </c:pt>
                <c:pt idx="164">
                  <c:v>293</c:v>
                </c:pt>
                <c:pt idx="165">
                  <c:v>292</c:v>
                </c:pt>
                <c:pt idx="166">
                  <c:v>#N/A</c:v>
                </c:pt>
                <c:pt idx="167">
                  <c:v>#N/A</c:v>
                </c:pt>
                <c:pt idx="168">
                  <c:v>292</c:v>
                </c:pt>
                <c:pt idx="169">
                  <c:v>297</c:v>
                </c:pt>
                <c:pt idx="170">
                  <c:v>296</c:v>
                </c:pt>
                <c:pt idx="171">
                  <c:v>291</c:v>
                </c:pt>
                <c:pt idx="172">
                  <c:v>287</c:v>
                </c:pt>
                <c:pt idx="173">
                  <c:v>286</c:v>
                </c:pt>
                <c:pt idx="174">
                  <c:v>284</c:v>
                </c:pt>
                <c:pt idx="175">
                  <c:v>281</c:v>
                </c:pt>
                <c:pt idx="176">
                  <c:v>275</c:v>
                </c:pt>
                <c:pt idx="177">
                  <c:v>274</c:v>
                </c:pt>
                <c:pt idx="178">
                  <c:v>272</c:v>
                </c:pt>
                <c:pt idx="179">
                  <c:v>275</c:v>
                </c:pt>
                <c:pt idx="180">
                  <c:v>270</c:v>
                </c:pt>
                <c:pt idx="181">
                  <c:v>264</c:v>
                </c:pt>
                <c:pt idx="182">
                  <c:v>260</c:v>
                </c:pt>
                <c:pt idx="183">
                  <c:v>259</c:v>
                </c:pt>
                <c:pt idx="184">
                  <c:v>261</c:v>
                </c:pt>
                <c:pt idx="185">
                  <c:v>259</c:v>
                </c:pt>
                <c:pt idx="186">
                  <c:v>261</c:v>
                </c:pt>
                <c:pt idx="187">
                  <c:v>258</c:v>
                </c:pt>
                <c:pt idx="188">
                  <c:v>253</c:v>
                </c:pt>
                <c:pt idx="189">
                  <c:v>254</c:v>
                </c:pt>
                <c:pt idx="190">
                  <c:v>254</c:v>
                </c:pt>
                <c:pt idx="191">
                  <c:v>247</c:v>
                </c:pt>
                <c:pt idx="192">
                  <c:v>244</c:v>
                </c:pt>
                <c:pt idx="193">
                  <c:v>241</c:v>
                </c:pt>
                <c:pt idx="194">
                  <c:v>248</c:v>
                </c:pt>
                <c:pt idx="195">
                  <c:v>254</c:v>
                </c:pt>
                <c:pt idx="196">
                  <c:v>270</c:v>
                </c:pt>
                <c:pt idx="197">
                  <c:v>262</c:v>
                </c:pt>
                <c:pt idx="198">
                  <c:v>261</c:v>
                </c:pt>
                <c:pt idx="199">
                  <c:v>262</c:v>
                </c:pt>
                <c:pt idx="200">
                  <c:v>272</c:v>
                </c:pt>
                <c:pt idx="201">
                  <c:v>277</c:v>
                </c:pt>
                <c:pt idx="202">
                  <c:v>279</c:v>
                </c:pt>
                <c:pt idx="203">
                  <c:v>271</c:v>
                </c:pt>
                <c:pt idx="204">
                  <c:v>267</c:v>
                </c:pt>
                <c:pt idx="205">
                  <c:v>268</c:v>
                </c:pt>
                <c:pt idx="206">
                  <c:v>271</c:v>
                </c:pt>
                <c:pt idx="207">
                  <c:v>277</c:v>
                </c:pt>
                <c:pt idx="208">
                  <c:v>270</c:v>
                </c:pt>
                <c:pt idx="209">
                  <c:v>260</c:v>
                </c:pt>
                <c:pt idx="210">
                  <c:v>257</c:v>
                </c:pt>
                <c:pt idx="211">
                  <c:v>263</c:v>
                </c:pt>
                <c:pt idx="212">
                  <c:v>258</c:v>
                </c:pt>
                <c:pt idx="213">
                  <c:v>253</c:v>
                </c:pt>
                <c:pt idx="214">
                  <c:v>251</c:v>
                </c:pt>
                <c:pt idx="215">
                  <c:v>250</c:v>
                </c:pt>
                <c:pt idx="216">
                  <c:v>250</c:v>
                </c:pt>
                <c:pt idx="217">
                  <c:v>253</c:v>
                </c:pt>
                <c:pt idx="218">
                  <c:v>252</c:v>
                </c:pt>
                <c:pt idx="219">
                  <c:v>253</c:v>
                </c:pt>
                <c:pt idx="220">
                  <c:v>248</c:v>
                </c:pt>
                <c:pt idx="221">
                  <c:v>252</c:v>
                </c:pt>
                <c:pt idx="222">
                  <c:v>249</c:v>
                </c:pt>
                <c:pt idx="223">
                  <c:v>249</c:v>
                </c:pt>
                <c:pt idx="224">
                  <c:v>249</c:v>
                </c:pt>
                <c:pt idx="225">
                  <c:v>248</c:v>
                </c:pt>
                <c:pt idx="226">
                  <c:v>246</c:v>
                </c:pt>
                <c:pt idx="227">
                  <c:v>245</c:v>
                </c:pt>
                <c:pt idx="228">
                  <c:v>245</c:v>
                </c:pt>
                <c:pt idx="229">
                  <c:v>245</c:v>
                </c:pt>
                <c:pt idx="230">
                  <c:v>239</c:v>
                </c:pt>
                <c:pt idx="231">
                  <c:v>238</c:v>
                </c:pt>
                <c:pt idx="232">
                  <c:v>238</c:v>
                </c:pt>
                <c:pt idx="233">
                  <c:v>242</c:v>
                </c:pt>
                <c:pt idx="234">
                  <c:v>241</c:v>
                </c:pt>
                <c:pt idx="235">
                  <c:v>248</c:v>
                </c:pt>
                <c:pt idx="236">
                  <c:v>244</c:v>
                </c:pt>
                <c:pt idx="237">
                  <c:v>242</c:v>
                </c:pt>
                <c:pt idx="238">
                  <c:v>242</c:v>
                </c:pt>
                <c:pt idx="239">
                  <c:v>242</c:v>
                </c:pt>
                <c:pt idx="240">
                  <c:v>242</c:v>
                </c:pt>
                <c:pt idx="241">
                  <c:v>249</c:v>
                </c:pt>
                <c:pt idx="242">
                  <c:v>244</c:v>
                </c:pt>
                <c:pt idx="243">
                  <c:v>243</c:v>
                </c:pt>
                <c:pt idx="244">
                  <c:v>242</c:v>
                </c:pt>
                <c:pt idx="245">
                  <c:v>242</c:v>
                </c:pt>
                <c:pt idx="246">
                  <c:v>244</c:v>
                </c:pt>
                <c:pt idx="247">
                  <c:v>246</c:v>
                </c:pt>
                <c:pt idx="248">
                  <c:v>247</c:v>
                </c:pt>
                <c:pt idx="249">
                  <c:v>245</c:v>
                </c:pt>
                <c:pt idx="250">
                  <c:v>241</c:v>
                </c:pt>
                <c:pt idx="251">
                  <c:v>240</c:v>
                </c:pt>
                <c:pt idx="252">
                  <c:v>244</c:v>
                </c:pt>
                <c:pt idx="253">
                  <c:v>246</c:v>
                </c:pt>
                <c:pt idx="254">
                  <c:v>244</c:v>
                </c:pt>
                <c:pt idx="255">
                  <c:v>244</c:v>
                </c:pt>
                <c:pt idx="256">
                  <c:v>241</c:v>
                </c:pt>
                <c:pt idx="257">
                  <c:v>245</c:v>
                </c:pt>
                <c:pt idx="258">
                  <c:v>239</c:v>
                </c:pt>
                <c:pt idx="259">
                  <c:v>239</c:v>
                </c:pt>
                <c:pt idx="260">
                  <c:v>234</c:v>
                </c:pt>
                <c:pt idx="261">
                  <c:v>236</c:v>
                </c:pt>
                <c:pt idx="262">
                  <c:v>230</c:v>
                </c:pt>
                <c:pt idx="263">
                  <c:v>230</c:v>
                </c:pt>
                <c:pt idx="264">
                  <c:v>230</c:v>
                </c:pt>
                <c:pt idx="265">
                  <c:v>226</c:v>
                </c:pt>
                <c:pt idx="266">
                  <c:v>233</c:v>
                </c:pt>
                <c:pt idx="267">
                  <c:v>235</c:v>
                </c:pt>
                <c:pt idx="268">
                  <c:v>232</c:v>
                </c:pt>
                <c:pt idx="269">
                  <c:v>237</c:v>
                </c:pt>
                <c:pt idx="270">
                  <c:v>235</c:v>
                </c:pt>
                <c:pt idx="271">
                  <c:v>228</c:v>
                </c:pt>
                <c:pt idx="272">
                  <c:v>226</c:v>
                </c:pt>
                <c:pt idx="273">
                  <c:v>226</c:v>
                </c:pt>
                <c:pt idx="274">
                  <c:v>222</c:v>
                </c:pt>
                <c:pt idx="275">
                  <c:v>217</c:v>
                </c:pt>
                <c:pt idx="276">
                  <c:v>215</c:v>
                </c:pt>
                <c:pt idx="277">
                  <c:v>213</c:v>
                </c:pt>
                <c:pt idx="278">
                  <c:v>213</c:v>
                </c:pt>
                <c:pt idx="279">
                  <c:v>217</c:v>
                </c:pt>
                <c:pt idx="280">
                  <c:v>214</c:v>
                </c:pt>
                <c:pt idx="281">
                  <c:v>213</c:v>
                </c:pt>
                <c:pt idx="282">
                  <c:v>214</c:v>
                </c:pt>
                <c:pt idx="283">
                  <c:v>211</c:v>
                </c:pt>
                <c:pt idx="284">
                  <c:v>212</c:v>
                </c:pt>
                <c:pt idx="285">
                  <c:v>210</c:v>
                </c:pt>
                <c:pt idx="286">
                  <c:v>211</c:v>
                </c:pt>
                <c:pt idx="287">
                  <c:v>198</c:v>
                </c:pt>
                <c:pt idx="288">
                  <c:v>198</c:v>
                </c:pt>
                <c:pt idx="289">
                  <c:v>196</c:v>
                </c:pt>
                <c:pt idx="290">
                  <c:v>198</c:v>
                </c:pt>
                <c:pt idx="291">
                  <c:v>198</c:v>
                </c:pt>
                <c:pt idx="292">
                  <c:v>200</c:v>
                </c:pt>
                <c:pt idx="293">
                  <c:v>199</c:v>
                </c:pt>
                <c:pt idx="294">
                  <c:v>199</c:v>
                </c:pt>
                <c:pt idx="295">
                  <c:v>201</c:v>
                </c:pt>
                <c:pt idx="296">
                  <c:v>193</c:v>
                </c:pt>
                <c:pt idx="297">
                  <c:v>192</c:v>
                </c:pt>
                <c:pt idx="298">
                  <c:v>186</c:v>
                </c:pt>
                <c:pt idx="299">
                  <c:v>191</c:v>
                </c:pt>
                <c:pt idx="300">
                  <c:v>187</c:v>
                </c:pt>
                <c:pt idx="301">
                  <c:v>186</c:v>
                </c:pt>
                <c:pt idx="302">
                  <c:v>187</c:v>
                </c:pt>
                <c:pt idx="303">
                  <c:v>190</c:v>
                </c:pt>
                <c:pt idx="304">
                  <c:v>200</c:v>
                </c:pt>
                <c:pt idx="305">
                  <c:v>203</c:v>
                </c:pt>
                <c:pt idx="306">
                  <c:v>202</c:v>
                </c:pt>
                <c:pt idx="307">
                  <c:v>197</c:v>
                </c:pt>
                <c:pt idx="308">
                  <c:v>196</c:v>
                </c:pt>
                <c:pt idx="309">
                  <c:v>199</c:v>
                </c:pt>
                <c:pt idx="310">
                  <c:v>195</c:v>
                </c:pt>
                <c:pt idx="311">
                  <c:v>195</c:v>
                </c:pt>
                <c:pt idx="312">
                  <c:v>195</c:v>
                </c:pt>
                <c:pt idx="313">
                  <c:v>197</c:v>
                </c:pt>
                <c:pt idx="314">
                  <c:v>197</c:v>
                </c:pt>
                <c:pt idx="315">
                  <c:v>198</c:v>
                </c:pt>
                <c:pt idx="316">
                  <c:v>198</c:v>
                </c:pt>
                <c:pt idx="317">
                  <c:v>202</c:v>
                </c:pt>
                <c:pt idx="318">
                  <c:v>202</c:v>
                </c:pt>
                <c:pt idx="319">
                  <c:v>199</c:v>
                </c:pt>
                <c:pt idx="320">
                  <c:v>197</c:v>
                </c:pt>
                <c:pt idx="321">
                  <c:v>194</c:v>
                </c:pt>
                <c:pt idx="322">
                  <c:v>192</c:v>
                </c:pt>
                <c:pt idx="323">
                  <c:v>192</c:v>
                </c:pt>
                <c:pt idx="324">
                  <c:v>192</c:v>
                </c:pt>
                <c:pt idx="325">
                  <c:v>196</c:v>
                </c:pt>
                <c:pt idx="326">
                  <c:v>196</c:v>
                </c:pt>
                <c:pt idx="327">
                  <c:v>197</c:v>
                </c:pt>
                <c:pt idx="328">
                  <c:v>198</c:v>
                </c:pt>
                <c:pt idx="329">
                  <c:v>200</c:v>
                </c:pt>
                <c:pt idx="330">
                  <c:v>196</c:v>
                </c:pt>
                <c:pt idx="331">
                  <c:v>194</c:v>
                </c:pt>
                <c:pt idx="332">
                  <c:v>197</c:v>
                </c:pt>
                <c:pt idx="333">
                  <c:v>192</c:v>
                </c:pt>
                <c:pt idx="334">
                  <c:v>184</c:v>
                </c:pt>
                <c:pt idx="335">
                  <c:v>182</c:v>
                </c:pt>
                <c:pt idx="336">
                  <c:v>184</c:v>
                </c:pt>
                <c:pt idx="337">
                  <c:v>185</c:v>
                </c:pt>
                <c:pt idx="338">
                  <c:v>182</c:v>
                </c:pt>
                <c:pt idx="339">
                  <c:v>181</c:v>
                </c:pt>
                <c:pt idx="340">
                  <c:v>179</c:v>
                </c:pt>
                <c:pt idx="341">
                  <c:v>178</c:v>
                </c:pt>
                <c:pt idx="342">
                  <c:v>173</c:v>
                </c:pt>
                <c:pt idx="343">
                  <c:v>175</c:v>
                </c:pt>
                <c:pt idx="344">
                  <c:v>174</c:v>
                </c:pt>
                <c:pt idx="345">
                  <c:v>175</c:v>
                </c:pt>
                <c:pt idx="346">
                  <c:v>177</c:v>
                </c:pt>
                <c:pt idx="347">
                  <c:v>177</c:v>
                </c:pt>
                <c:pt idx="348">
                  <c:v>179</c:v>
                </c:pt>
                <c:pt idx="349">
                  <c:v>176</c:v>
                </c:pt>
                <c:pt idx="350">
                  <c:v>179</c:v>
                </c:pt>
                <c:pt idx="351">
                  <c:v>184</c:v>
                </c:pt>
                <c:pt idx="352">
                  <c:v>198</c:v>
                </c:pt>
                <c:pt idx="353">
                  <c:v>194</c:v>
                </c:pt>
                <c:pt idx="354">
                  <c:v>201</c:v>
                </c:pt>
                <c:pt idx="355">
                  <c:v>204</c:v>
                </c:pt>
                <c:pt idx="356">
                  <c:v>206</c:v>
                </c:pt>
                <c:pt idx="357">
                  <c:v>221</c:v>
                </c:pt>
                <c:pt idx="358">
                  <c:v>215</c:v>
                </c:pt>
                <c:pt idx="359">
                  <c:v>225</c:v>
                </c:pt>
                <c:pt idx="360">
                  <c:v>213</c:v>
                </c:pt>
                <c:pt idx="361">
                  <c:v>212</c:v>
                </c:pt>
                <c:pt idx="362">
                  <c:v>216</c:v>
                </c:pt>
                <c:pt idx="363">
                  <c:v>215</c:v>
                </c:pt>
                <c:pt idx="364">
                  <c:v>210</c:v>
                </c:pt>
                <c:pt idx="365">
                  <c:v>219</c:v>
                </c:pt>
                <c:pt idx="366">
                  <c:v>214</c:v>
                </c:pt>
                <c:pt idx="367">
                  <c:v>220</c:v>
                </c:pt>
                <c:pt idx="368">
                  <c:v>216</c:v>
                </c:pt>
                <c:pt idx="369">
                  <c:v>223</c:v>
                </c:pt>
                <c:pt idx="370">
                  <c:v>218</c:v>
                </c:pt>
                <c:pt idx="371">
                  <c:v>224</c:v>
                </c:pt>
                <c:pt idx="372">
                  <c:v>232</c:v>
                </c:pt>
                <c:pt idx="373">
                  <c:v>225</c:v>
                </c:pt>
                <c:pt idx="374">
                  <c:v>218</c:v>
                </c:pt>
                <c:pt idx="375">
                  <c:v>216</c:v>
                </c:pt>
                <c:pt idx="376">
                  <c:v>217</c:v>
                </c:pt>
                <c:pt idx="377">
                  <c:v>219</c:v>
                </c:pt>
                <c:pt idx="378">
                  <c:v>223</c:v>
                </c:pt>
                <c:pt idx="379">
                  <c:v>224</c:v>
                </c:pt>
                <c:pt idx="380">
                  <c:v>227</c:v>
                </c:pt>
                <c:pt idx="381">
                  <c:v>232</c:v>
                </c:pt>
                <c:pt idx="382">
                  <c:v>238</c:v>
                </c:pt>
                <c:pt idx="383">
                  <c:v>229</c:v>
                </c:pt>
                <c:pt idx="384">
                  <c:v>226</c:v>
                </c:pt>
                <c:pt idx="385">
                  <c:v>212</c:v>
                </c:pt>
                <c:pt idx="386">
                  <c:v>214</c:v>
                </c:pt>
                <c:pt idx="387">
                  <c:v>214</c:v>
                </c:pt>
                <c:pt idx="388">
                  <c:v>211</c:v>
                </c:pt>
                <c:pt idx="389">
                  <c:v>211</c:v>
                </c:pt>
                <c:pt idx="390">
                  <c:v>209</c:v>
                </c:pt>
                <c:pt idx="391">
                  <c:v>208</c:v>
                </c:pt>
                <c:pt idx="392">
                  <c:v>211</c:v>
                </c:pt>
                <c:pt idx="393">
                  <c:v>218</c:v>
                </c:pt>
                <c:pt idx="394">
                  <c:v>217</c:v>
                </c:pt>
                <c:pt idx="395">
                  <c:v>217</c:v>
                </c:pt>
                <c:pt idx="396">
                  <c:v>210</c:v>
                </c:pt>
                <c:pt idx="397">
                  <c:v>208</c:v>
                </c:pt>
                <c:pt idx="398">
                  <c:v>207</c:v>
                </c:pt>
                <c:pt idx="399">
                  <c:v>204</c:v>
                </c:pt>
                <c:pt idx="400">
                  <c:v>201</c:v>
                </c:pt>
                <c:pt idx="401">
                  <c:v>199</c:v>
                </c:pt>
                <c:pt idx="402">
                  <c:v>197</c:v>
                </c:pt>
                <c:pt idx="403">
                  <c:v>193</c:v>
                </c:pt>
                <c:pt idx="404">
                  <c:v>195</c:v>
                </c:pt>
                <c:pt idx="405">
                  <c:v>196</c:v>
                </c:pt>
                <c:pt idx="406">
                  <c:v>198</c:v>
                </c:pt>
                <c:pt idx="407">
                  <c:v>195</c:v>
                </c:pt>
                <c:pt idx="408">
                  <c:v>195</c:v>
                </c:pt>
                <c:pt idx="409">
                  <c:v>193</c:v>
                </c:pt>
                <c:pt idx="410">
                  <c:v>190</c:v>
                </c:pt>
                <c:pt idx="411">
                  <c:v>184</c:v>
                </c:pt>
                <c:pt idx="412">
                  <c:v>184</c:v>
                </c:pt>
                <c:pt idx="413">
                  <c:v>186</c:v>
                </c:pt>
                <c:pt idx="414">
                  <c:v>183</c:v>
                </c:pt>
                <c:pt idx="415">
                  <c:v>180</c:v>
                </c:pt>
                <c:pt idx="416">
                  <c:v>185</c:v>
                </c:pt>
                <c:pt idx="417">
                  <c:v>184</c:v>
                </c:pt>
                <c:pt idx="418">
                  <c:v>183</c:v>
                </c:pt>
                <c:pt idx="419">
                  <c:v>186</c:v>
                </c:pt>
                <c:pt idx="420">
                  <c:v>188</c:v>
                </c:pt>
                <c:pt idx="421">
                  <c:v>188</c:v>
                </c:pt>
                <c:pt idx="422">
                  <c:v>192</c:v>
                </c:pt>
                <c:pt idx="423">
                  <c:v>195</c:v>
                </c:pt>
                <c:pt idx="424">
                  <c:v>197</c:v>
                </c:pt>
                <c:pt idx="425">
                  <c:v>194</c:v>
                </c:pt>
                <c:pt idx="426">
                  <c:v>197</c:v>
                </c:pt>
                <c:pt idx="427">
                  <c:v>186</c:v>
                </c:pt>
                <c:pt idx="428">
                  <c:v>194</c:v>
                </c:pt>
                <c:pt idx="429">
                  <c:v>194</c:v>
                </c:pt>
                <c:pt idx="430">
                  <c:v>193</c:v>
                </c:pt>
                <c:pt idx="431">
                  <c:v>186</c:v>
                </c:pt>
                <c:pt idx="432">
                  <c:v>188</c:v>
                </c:pt>
                <c:pt idx="433">
                  <c:v>191</c:v>
                </c:pt>
                <c:pt idx="434">
                  <c:v>192</c:v>
                </c:pt>
                <c:pt idx="435">
                  <c:v>194</c:v>
                </c:pt>
                <c:pt idx="436">
                  <c:v>195</c:v>
                </c:pt>
                <c:pt idx="437">
                  <c:v>194</c:v>
                </c:pt>
                <c:pt idx="438">
                  <c:v>193</c:v>
                </c:pt>
                <c:pt idx="439">
                  <c:v>192</c:v>
                </c:pt>
                <c:pt idx="440">
                  <c:v>191</c:v>
                </c:pt>
                <c:pt idx="441">
                  <c:v>196</c:v>
                </c:pt>
                <c:pt idx="442">
                  <c:v>199</c:v>
                </c:pt>
                <c:pt idx="443">
                  <c:v>212</c:v>
                </c:pt>
                <c:pt idx="444">
                  <c:v>214</c:v>
                </c:pt>
                <c:pt idx="445">
                  <c:v>218</c:v>
                </c:pt>
                <c:pt idx="446">
                  <c:v>213</c:v>
                </c:pt>
                <c:pt idx="447">
                  <c:v>208</c:v>
                </c:pt>
                <c:pt idx="448">
                  <c:v>206</c:v>
                </c:pt>
                <c:pt idx="449">
                  <c:v>208</c:v>
                </c:pt>
                <c:pt idx="450">
                  <c:v>208</c:v>
                </c:pt>
                <c:pt idx="451">
                  <c:v>208</c:v>
                </c:pt>
                <c:pt idx="452">
                  <c:v>211</c:v>
                </c:pt>
                <c:pt idx="453">
                  <c:v>204</c:v>
                </c:pt>
                <c:pt idx="454">
                  <c:v>199</c:v>
                </c:pt>
                <c:pt idx="455">
                  <c:v>198</c:v>
                </c:pt>
                <c:pt idx="456">
                  <c:v>193</c:v>
                </c:pt>
                <c:pt idx="457">
                  <c:v>194</c:v>
                </c:pt>
                <c:pt idx="458">
                  <c:v>191</c:v>
                </c:pt>
                <c:pt idx="459">
                  <c:v>188</c:v>
                </c:pt>
                <c:pt idx="460">
                  <c:v>186</c:v>
                </c:pt>
                <c:pt idx="461">
                  <c:v>187</c:v>
                </c:pt>
                <c:pt idx="462">
                  <c:v>186</c:v>
                </c:pt>
                <c:pt idx="463">
                  <c:v>184</c:v>
                </c:pt>
                <c:pt idx="464">
                  <c:v>184</c:v>
                </c:pt>
                <c:pt idx="465">
                  <c:v>183</c:v>
                </c:pt>
                <c:pt idx="466">
                  <c:v>184</c:v>
                </c:pt>
                <c:pt idx="467">
                  <c:v>184</c:v>
                </c:pt>
                <c:pt idx="468">
                  <c:v>184</c:v>
                </c:pt>
                <c:pt idx="469">
                  <c:v>187</c:v>
                </c:pt>
                <c:pt idx="470">
                  <c:v>189</c:v>
                </c:pt>
                <c:pt idx="471">
                  <c:v>194</c:v>
                </c:pt>
                <c:pt idx="472">
                  <c:v>193</c:v>
                </c:pt>
                <c:pt idx="473">
                  <c:v>192</c:v>
                </c:pt>
                <c:pt idx="474">
                  <c:v>184</c:v>
                </c:pt>
                <c:pt idx="475">
                  <c:v>185</c:v>
                </c:pt>
                <c:pt idx="476">
                  <c:v>184</c:v>
                </c:pt>
                <c:pt idx="477">
                  <c:v>188</c:v>
                </c:pt>
                <c:pt idx="478">
                  <c:v>188</c:v>
                </c:pt>
                <c:pt idx="479">
                  <c:v>190</c:v>
                </c:pt>
                <c:pt idx="480">
                  <c:v>190</c:v>
                </c:pt>
                <c:pt idx="481">
                  <c:v>191</c:v>
                </c:pt>
                <c:pt idx="482">
                  <c:v>186</c:v>
                </c:pt>
                <c:pt idx="483">
                  <c:v>186</c:v>
                </c:pt>
                <c:pt idx="484">
                  <c:v>191</c:v>
                </c:pt>
                <c:pt idx="485">
                  <c:v>191</c:v>
                </c:pt>
                <c:pt idx="486">
                  <c:v>193</c:v>
                </c:pt>
                <c:pt idx="487">
                  <c:v>194</c:v>
                </c:pt>
                <c:pt idx="488">
                  <c:v>194</c:v>
                </c:pt>
                <c:pt idx="489">
                  <c:v>194</c:v>
                </c:pt>
                <c:pt idx="490">
                  <c:v>201</c:v>
                </c:pt>
                <c:pt idx="491">
                  <c:v>201</c:v>
                </c:pt>
                <c:pt idx="492">
                  <c:v>197</c:v>
                </c:pt>
                <c:pt idx="493">
                  <c:v>198</c:v>
                </c:pt>
                <c:pt idx="494">
                  <c:v>202</c:v>
                </c:pt>
                <c:pt idx="495">
                  <c:v>200</c:v>
                </c:pt>
                <c:pt idx="496">
                  <c:v>195</c:v>
                </c:pt>
                <c:pt idx="497">
                  <c:v>191</c:v>
                </c:pt>
                <c:pt idx="498">
                  <c:v>189</c:v>
                </c:pt>
                <c:pt idx="499">
                  <c:v>184</c:v>
                </c:pt>
                <c:pt idx="500">
                  <c:v>184</c:v>
                </c:pt>
                <c:pt idx="501">
                  <c:v>185</c:v>
                </c:pt>
                <c:pt idx="502">
                  <c:v>178</c:v>
                </c:pt>
                <c:pt idx="503">
                  <c:v>176</c:v>
                </c:pt>
                <c:pt idx="504">
                  <c:v>175</c:v>
                </c:pt>
                <c:pt idx="505">
                  <c:v>174</c:v>
                </c:pt>
                <c:pt idx="506">
                  <c:v>174</c:v>
                </c:pt>
                <c:pt idx="507">
                  <c:v>173</c:v>
                </c:pt>
                <c:pt idx="508">
                  <c:v>177</c:v>
                </c:pt>
                <c:pt idx="509">
                  <c:v>173</c:v>
                </c:pt>
                <c:pt idx="510">
                  <c:v>173</c:v>
                </c:pt>
                <c:pt idx="511">
                  <c:v>175</c:v>
                </c:pt>
                <c:pt idx="512">
                  <c:v>170</c:v>
                </c:pt>
                <c:pt idx="513">
                  <c:v>169</c:v>
                </c:pt>
                <c:pt idx="514">
                  <c:v>169</c:v>
                </c:pt>
                <c:pt idx="515">
                  <c:v>170</c:v>
                </c:pt>
                <c:pt idx="516">
                  <c:v>171</c:v>
                </c:pt>
                <c:pt idx="517">
                  <c:v>169</c:v>
                </c:pt>
                <c:pt idx="518">
                  <c:v>174</c:v>
                </c:pt>
                <c:pt idx="519">
                  <c:v>176</c:v>
                </c:pt>
                <c:pt idx="520">
                  <c:v>176</c:v>
                </c:pt>
                <c:pt idx="521">
                  <c:v>177</c:v>
                </c:pt>
                <c:pt idx="522">
                  <c:v>177</c:v>
                </c:pt>
                <c:pt idx="523">
                  <c:v>173</c:v>
                </c:pt>
                <c:pt idx="524">
                  <c:v>233</c:v>
                </c:pt>
                <c:pt idx="525">
                  <c:v>#N/A</c:v>
                </c:pt>
                <c:pt idx="526">
                  <c:v>170</c:v>
                </c:pt>
                <c:pt idx="527">
                  <c:v>167</c:v>
                </c:pt>
                <c:pt idx="528">
                  <c:v>171</c:v>
                </c:pt>
                <c:pt idx="529">
                  <c:v>167</c:v>
                </c:pt>
                <c:pt idx="530">
                  <c:v>169</c:v>
                </c:pt>
                <c:pt idx="531">
                  <c:v>167</c:v>
                </c:pt>
                <c:pt idx="532">
                  <c:v>168</c:v>
                </c:pt>
                <c:pt idx="533">
                  <c:v>166</c:v>
                </c:pt>
                <c:pt idx="534">
                  <c:v>169</c:v>
                </c:pt>
                <c:pt idx="535">
                  <c:v>169</c:v>
                </c:pt>
                <c:pt idx="536">
                  <c:v>169</c:v>
                </c:pt>
                <c:pt idx="537">
                  <c:v>173</c:v>
                </c:pt>
                <c:pt idx="538">
                  <c:v>166</c:v>
                </c:pt>
                <c:pt idx="539">
                  <c:v>165</c:v>
                </c:pt>
                <c:pt idx="540">
                  <c:v>165</c:v>
                </c:pt>
                <c:pt idx="541">
                  <c:v>165</c:v>
                </c:pt>
                <c:pt idx="542">
                  <c:v>170</c:v>
                </c:pt>
                <c:pt idx="543">
                  <c:v>171</c:v>
                </c:pt>
                <c:pt idx="544">
                  <c:v>169</c:v>
                </c:pt>
                <c:pt idx="545">
                  <c:v>168</c:v>
                </c:pt>
                <c:pt idx="546">
                  <c:v>164</c:v>
                </c:pt>
                <c:pt idx="547">
                  <c:v>166</c:v>
                </c:pt>
                <c:pt idx="548">
                  <c:v>168</c:v>
                </c:pt>
                <c:pt idx="549">
                  <c:v>169</c:v>
                </c:pt>
                <c:pt idx="550">
                  <c:v>168</c:v>
                </c:pt>
                <c:pt idx="551">
                  <c:v>169</c:v>
                </c:pt>
                <c:pt idx="552">
                  <c:v>167</c:v>
                </c:pt>
                <c:pt idx="553">
                  <c:v>164</c:v>
                </c:pt>
                <c:pt idx="554">
                  <c:v>168</c:v>
                </c:pt>
                <c:pt idx="555">
                  <c:v>171</c:v>
                </c:pt>
                <c:pt idx="556">
                  <c:v>187</c:v>
                </c:pt>
                <c:pt idx="557">
                  <c:v>182</c:v>
                </c:pt>
                <c:pt idx="558">
                  <c:v>186</c:v>
                </c:pt>
                <c:pt idx="559">
                  <c:v>192</c:v>
                </c:pt>
                <c:pt idx="560">
                  <c:v>194</c:v>
                </c:pt>
                <c:pt idx="561">
                  <c:v>187</c:v>
                </c:pt>
                <c:pt idx="562">
                  <c:v>191</c:v>
                </c:pt>
                <c:pt idx="563">
                  <c:v>186</c:v>
                </c:pt>
                <c:pt idx="564">
                  <c:v>179</c:v>
                </c:pt>
                <c:pt idx="565">
                  <c:v>180</c:v>
                </c:pt>
                <c:pt idx="566">
                  <c:v>189</c:v>
                </c:pt>
                <c:pt idx="567">
                  <c:v>183</c:v>
                </c:pt>
                <c:pt idx="568">
                  <c:v>183</c:v>
                </c:pt>
                <c:pt idx="569">
                  <c:v>182</c:v>
                </c:pt>
                <c:pt idx="570">
                  <c:v>177</c:v>
                </c:pt>
                <c:pt idx="571">
                  <c:v>178</c:v>
                </c:pt>
                <c:pt idx="572">
                  <c:v>175</c:v>
                </c:pt>
                <c:pt idx="573">
                  <c:v>171</c:v>
                </c:pt>
                <c:pt idx="574">
                  <c:v>169</c:v>
                </c:pt>
                <c:pt idx="575">
                  <c:v>170</c:v>
                </c:pt>
                <c:pt idx="576">
                  <c:v>172</c:v>
                </c:pt>
                <c:pt idx="577">
                  <c:v>169</c:v>
                </c:pt>
                <c:pt idx="578">
                  <c:v>166</c:v>
                </c:pt>
                <c:pt idx="579">
                  <c:v>166</c:v>
                </c:pt>
                <c:pt idx="580">
                  <c:v>165</c:v>
                </c:pt>
                <c:pt idx="581">
                  <c:v>164</c:v>
                </c:pt>
                <c:pt idx="582">
                  <c:v>163</c:v>
                </c:pt>
                <c:pt idx="583" formatCode="0">
                  <c:v>161</c:v>
                </c:pt>
                <c:pt idx="584" formatCode="0">
                  <c:v>154</c:v>
                </c:pt>
                <c:pt idx="585" formatCode="0">
                  <c:v>156</c:v>
                </c:pt>
                <c:pt idx="586" formatCode="0">
                  <c:v>158</c:v>
                </c:pt>
                <c:pt idx="587" formatCode="0">
                  <c:v>158</c:v>
                </c:pt>
                <c:pt idx="588" formatCode="0">
                  <c:v>159</c:v>
                </c:pt>
                <c:pt idx="589" formatCode="0">
                  <c:v>158</c:v>
                </c:pt>
                <c:pt idx="590" formatCode="0">
                  <c:v>160</c:v>
                </c:pt>
                <c:pt idx="591" formatCode="0">
                  <c:v>161</c:v>
                </c:pt>
                <c:pt idx="592" formatCode="0">
                  <c:v>162</c:v>
                </c:pt>
                <c:pt idx="593" formatCode="0">
                  <c:v>160</c:v>
                </c:pt>
                <c:pt idx="594" formatCode="0">
                  <c:v>157</c:v>
                </c:pt>
                <c:pt idx="595" formatCode="0">
                  <c:v>159</c:v>
                </c:pt>
                <c:pt idx="596" formatCode="0">
                  <c:v>160</c:v>
                </c:pt>
                <c:pt idx="597" formatCode="0">
                  <c:v>157</c:v>
                </c:pt>
                <c:pt idx="598" formatCode="0">
                  <c:v>157</c:v>
                </c:pt>
                <c:pt idx="599" formatCode="0">
                  <c:v>157</c:v>
                </c:pt>
                <c:pt idx="600" formatCode="0">
                  <c:v>164</c:v>
                </c:pt>
                <c:pt idx="601" formatCode="0">
                  <c:v>162</c:v>
                </c:pt>
                <c:pt idx="602" formatCode="0">
                  <c:v>162</c:v>
                </c:pt>
                <c:pt idx="603" formatCode="0">
                  <c:v>162</c:v>
                </c:pt>
                <c:pt idx="604" formatCode="0">
                  <c:v>166</c:v>
                </c:pt>
                <c:pt idx="605" formatCode="0">
                  <c:v>167</c:v>
                </c:pt>
                <c:pt idx="606">
                  <c:v>163</c:v>
                </c:pt>
                <c:pt idx="607">
                  <c:v>160</c:v>
                </c:pt>
                <c:pt idx="608">
                  <c:v>165</c:v>
                </c:pt>
                <c:pt idx="609">
                  <c:v>162</c:v>
                </c:pt>
                <c:pt idx="610">
                  <c:v>162</c:v>
                </c:pt>
                <c:pt idx="611">
                  <c:v>160</c:v>
                </c:pt>
                <c:pt idx="612">
                  <c:v>158</c:v>
                </c:pt>
                <c:pt idx="613">
                  <c:v>155</c:v>
                </c:pt>
                <c:pt idx="614">
                  <c:v>150</c:v>
                </c:pt>
                <c:pt idx="615">
                  <c:v>153</c:v>
                </c:pt>
                <c:pt idx="616">
                  <c:v>149</c:v>
                </c:pt>
                <c:pt idx="617">
                  <c:v>151</c:v>
                </c:pt>
                <c:pt idx="618">
                  <c:v>155</c:v>
                </c:pt>
                <c:pt idx="619">
                  <c:v>152</c:v>
                </c:pt>
                <c:pt idx="620">
                  <c:v>151</c:v>
                </c:pt>
                <c:pt idx="621">
                  <c:v>152</c:v>
                </c:pt>
                <c:pt idx="622">
                  <c:v>155</c:v>
                </c:pt>
                <c:pt idx="623">
                  <c:v>152</c:v>
                </c:pt>
                <c:pt idx="624">
                  <c:v>149</c:v>
                </c:pt>
                <c:pt idx="625">
                  <c:v>152</c:v>
                </c:pt>
                <c:pt idx="626">
                  <c:v>150</c:v>
                </c:pt>
                <c:pt idx="627">
                  <c:v>156</c:v>
                </c:pt>
                <c:pt idx="628">
                  <c:v>154</c:v>
                </c:pt>
                <c:pt idx="629">
                  <c:v>160</c:v>
                </c:pt>
                <c:pt idx="630">
                  <c:v>157</c:v>
                </c:pt>
                <c:pt idx="631">
                  <c:v>150</c:v>
                </c:pt>
                <c:pt idx="632">
                  <c:v>160</c:v>
                </c:pt>
                <c:pt idx="633">
                  <c:v>155</c:v>
                </c:pt>
                <c:pt idx="634">
                  <c:v>154</c:v>
                </c:pt>
                <c:pt idx="635">
                  <c:v>151</c:v>
                </c:pt>
                <c:pt idx="636">
                  <c:v>152</c:v>
                </c:pt>
                <c:pt idx="637">
                  <c:v>152</c:v>
                </c:pt>
                <c:pt idx="638">
                  <c:v>152</c:v>
                </c:pt>
                <c:pt idx="639">
                  <c:v>160</c:v>
                </c:pt>
                <c:pt idx="640">
                  <c:v>164</c:v>
                </c:pt>
                <c:pt idx="641">
                  <c:v>169</c:v>
                </c:pt>
                <c:pt idx="642">
                  <c:v>170</c:v>
                </c:pt>
                <c:pt idx="643">
                  <c:v>166</c:v>
                </c:pt>
                <c:pt idx="644">
                  <c:v>176</c:v>
                </c:pt>
                <c:pt idx="645">
                  <c:v>173</c:v>
                </c:pt>
                <c:pt idx="646">
                  <c:v>169</c:v>
                </c:pt>
                <c:pt idx="647">
                  <c:v>167</c:v>
                </c:pt>
                <c:pt idx="648">
                  <c:v>164</c:v>
                </c:pt>
                <c:pt idx="649">
                  <c:v>161</c:v>
                </c:pt>
                <c:pt idx="650">
                  <c:v>163</c:v>
                </c:pt>
                <c:pt idx="651">
                  <c:v>174</c:v>
                </c:pt>
                <c:pt idx="652">
                  <c:v>168</c:v>
                </c:pt>
                <c:pt idx="653">
                  <c:v>163</c:v>
                </c:pt>
                <c:pt idx="654">
                  <c:v>166</c:v>
                </c:pt>
                <c:pt idx="655">
                  <c:v>170</c:v>
                </c:pt>
                <c:pt idx="656">
                  <c:v>173</c:v>
                </c:pt>
                <c:pt idx="657">
                  <c:v>173</c:v>
                </c:pt>
                <c:pt idx="658">
                  <c:v>172</c:v>
                </c:pt>
                <c:pt idx="659">
                  <c:v>181</c:v>
                </c:pt>
                <c:pt idx="660">
                  <c:v>183</c:v>
                </c:pt>
                <c:pt idx="661">
                  <c:v>193</c:v>
                </c:pt>
                <c:pt idx="662">
                  <c:v>195</c:v>
                </c:pt>
                <c:pt idx="663">
                  <c:v>222</c:v>
                </c:pt>
                <c:pt idx="664">
                  <c:v>226</c:v>
                </c:pt>
                <c:pt idx="665">
                  <c:v>219</c:v>
                </c:pt>
                <c:pt idx="666">
                  <c:v>224</c:v>
                </c:pt>
                <c:pt idx="667">
                  <c:v>217</c:v>
                </c:pt>
                <c:pt idx="668">
                  <c:v>212</c:v>
                </c:pt>
                <c:pt idx="669">
                  <c:v>222</c:v>
                </c:pt>
                <c:pt idx="670">
                  <c:v>214</c:v>
                </c:pt>
                <c:pt idx="671">
                  <c:v>205</c:v>
                </c:pt>
                <c:pt idx="672">
                  <c:v>190</c:v>
                </c:pt>
                <c:pt idx="673">
                  <c:v>207</c:v>
                </c:pt>
                <c:pt idx="674">
                  <c:v>203</c:v>
                </c:pt>
                <c:pt idx="675">
                  <c:v>205</c:v>
                </c:pt>
                <c:pt idx="676">
                  <c:v>215</c:v>
                </c:pt>
                <c:pt idx="677">
                  <c:v>224</c:v>
                </c:pt>
                <c:pt idx="678">
                  <c:v>240</c:v>
                </c:pt>
                <c:pt idx="679">
                  <c:v>233</c:v>
                </c:pt>
                <c:pt idx="680">
                  <c:v>240</c:v>
                </c:pt>
                <c:pt idx="681">
                  <c:v>243</c:v>
                </c:pt>
                <c:pt idx="682">
                  <c:v>226</c:v>
                </c:pt>
                <c:pt idx="683">
                  <c:v>228</c:v>
                </c:pt>
                <c:pt idx="684">
                  <c:v>229</c:v>
                </c:pt>
                <c:pt idx="685">
                  <c:v>229</c:v>
                </c:pt>
                <c:pt idx="686">
                  <c:v>237</c:v>
                </c:pt>
                <c:pt idx="687" formatCode="0">
                  <c:v>226</c:v>
                </c:pt>
                <c:pt idx="688" formatCode="0">
                  <c:v>232</c:v>
                </c:pt>
                <c:pt idx="689" formatCode="0">
                  <c:v>227</c:v>
                </c:pt>
                <c:pt idx="690" formatCode="0">
                  <c:v>225</c:v>
                </c:pt>
                <c:pt idx="691" formatCode="0">
                  <c:v>222</c:v>
                </c:pt>
                <c:pt idx="692" formatCode="0">
                  <c:v>233</c:v>
                </c:pt>
                <c:pt idx="693" formatCode="0">
                  <c:v>228</c:v>
                </c:pt>
                <c:pt idx="694">
                  <c:v>240</c:v>
                </c:pt>
                <c:pt idx="695">
                  <c:v>245</c:v>
                </c:pt>
                <c:pt idx="696">
                  <c:v>238</c:v>
                </c:pt>
                <c:pt idx="697">
                  <c:v>233</c:v>
                </c:pt>
                <c:pt idx="698">
                  <c:v>225</c:v>
                </c:pt>
                <c:pt idx="699">
                  <c:v>223</c:v>
                </c:pt>
                <c:pt idx="700">
                  <c:v>223</c:v>
                </c:pt>
                <c:pt idx="701">
                  <c:v>208</c:v>
                </c:pt>
                <c:pt idx="702">
                  <c:v>199</c:v>
                </c:pt>
                <c:pt idx="703">
                  <c:v>193</c:v>
                </c:pt>
                <c:pt idx="704">
                  <c:v>195</c:v>
                </c:pt>
                <c:pt idx="705">
                  <c:v>195</c:v>
                </c:pt>
                <c:pt idx="706">
                  <c:v>196</c:v>
                </c:pt>
                <c:pt idx="707">
                  <c:v>196</c:v>
                </c:pt>
                <c:pt idx="708">
                  <c:v>201</c:v>
                </c:pt>
                <c:pt idx="709">
                  <c:v>200</c:v>
                </c:pt>
                <c:pt idx="710">
                  <c:v>202</c:v>
                </c:pt>
                <c:pt idx="711">
                  <c:v>200</c:v>
                </c:pt>
                <c:pt idx="712">
                  <c:v>198</c:v>
                </c:pt>
                <c:pt idx="713">
                  <c:v>202</c:v>
                </c:pt>
                <c:pt idx="714">
                  <c:v>191</c:v>
                </c:pt>
                <c:pt idx="715">
                  <c:v>189</c:v>
                </c:pt>
                <c:pt idx="716">
                  <c:v>185</c:v>
                </c:pt>
                <c:pt idx="717">
                  <c:v>185</c:v>
                </c:pt>
                <c:pt idx="718">
                  <c:v>184</c:v>
                </c:pt>
                <c:pt idx="719">
                  <c:v>180</c:v>
                </c:pt>
                <c:pt idx="720">
                  <c:v>179</c:v>
                </c:pt>
                <c:pt idx="721">
                  <c:v>182</c:v>
                </c:pt>
                <c:pt idx="722">
                  <c:v>190</c:v>
                </c:pt>
                <c:pt idx="723">
                  <c:v>194</c:v>
                </c:pt>
                <c:pt idx="724">
                  <c:v>205</c:v>
                </c:pt>
                <c:pt idx="725">
                  <c:v>204</c:v>
                </c:pt>
                <c:pt idx="726">
                  <c:v>203</c:v>
                </c:pt>
                <c:pt idx="727">
                  <c:v>208</c:v>
                </c:pt>
                <c:pt idx="728">
                  <c:v>203</c:v>
                </c:pt>
                <c:pt idx="729">
                  <c:v>198</c:v>
                </c:pt>
                <c:pt idx="730">
                  <c:v>196</c:v>
                </c:pt>
                <c:pt idx="731">
                  <c:v>195</c:v>
                </c:pt>
                <c:pt idx="732">
                  <c:v>184</c:v>
                </c:pt>
                <c:pt idx="733">
                  <c:v>196</c:v>
                </c:pt>
                <c:pt idx="734">
                  <c:v>204</c:v>
                </c:pt>
                <c:pt idx="735">
                  <c:v>205</c:v>
                </c:pt>
                <c:pt idx="736">
                  <c:v>200</c:v>
                </c:pt>
                <c:pt idx="737">
                  <c:v>215</c:v>
                </c:pt>
                <c:pt idx="738">
                  <c:v>215</c:v>
                </c:pt>
                <c:pt idx="739">
                  <c:v>226</c:v>
                </c:pt>
                <c:pt idx="740">
                  <c:v>225</c:v>
                </c:pt>
                <c:pt idx="741">
                  <c:v>217</c:v>
                </c:pt>
                <c:pt idx="742">
                  <c:v>220</c:v>
                </c:pt>
                <c:pt idx="743">
                  <c:v>234</c:v>
                </c:pt>
                <c:pt idx="744">
                  <c:v>232</c:v>
                </c:pt>
                <c:pt idx="745">
                  <c:v>243</c:v>
                </c:pt>
                <c:pt idx="746">
                  <c:v>243</c:v>
                </c:pt>
                <c:pt idx="747">
                  <c:v>259</c:v>
                </c:pt>
                <c:pt idx="748">
                  <c:v>259</c:v>
                </c:pt>
                <c:pt idx="749">
                  <c:v>259</c:v>
                </c:pt>
                <c:pt idx="750">
                  <c:v>276</c:v>
                </c:pt>
                <c:pt idx="751">
                  <c:v>266</c:v>
                </c:pt>
                <c:pt idx="752">
                  <c:v>247</c:v>
                </c:pt>
                <c:pt idx="753">
                  <c:v>253</c:v>
                </c:pt>
                <c:pt idx="754">
                  <c:v>250</c:v>
                </c:pt>
                <c:pt idx="755">
                  <c:v>256</c:v>
                </c:pt>
                <c:pt idx="756">
                  <c:v>253</c:v>
                </c:pt>
                <c:pt idx="757">
                  <c:v>243</c:v>
                </c:pt>
                <c:pt idx="758">
                  <c:v>237</c:v>
                </c:pt>
                <c:pt idx="759">
                  <c:v>228</c:v>
                </c:pt>
                <c:pt idx="760">
                  <c:v>225</c:v>
                </c:pt>
                <c:pt idx="761">
                  <c:v>243</c:v>
                </c:pt>
                <c:pt idx="762">
                  <c:v>232</c:v>
                </c:pt>
                <c:pt idx="763">
                  <c:v>221</c:v>
                </c:pt>
                <c:pt idx="764">
                  <c:v>222</c:v>
                </c:pt>
                <c:pt idx="765">
                  <c:v>232</c:v>
                </c:pt>
                <c:pt idx="766">
                  <c:v>233</c:v>
                </c:pt>
                <c:pt idx="767">
                  <c:v>241</c:v>
                </c:pt>
                <c:pt idx="768">
                  <c:v>240</c:v>
                </c:pt>
                <c:pt idx="769">
                  <c:v>229</c:v>
                </c:pt>
                <c:pt idx="770">
                  <c:v>224</c:v>
                </c:pt>
                <c:pt idx="771">
                  <c:v>224</c:v>
                </c:pt>
                <c:pt idx="772">
                  <c:v>218</c:v>
                </c:pt>
                <c:pt idx="773">
                  <c:v>225</c:v>
                </c:pt>
                <c:pt idx="774">
                  <c:v>238</c:v>
                </c:pt>
                <c:pt idx="775">
                  <c:v>240</c:v>
                </c:pt>
                <c:pt idx="776">
                  <c:v>#N/A</c:v>
                </c:pt>
                <c:pt idx="777">
                  <c:v>249</c:v>
                </c:pt>
                <c:pt idx="778">
                  <c:v>251</c:v>
                </c:pt>
                <c:pt idx="779">
                  <c:v>253</c:v>
                </c:pt>
                <c:pt idx="780">
                  <c:v>253</c:v>
                </c:pt>
                <c:pt idx="781">
                  <c:v>257</c:v>
                </c:pt>
                <c:pt idx="782">
                  <c:v>254</c:v>
                </c:pt>
                <c:pt idx="783">
                  <c:v>250</c:v>
                </c:pt>
                <c:pt idx="784">
                  <c:v>259</c:v>
                </c:pt>
                <c:pt idx="785">
                  <c:v>257</c:v>
                </c:pt>
                <c:pt idx="786">
                  <c:v>269</c:v>
                </c:pt>
                <c:pt idx="787">
                  <c:v>260</c:v>
                </c:pt>
                <c:pt idx="788">
                  <c:v>272</c:v>
                </c:pt>
                <c:pt idx="789">
                  <c:v>274</c:v>
                </c:pt>
                <c:pt idx="790">
                  <c:v>285</c:v>
                </c:pt>
                <c:pt idx="791">
                  <c:v>297</c:v>
                </c:pt>
                <c:pt idx="792">
                  <c:v>278</c:v>
                </c:pt>
                <c:pt idx="793">
                  <c:v>267</c:v>
                </c:pt>
                <c:pt idx="794">
                  <c:v>279</c:v>
                </c:pt>
                <c:pt idx="795">
                  <c:v>277</c:v>
                </c:pt>
                <c:pt idx="796">
                  <c:v>270</c:v>
                </c:pt>
                <c:pt idx="797">
                  <c:v>271</c:v>
                </c:pt>
                <c:pt idx="798">
                  <c:v>274</c:v>
                </c:pt>
                <c:pt idx="799">
                  <c:v>275</c:v>
                </c:pt>
                <c:pt idx="800">
                  <c:v>271</c:v>
                </c:pt>
                <c:pt idx="801">
                  <c:v>282</c:v>
                </c:pt>
                <c:pt idx="802">
                  <c:v>279</c:v>
                </c:pt>
                <c:pt idx="803">
                  <c:v>269</c:v>
                </c:pt>
                <c:pt idx="804">
                  <c:v>284</c:v>
                </c:pt>
                <c:pt idx="805">
                  <c:v>284</c:v>
                </c:pt>
                <c:pt idx="806">
                  <c:v>282</c:v>
                </c:pt>
                <c:pt idx="807">
                  <c:v>277</c:v>
                </c:pt>
                <c:pt idx="808">
                  <c:v>272</c:v>
                </c:pt>
                <c:pt idx="809">
                  <c:v>275</c:v>
                </c:pt>
                <c:pt idx="810">
                  <c:v>#N/A</c:v>
                </c:pt>
                <c:pt idx="811">
                  <c:v>278</c:v>
                </c:pt>
                <c:pt idx="812">
                  <c:v>261</c:v>
                </c:pt>
                <c:pt idx="813">
                  <c:v>277</c:v>
                </c:pt>
                <c:pt idx="814">
                  <c:v>271</c:v>
                </c:pt>
                <c:pt idx="815">
                  <c:v>262</c:v>
                </c:pt>
                <c:pt idx="816">
                  <c:v>260</c:v>
                </c:pt>
                <c:pt idx="817">
                  <c:v>265</c:v>
                </c:pt>
                <c:pt idx="818">
                  <c:v>282</c:v>
                </c:pt>
                <c:pt idx="819">
                  <c:v>291</c:v>
                </c:pt>
                <c:pt idx="820">
                  <c:v>291</c:v>
                </c:pt>
                <c:pt idx="821">
                  <c:v>286</c:v>
                </c:pt>
                <c:pt idx="822">
                  <c:v>274</c:v>
                </c:pt>
                <c:pt idx="823">
                  <c:v>290</c:v>
                </c:pt>
                <c:pt idx="824">
                  <c:v>292</c:v>
                </c:pt>
                <c:pt idx="825">
                  <c:v>304</c:v>
                </c:pt>
                <c:pt idx="826">
                  <c:v>287</c:v>
                </c:pt>
                <c:pt idx="827">
                  <c:v>299</c:v>
                </c:pt>
                <c:pt idx="828">
                  <c:v>299</c:v>
                </c:pt>
                <c:pt idx="829">
                  <c:v>307</c:v>
                </c:pt>
                <c:pt idx="830">
                  <c:v>325</c:v>
                </c:pt>
                <c:pt idx="831">
                  <c:v>300</c:v>
                </c:pt>
                <c:pt idx="832">
                  <c:v>314</c:v>
                </c:pt>
                <c:pt idx="833">
                  <c:v>312</c:v>
                </c:pt>
                <c:pt idx="834">
                  <c:v>293</c:v>
                </c:pt>
                <c:pt idx="835">
                  <c:v>294</c:v>
                </c:pt>
                <c:pt idx="836">
                  <c:v>300</c:v>
                </c:pt>
                <c:pt idx="837">
                  <c:v>295</c:v>
                </c:pt>
                <c:pt idx="838">
                  <c:v>306</c:v>
                </c:pt>
                <c:pt idx="839">
                  <c:v>305</c:v>
                </c:pt>
                <c:pt idx="840">
                  <c:v>293</c:v>
                </c:pt>
                <c:pt idx="841">
                  <c:v>290</c:v>
                </c:pt>
                <c:pt idx="842">
                  <c:v>287</c:v>
                </c:pt>
                <c:pt idx="843">
                  <c:v>294</c:v>
                </c:pt>
                <c:pt idx="844">
                  <c:v>285</c:v>
                </c:pt>
                <c:pt idx="845">
                  <c:v>280</c:v>
                </c:pt>
                <c:pt idx="846">
                  <c:v>289</c:v>
                </c:pt>
                <c:pt idx="847">
                  <c:v>282</c:v>
                </c:pt>
                <c:pt idx="848">
                  <c:v>287</c:v>
                </c:pt>
                <c:pt idx="849">
                  <c:v>283</c:v>
                </c:pt>
                <c:pt idx="850">
                  <c:v>274</c:v>
                </c:pt>
                <c:pt idx="851">
                  <c:v>265</c:v>
                </c:pt>
                <c:pt idx="852">
                  <c:v>264</c:v>
                </c:pt>
                <c:pt idx="853">
                  <c:v>269</c:v>
                </c:pt>
                <c:pt idx="854">
                  <c:v>270</c:v>
                </c:pt>
                <c:pt idx="855">
                  <c:v>271</c:v>
                </c:pt>
                <c:pt idx="856">
                  <c:v>270</c:v>
                </c:pt>
                <c:pt idx="857">
                  <c:v>262</c:v>
                </c:pt>
                <c:pt idx="858">
                  <c:v>262</c:v>
                </c:pt>
                <c:pt idx="859">
                  <c:v>265</c:v>
                </c:pt>
                <c:pt idx="860">
                  <c:v>264</c:v>
                </c:pt>
                <c:pt idx="861">
                  <c:v>267</c:v>
                </c:pt>
                <c:pt idx="862">
                  <c:v>257</c:v>
                </c:pt>
                <c:pt idx="863">
                  <c:v>249</c:v>
                </c:pt>
                <c:pt idx="864">
                  <c:v>248</c:v>
                </c:pt>
                <c:pt idx="865">
                  <c:v>244</c:v>
                </c:pt>
                <c:pt idx="866">
                  <c:v>253</c:v>
                </c:pt>
                <c:pt idx="867">
                  <c:v>265</c:v>
                </c:pt>
                <c:pt idx="868">
                  <c:v>266</c:v>
                </c:pt>
                <c:pt idx="869">
                  <c:v>264</c:v>
                </c:pt>
                <c:pt idx="870">
                  <c:v>254</c:v>
                </c:pt>
                <c:pt idx="871">
                  <c:v>257</c:v>
                </c:pt>
                <c:pt idx="872">
                  <c:v>262</c:v>
                </c:pt>
                <c:pt idx="873">
                  <c:v>254</c:v>
                </c:pt>
                <c:pt idx="874">
                  <c:v>255</c:v>
                </c:pt>
                <c:pt idx="875">
                  <c:v>260</c:v>
                </c:pt>
                <c:pt idx="876">
                  <c:v>257</c:v>
                </c:pt>
                <c:pt idx="877">
                  <c:v>251</c:v>
                </c:pt>
                <c:pt idx="878">
                  <c:v>261</c:v>
                </c:pt>
                <c:pt idx="879">
                  <c:v>253</c:v>
                </c:pt>
                <c:pt idx="880">
                  <c:v>250</c:v>
                </c:pt>
                <c:pt idx="881">
                  <c:v>245</c:v>
                </c:pt>
                <c:pt idx="882">
                  <c:v>241</c:v>
                </c:pt>
                <c:pt idx="883">
                  <c:v>246</c:v>
                </c:pt>
                <c:pt idx="884">
                  <c:v>251</c:v>
                </c:pt>
                <c:pt idx="885">
                  <c:v>243</c:v>
                </c:pt>
                <c:pt idx="886">
                  <c:v>242</c:v>
                </c:pt>
                <c:pt idx="887">
                  <c:v>254</c:v>
                </c:pt>
                <c:pt idx="888">
                  <c:v>250</c:v>
                </c:pt>
                <c:pt idx="889">
                  <c:v>244</c:v>
                </c:pt>
                <c:pt idx="890">
                  <c:v>249</c:v>
                </c:pt>
                <c:pt idx="891">
                  <c:v>243</c:v>
                </c:pt>
                <c:pt idx="892">
                  <c:v>241</c:v>
                </c:pt>
                <c:pt idx="893">
                  <c:v>242</c:v>
                </c:pt>
                <c:pt idx="894">
                  <c:v>247</c:v>
                </c:pt>
                <c:pt idx="895">
                  <c:v>251</c:v>
                </c:pt>
                <c:pt idx="896">
                  <c:v>250</c:v>
                </c:pt>
                <c:pt idx="897">
                  <c:v>257</c:v>
                </c:pt>
                <c:pt idx="898">
                  <c:v>259</c:v>
                </c:pt>
                <c:pt idx="899">
                  <c:v>269</c:v>
                </c:pt>
                <c:pt idx="900">
                  <c:v>272</c:v>
                </c:pt>
                <c:pt idx="901">
                  <c:v>287</c:v>
                </c:pt>
                <c:pt idx="902">
                  <c:v>295</c:v>
                </c:pt>
                <c:pt idx="903">
                  <c:v>295</c:v>
                </c:pt>
                <c:pt idx="904">
                  <c:v>298</c:v>
                </c:pt>
                <c:pt idx="905">
                  <c:v>302</c:v>
                </c:pt>
                <c:pt idx="906">
                  <c:v>299</c:v>
                </c:pt>
                <c:pt idx="907">
                  <c:v>303</c:v>
                </c:pt>
                <c:pt idx="908">
                  <c:v>306</c:v>
                </c:pt>
                <c:pt idx="909">
                  <c:v>309</c:v>
                </c:pt>
                <c:pt idx="910">
                  <c:v>311</c:v>
                </c:pt>
                <c:pt idx="911">
                  <c:v>296</c:v>
                </c:pt>
                <c:pt idx="912">
                  <c:v>308</c:v>
                </c:pt>
                <c:pt idx="913">
                  <c:v>310</c:v>
                </c:pt>
                <c:pt idx="914">
                  <c:v>297</c:v>
                </c:pt>
                <c:pt idx="915">
                  <c:v>290</c:v>
                </c:pt>
                <c:pt idx="916">
                  <c:v>282</c:v>
                </c:pt>
                <c:pt idx="917">
                  <c:v>285</c:v>
                </c:pt>
                <c:pt idx="918">
                  <c:v>275</c:v>
                </c:pt>
                <c:pt idx="919">
                  <c:v>273</c:v>
                </c:pt>
                <c:pt idx="920">
                  <c:v>284</c:v>
                </c:pt>
                <c:pt idx="921">
                  <c:v>276</c:v>
                </c:pt>
                <c:pt idx="922">
                  <c:v>285</c:v>
                </c:pt>
                <c:pt idx="923">
                  <c:v>279</c:v>
                </c:pt>
                <c:pt idx="924">
                  <c:v>276</c:v>
                </c:pt>
                <c:pt idx="925">
                  <c:v>283</c:v>
                </c:pt>
                <c:pt idx="926">
                  <c:v>288</c:v>
                </c:pt>
                <c:pt idx="927">
                  <c:v>285</c:v>
                </c:pt>
                <c:pt idx="928">
                  <c:v>279</c:v>
                </c:pt>
                <c:pt idx="929">
                  <c:v>276</c:v>
                </c:pt>
                <c:pt idx="930">
                  <c:v>289</c:v>
                </c:pt>
                <c:pt idx="931">
                  <c:v>295</c:v>
                </c:pt>
                <c:pt idx="932">
                  <c:v>288</c:v>
                </c:pt>
                <c:pt idx="933">
                  <c:v>294</c:v>
                </c:pt>
                <c:pt idx="934">
                  <c:v>290</c:v>
                </c:pt>
                <c:pt idx="935">
                  <c:v>296</c:v>
                </c:pt>
                <c:pt idx="936">
                  <c:v>298</c:v>
                </c:pt>
                <c:pt idx="937">
                  <c:v>302</c:v>
                </c:pt>
                <c:pt idx="938">
                  <c:v>303</c:v>
                </c:pt>
                <c:pt idx="939">
                  <c:v>305</c:v>
                </c:pt>
                <c:pt idx="940">
                  <c:v>304</c:v>
                </c:pt>
                <c:pt idx="941">
                  <c:v>298</c:v>
                </c:pt>
                <c:pt idx="942">
                  <c:v>308</c:v>
                </c:pt>
                <c:pt idx="943">
                  <c:v>309</c:v>
                </c:pt>
                <c:pt idx="944">
                  <c:v>309</c:v>
                </c:pt>
                <c:pt idx="945">
                  <c:v>304</c:v>
                </c:pt>
                <c:pt idx="946">
                  <c:v>298</c:v>
                </c:pt>
                <c:pt idx="947">
                  <c:v>307</c:v>
                </c:pt>
                <c:pt idx="948">
                  <c:v>312</c:v>
                </c:pt>
                <c:pt idx="949">
                  <c:v>324</c:v>
                </c:pt>
                <c:pt idx="950">
                  <c:v>319</c:v>
                </c:pt>
                <c:pt idx="951">
                  <c:v>319</c:v>
                </c:pt>
                <c:pt idx="952">
                  <c:v>332</c:v>
                </c:pt>
                <c:pt idx="953">
                  <c:v>329</c:v>
                </c:pt>
                <c:pt idx="954">
                  <c:v>334</c:v>
                </c:pt>
                <c:pt idx="955">
                  <c:v>330</c:v>
                </c:pt>
                <c:pt idx="956">
                  <c:v>380</c:v>
                </c:pt>
                <c:pt idx="957">
                  <c:v>390</c:v>
                </c:pt>
                <c:pt idx="958">
                  <c:v>422</c:v>
                </c:pt>
                <c:pt idx="959">
                  <c:v>400</c:v>
                </c:pt>
                <c:pt idx="960">
                  <c:v>354</c:v>
                </c:pt>
                <c:pt idx="961">
                  <c:v>350</c:v>
                </c:pt>
                <c:pt idx="962">
                  <c:v>359</c:v>
                </c:pt>
                <c:pt idx="963">
                  <c:v>365</c:v>
                </c:pt>
                <c:pt idx="964">
                  <c:v>366</c:v>
                </c:pt>
                <c:pt idx="965">
                  <c:v>371</c:v>
                </c:pt>
                <c:pt idx="966">
                  <c:v>410</c:v>
                </c:pt>
                <c:pt idx="967">
                  <c:v>394</c:v>
                </c:pt>
                <c:pt idx="968">
                  <c:v>406</c:v>
                </c:pt>
                <c:pt idx="969">
                  <c:v>431</c:v>
                </c:pt>
                <c:pt idx="970">
                  <c:v>440</c:v>
                </c:pt>
                <c:pt idx="971">
                  <c:v>486</c:v>
                </c:pt>
                <c:pt idx="972">
                  <c:v>497</c:v>
                </c:pt>
                <c:pt idx="973">
                  <c:v>515</c:v>
                </c:pt>
                <c:pt idx="974">
                  <c:v>536</c:v>
                </c:pt>
                <c:pt idx="975">
                  <c:v>602</c:v>
                </c:pt>
                <c:pt idx="976">
                  <c:v>539</c:v>
                </c:pt>
                <c:pt idx="977">
                  <c:v>567</c:v>
                </c:pt>
                <c:pt idx="978">
                  <c:v>623</c:v>
                </c:pt>
                <c:pt idx="979">
                  <c:v>626</c:v>
                </c:pt>
                <c:pt idx="980">
                  <c:v>641</c:v>
                </c:pt>
                <c:pt idx="981">
                  <c:v>680</c:v>
                </c:pt>
                <c:pt idx="982">
                  <c:v>764</c:v>
                </c:pt>
                <c:pt idx="983">
                  <c:v>828</c:v>
                </c:pt>
                <c:pt idx="984">
                  <c:v>862</c:v>
                </c:pt>
                <c:pt idx="985">
                  <c:v>831</c:v>
                </c:pt>
                <c:pt idx="986">
                  <c:v>762</c:v>
                </c:pt>
                <c:pt idx="987">
                  <c:v>724</c:v>
                </c:pt>
                <c:pt idx="988">
                  <c:v>653</c:v>
                </c:pt>
                <c:pt idx="989">
                  <c:v>619</c:v>
                </c:pt>
                <c:pt idx="990">
                  <c:v>611</c:v>
                </c:pt>
                <c:pt idx="991">
                  <c:v>580</c:v>
                </c:pt>
                <c:pt idx="992">
                  <c:v>599</c:v>
                </c:pt>
                <c:pt idx="993">
                  <c:v>608</c:v>
                </c:pt>
                <c:pt idx="994" formatCode="0">
                  <c:v>611</c:v>
                </c:pt>
                <c:pt idx="995" formatCode="0">
                  <c:v>590</c:v>
                </c:pt>
                <c:pt idx="996">
                  <c:v>599</c:v>
                </c:pt>
                <c:pt idx="997">
                  <c:v>656</c:v>
                </c:pt>
                <c:pt idx="998">
                  <c:v>656</c:v>
                </c:pt>
                <c:pt idx="999">
                  <c:v>662</c:v>
                </c:pt>
                <c:pt idx="1000">
                  <c:v>675</c:v>
                </c:pt>
                <c:pt idx="1001">
                  <c:v>707</c:v>
                </c:pt>
                <c:pt idx="1002" formatCode="0">
                  <c:v>734</c:v>
                </c:pt>
                <c:pt idx="1003" formatCode="0">
                  <c:v>795</c:v>
                </c:pt>
                <c:pt idx="1004">
                  <c:v>764</c:v>
                </c:pt>
                <c:pt idx="1005">
                  <c:v>722</c:v>
                </c:pt>
                <c:pt idx="1006">
                  <c:v>711</c:v>
                </c:pt>
                <c:pt idx="1007">
                  <c:v>706</c:v>
                </c:pt>
                <c:pt idx="1008">
                  <c:v>698</c:v>
                </c:pt>
                <c:pt idx="1009">
                  <c:v>707</c:v>
                </c:pt>
                <c:pt idx="1010">
                  <c:v>751</c:v>
                </c:pt>
                <c:pt idx="1011">
                  <c:v>750</c:v>
                </c:pt>
                <c:pt idx="1012">
                  <c:v>743</c:v>
                </c:pt>
                <c:pt idx="1013">
                  <c:v>760</c:v>
                </c:pt>
                <c:pt idx="1014">
                  <c:v>755</c:v>
                </c:pt>
                <c:pt idx="1015">
                  <c:v>740</c:v>
                </c:pt>
                <c:pt idx="1016">
                  <c:v>734</c:v>
                </c:pt>
                <c:pt idx="1017">
                  <c:v>729</c:v>
                </c:pt>
                <c:pt idx="1018">
                  <c:v>728</c:v>
                </c:pt>
                <c:pt idx="1019">
                  <c:v>736</c:v>
                </c:pt>
                <c:pt idx="1020">
                  <c:v>742</c:v>
                </c:pt>
                <c:pt idx="1021">
                  <c:v>756</c:v>
                </c:pt>
                <c:pt idx="1022">
                  <c:v>722</c:v>
                </c:pt>
                <c:pt idx="1023">
                  <c:v>710</c:v>
                </c:pt>
                <c:pt idx="1024">
                  <c:v>700</c:v>
                </c:pt>
                <c:pt idx="1025">
                  <c:v>697</c:v>
                </c:pt>
                <c:pt idx="1026">
                  <c:v>697</c:v>
                </c:pt>
                <c:pt idx="1027">
                  <c:v>691</c:v>
                </c:pt>
                <c:pt idx="1028">
                  <c:v>690</c:v>
                </c:pt>
                <c:pt idx="1029">
                  <c:v>694</c:v>
                </c:pt>
                <c:pt idx="1030">
                  <c:v>697</c:v>
                </c:pt>
                <c:pt idx="1031">
                  <c:v>689</c:v>
                </c:pt>
                <c:pt idx="1032">
                  <c:v>671</c:v>
                </c:pt>
                <c:pt idx="1033">
                  <c:v>677</c:v>
                </c:pt>
                <c:pt idx="1034">
                  <c:v>660</c:v>
                </c:pt>
                <c:pt idx="1035">
                  <c:v>644</c:v>
                </c:pt>
                <c:pt idx="1036">
                  <c:v>640</c:v>
                </c:pt>
                <c:pt idx="1037">
                  <c:v>631</c:v>
                </c:pt>
                <c:pt idx="1038">
                  <c:v>650</c:v>
                </c:pt>
                <c:pt idx="1039">
                  <c:v>650</c:v>
                </c:pt>
                <c:pt idx="1040">
                  <c:v>665</c:v>
                </c:pt>
                <c:pt idx="1041">
                  <c:v>664</c:v>
                </c:pt>
                <c:pt idx="1042">
                  <c:v>690</c:v>
                </c:pt>
                <c:pt idx="1043">
                  <c:v>693</c:v>
                </c:pt>
                <c:pt idx="1044">
                  <c:v>665</c:v>
                </c:pt>
                <c:pt idx="1045">
                  <c:v>671</c:v>
                </c:pt>
                <c:pt idx="1046">
                  <c:v>679</c:v>
                </c:pt>
                <c:pt idx="1047">
                  <c:v>666</c:v>
                </c:pt>
                <c:pt idx="1048">
                  <c:v>662</c:v>
                </c:pt>
                <c:pt idx="1049">
                  <c:v>666</c:v>
                </c:pt>
                <c:pt idx="1050">
                  <c:v>671</c:v>
                </c:pt>
                <c:pt idx="1051">
                  <c:v>651</c:v>
                </c:pt>
                <c:pt idx="1052">
                  <c:v>628</c:v>
                </c:pt>
                <c:pt idx="1053">
                  <c:v>622</c:v>
                </c:pt>
                <c:pt idx="1054">
                  <c:v>628</c:v>
                </c:pt>
                <c:pt idx="1055">
                  <c:v>642</c:v>
                </c:pt>
                <c:pt idx="1056">
                  <c:v>633</c:v>
                </c:pt>
                <c:pt idx="1057">
                  <c:v>627</c:v>
                </c:pt>
                <c:pt idx="1058">
                  <c:v>640</c:v>
                </c:pt>
                <c:pt idx="1059">
                  <c:v>634</c:v>
                </c:pt>
                <c:pt idx="1060">
                  <c:v>622</c:v>
                </c:pt>
                <c:pt idx="1061">
                  <c:v>647</c:v>
                </c:pt>
                <c:pt idx="1062">
                  <c:v>656</c:v>
                </c:pt>
                <c:pt idx="1063">
                  <c:v>667</c:v>
                </c:pt>
                <c:pt idx="1064">
                  <c:v>661</c:v>
                </c:pt>
                <c:pt idx="1065">
                  <c:v>659</c:v>
                </c:pt>
                <c:pt idx="1066">
                  <c:v>689</c:v>
                </c:pt>
                <c:pt idx="1067">
                  <c:v>673</c:v>
                </c:pt>
                <c:pt idx="1068">
                  <c:v>652</c:v>
                </c:pt>
                <c:pt idx="1069">
                  <c:v>664</c:v>
                </c:pt>
                <c:pt idx="1070">
                  <c:v>667</c:v>
                </c:pt>
                <c:pt idx="1071">
                  <c:v>663</c:v>
                </c:pt>
                <c:pt idx="1072">
                  <c:v>653</c:v>
                </c:pt>
                <c:pt idx="1073">
                  <c:v>647</c:v>
                </c:pt>
                <c:pt idx="1074">
                  <c:v>639</c:v>
                </c:pt>
                <c:pt idx="1075">
                  <c:v>678</c:v>
                </c:pt>
                <c:pt idx="1076">
                  <c:v>676</c:v>
                </c:pt>
                <c:pt idx="1077">
                  <c:v>665</c:v>
                </c:pt>
                <c:pt idx="1078">
                  <c:v>688</c:v>
                </c:pt>
                <c:pt idx="1079">
                  <c:v>689</c:v>
                </c:pt>
                <c:pt idx="1080">
                  <c:v>689</c:v>
                </c:pt>
                <c:pt idx="1081">
                  <c:v>669</c:v>
                </c:pt>
                <c:pt idx="1082">
                  <c:v>671</c:v>
                </c:pt>
                <c:pt idx="1083">
                  <c:v>662</c:v>
                </c:pt>
                <c:pt idx="1084">
                  <c:v>648</c:v>
                </c:pt>
                <c:pt idx="1085">
                  <c:v>635</c:v>
                </c:pt>
                <c:pt idx="1086">
                  <c:v>630</c:v>
                </c:pt>
                <c:pt idx="1087">
                  <c:v>658</c:v>
                </c:pt>
                <c:pt idx="1088">
                  <c:v>633</c:v>
                </c:pt>
                <c:pt idx="1089">
                  <c:v>632</c:v>
                </c:pt>
                <c:pt idx="1090">
                  <c:v>624</c:v>
                </c:pt>
                <c:pt idx="1091">
                  <c:v>625</c:v>
                </c:pt>
                <c:pt idx="1092">
                  <c:v>615</c:v>
                </c:pt>
                <c:pt idx="1093">
                  <c:v>616</c:v>
                </c:pt>
                <c:pt idx="1094">
                  <c:v>619</c:v>
                </c:pt>
                <c:pt idx="1095">
                  <c:v>633</c:v>
                </c:pt>
                <c:pt idx="1096">
                  <c:v>637</c:v>
                </c:pt>
                <c:pt idx="1097">
                  <c:v>634</c:v>
                </c:pt>
                <c:pt idx="1098">
                  <c:v>609</c:v>
                </c:pt>
                <c:pt idx="1099">
                  <c:v>581</c:v>
                </c:pt>
                <c:pt idx="1100">
                  <c:v>570</c:v>
                </c:pt>
                <c:pt idx="1101">
                  <c:v>577</c:v>
                </c:pt>
                <c:pt idx="1102">
                  <c:v>573</c:v>
                </c:pt>
                <c:pt idx="1103">
                  <c:v>560</c:v>
                </c:pt>
                <c:pt idx="1104">
                  <c:v>562</c:v>
                </c:pt>
                <c:pt idx="1105">
                  <c:v>566</c:v>
                </c:pt>
                <c:pt idx="1106">
                  <c:v>564</c:v>
                </c:pt>
                <c:pt idx="1107">
                  <c:v>563</c:v>
                </c:pt>
                <c:pt idx="1108">
                  <c:v>553</c:v>
                </c:pt>
                <c:pt idx="1109">
                  <c:v>543</c:v>
                </c:pt>
                <c:pt idx="1110">
                  <c:v>567</c:v>
                </c:pt>
                <c:pt idx="1111">
                  <c:v>563</c:v>
                </c:pt>
                <c:pt idx="1112">
                  <c:v>561</c:v>
                </c:pt>
                <c:pt idx="1113">
                  <c:v>564</c:v>
                </c:pt>
                <c:pt idx="1114">
                  <c:v>554</c:v>
                </c:pt>
                <c:pt idx="1115">
                  <c:v>564</c:v>
                </c:pt>
                <c:pt idx="1116">
                  <c:v>551</c:v>
                </c:pt>
                <c:pt idx="1117">
                  <c:v>534</c:v>
                </c:pt>
                <c:pt idx="1118">
                  <c:v>532</c:v>
                </c:pt>
                <c:pt idx="1119">
                  <c:v>524</c:v>
                </c:pt>
                <c:pt idx="1120">
                  <c:v>521</c:v>
                </c:pt>
                <c:pt idx="1121">
                  <c:v>499</c:v>
                </c:pt>
                <c:pt idx="1122">
                  <c:v>482</c:v>
                </c:pt>
                <c:pt idx="1123">
                  <c:v>462</c:v>
                </c:pt>
                <c:pt idx="1124">
                  <c:v>467</c:v>
                </c:pt>
                <c:pt idx="1125">
                  <c:v>486</c:v>
                </c:pt>
                <c:pt idx="1126">
                  <c:v>488</c:v>
                </c:pt>
                <c:pt idx="1127">
                  <c:v>504</c:v>
                </c:pt>
                <c:pt idx="1128">
                  <c:v>506</c:v>
                </c:pt>
                <c:pt idx="1129">
                  <c:v>499</c:v>
                </c:pt>
                <c:pt idx="1130">
                  <c:v>485</c:v>
                </c:pt>
                <c:pt idx="1131">
                  <c:v>478</c:v>
                </c:pt>
                <c:pt idx="1132">
                  <c:v>479</c:v>
                </c:pt>
                <c:pt idx="1133">
                  <c:v>473</c:v>
                </c:pt>
                <c:pt idx="1134">
                  <c:v>467</c:v>
                </c:pt>
                <c:pt idx="1135">
                  <c:v>473</c:v>
                </c:pt>
                <c:pt idx="1136">
                  <c:v>455</c:v>
                </c:pt>
                <c:pt idx="1137">
                  <c:v>439</c:v>
                </c:pt>
                <c:pt idx="1138">
                  <c:v>453</c:v>
                </c:pt>
                <c:pt idx="1139">
                  <c:v>459</c:v>
                </c:pt>
                <c:pt idx="1140">
                  <c:v>431</c:v>
                </c:pt>
                <c:pt idx="1141">
                  <c:v>432</c:v>
                </c:pt>
                <c:pt idx="1142">
                  <c:v>441</c:v>
                </c:pt>
                <c:pt idx="1143">
                  <c:v>433</c:v>
                </c:pt>
                <c:pt idx="1144">
                  <c:v>419</c:v>
                </c:pt>
                <c:pt idx="1145">
                  <c:v>419</c:v>
                </c:pt>
                <c:pt idx="1146">
                  <c:v>414</c:v>
                </c:pt>
                <c:pt idx="1147">
                  <c:v>405</c:v>
                </c:pt>
                <c:pt idx="1148">
                  <c:v>412</c:v>
                </c:pt>
                <c:pt idx="1149">
                  <c:v>415</c:v>
                </c:pt>
                <c:pt idx="1150">
                  <c:v>425</c:v>
                </c:pt>
                <c:pt idx="1151">
                  <c:v>436</c:v>
                </c:pt>
                <c:pt idx="1152">
                  <c:v>446</c:v>
                </c:pt>
                <c:pt idx="1153">
                  <c:v>436</c:v>
                </c:pt>
                <c:pt idx="1154">
                  <c:v>440</c:v>
                </c:pt>
                <c:pt idx="1155">
                  <c:v>457</c:v>
                </c:pt>
                <c:pt idx="1156">
                  <c:v>465</c:v>
                </c:pt>
                <c:pt idx="1157">
                  <c:v>450</c:v>
                </c:pt>
                <c:pt idx="1158">
                  <c:v>458</c:v>
                </c:pt>
                <c:pt idx="1159">
                  <c:v>456</c:v>
                </c:pt>
                <c:pt idx="1160">
                  <c:v>448</c:v>
                </c:pt>
                <c:pt idx="1161">
                  <c:v>445</c:v>
                </c:pt>
                <c:pt idx="1162">
                  <c:v>420</c:v>
                </c:pt>
                <c:pt idx="1163">
                  <c:v>426</c:v>
                </c:pt>
                <c:pt idx="1164">
                  <c:v>430</c:v>
                </c:pt>
                <c:pt idx="1165">
                  <c:v>431</c:v>
                </c:pt>
                <c:pt idx="1166">
                  <c:v>437</c:v>
                </c:pt>
                <c:pt idx="1167">
                  <c:v>455</c:v>
                </c:pt>
                <c:pt idx="1168">
                  <c:v>445</c:v>
                </c:pt>
                <c:pt idx="1169">
                  <c:v>453</c:v>
                </c:pt>
                <c:pt idx="1170">
                  <c:v>445</c:v>
                </c:pt>
                <c:pt idx="1171">
                  <c:v>431</c:v>
                </c:pt>
                <c:pt idx="1172">
                  <c:v>410</c:v>
                </c:pt>
                <c:pt idx="1173">
                  <c:v>417</c:v>
                </c:pt>
                <c:pt idx="1174">
                  <c:v>405</c:v>
                </c:pt>
                <c:pt idx="1175">
                  <c:v>403</c:v>
                </c:pt>
                <c:pt idx="1176">
                  <c:v>415</c:v>
                </c:pt>
                <c:pt idx="1177">
                  <c:v>408</c:v>
                </c:pt>
                <c:pt idx="1178">
                  <c:v>387</c:v>
                </c:pt>
                <c:pt idx="1179">
                  <c:v>386</c:v>
                </c:pt>
                <c:pt idx="1180">
                  <c:v>380</c:v>
                </c:pt>
                <c:pt idx="1181">
                  <c:v>384</c:v>
                </c:pt>
                <c:pt idx="1182">
                  <c:v>389</c:v>
                </c:pt>
                <c:pt idx="1183">
                  <c:v>391</c:v>
                </c:pt>
                <c:pt idx="1184">
                  <c:v>397</c:v>
                </c:pt>
                <c:pt idx="1185">
                  <c:v>367</c:v>
                </c:pt>
                <c:pt idx="1186">
                  <c:v>355</c:v>
                </c:pt>
                <c:pt idx="1187">
                  <c:v>341</c:v>
                </c:pt>
                <c:pt idx="1188">
                  <c:v>345</c:v>
                </c:pt>
                <c:pt idx="1189">
                  <c:v>339</c:v>
                </c:pt>
                <c:pt idx="1190">
                  <c:v>347</c:v>
                </c:pt>
                <c:pt idx="1191">
                  <c:v>362</c:v>
                </c:pt>
                <c:pt idx="1192">
                  <c:v>358</c:v>
                </c:pt>
                <c:pt idx="1193">
                  <c:v>369</c:v>
                </c:pt>
                <c:pt idx="1194">
                  <c:v>371</c:v>
                </c:pt>
                <c:pt idx="1195">
                  <c:v>383</c:v>
                </c:pt>
                <c:pt idx="1196">
                  <c:v>381</c:v>
                </c:pt>
                <c:pt idx="1197">
                  <c:v>380</c:v>
                </c:pt>
                <c:pt idx="1198">
                  <c:v>380</c:v>
                </c:pt>
                <c:pt idx="1199">
                  <c:v>361</c:v>
                </c:pt>
                <c:pt idx="1200">
                  <c:v>367</c:v>
                </c:pt>
                <c:pt idx="1201">
                  <c:v>373</c:v>
                </c:pt>
                <c:pt idx="1202">
                  <c:v>376</c:v>
                </c:pt>
                <c:pt idx="1203">
                  <c:v>373</c:v>
                </c:pt>
                <c:pt idx="1204">
                  <c:v>376</c:v>
                </c:pt>
                <c:pt idx="1205">
                  <c:v>381</c:v>
                </c:pt>
                <c:pt idx="1206">
                  <c:v>385</c:v>
                </c:pt>
                <c:pt idx="1207">
                  <c:v>389</c:v>
                </c:pt>
                <c:pt idx="1208">
                  <c:v>381</c:v>
                </c:pt>
                <c:pt idx="1209">
                  <c:v>366</c:v>
                </c:pt>
                <c:pt idx="1210">
                  <c:v>365</c:v>
                </c:pt>
                <c:pt idx="1211">
                  <c:v>350</c:v>
                </c:pt>
                <c:pt idx="1212">
                  <c:v>350</c:v>
                </c:pt>
                <c:pt idx="1213">
                  <c:v>358</c:v>
                </c:pt>
                <c:pt idx="1214">
                  <c:v>360</c:v>
                </c:pt>
                <c:pt idx="1215">
                  <c:v>339</c:v>
                </c:pt>
                <c:pt idx="1216">
                  <c:v>328</c:v>
                </c:pt>
                <c:pt idx="1217">
                  <c:v>310</c:v>
                </c:pt>
                <c:pt idx="1218">
                  <c:v>318</c:v>
                </c:pt>
                <c:pt idx="1219">
                  <c:v>316</c:v>
                </c:pt>
                <c:pt idx="1220">
                  <c:v>318</c:v>
                </c:pt>
                <c:pt idx="1221">
                  <c:v>317</c:v>
                </c:pt>
                <c:pt idx="1222">
                  <c:v>321</c:v>
                </c:pt>
                <c:pt idx="1223">
                  <c:v>330</c:v>
                </c:pt>
                <c:pt idx="1224">
                  <c:v>339</c:v>
                </c:pt>
                <c:pt idx="1225">
                  <c:v>341</c:v>
                </c:pt>
                <c:pt idx="1226">
                  <c:v>335</c:v>
                </c:pt>
                <c:pt idx="1227">
                  <c:v>329</c:v>
                </c:pt>
                <c:pt idx="1228" formatCode="0">
                  <c:v>341.62</c:v>
                </c:pt>
                <c:pt idx="1229" formatCode="0">
                  <c:v>338.71</c:v>
                </c:pt>
                <c:pt idx="1230" formatCode="0">
                  <c:v>322.32</c:v>
                </c:pt>
                <c:pt idx="1231" formatCode="0">
                  <c:v>312.93</c:v>
                </c:pt>
                <c:pt idx="1232" formatCode="0">
                  <c:v>320.39</c:v>
                </c:pt>
                <c:pt idx="1233" formatCode="0">
                  <c:v>304.45999999999998</c:v>
                </c:pt>
                <c:pt idx="1234" formatCode="0">
                  <c:v>292.88</c:v>
                </c:pt>
                <c:pt idx="1235" formatCode="0">
                  <c:v>292.88</c:v>
                </c:pt>
                <c:pt idx="1236" formatCode="0">
                  <c:v>302.08999999999997</c:v>
                </c:pt>
                <c:pt idx="1237" formatCode="0">
                  <c:v>289.64</c:v>
                </c:pt>
                <c:pt idx="1238" formatCode="0">
                  <c:v>291.05</c:v>
                </c:pt>
                <c:pt idx="1239" formatCode="0">
                  <c:v>299.35000000000002</c:v>
                </c:pt>
                <c:pt idx="1240" formatCode="0">
                  <c:v>302.07</c:v>
                </c:pt>
                <c:pt idx="1241" formatCode="0">
                  <c:v>306.24</c:v>
                </c:pt>
                <c:pt idx="1242" formatCode="0">
                  <c:v>304.81</c:v>
                </c:pt>
                <c:pt idx="1243" formatCode="0">
                  <c:v>307.56</c:v>
                </c:pt>
                <c:pt idx="1244" formatCode="0">
                  <c:v>303.92</c:v>
                </c:pt>
                <c:pt idx="1245" formatCode="0">
                  <c:v>302.77999999999997</c:v>
                </c:pt>
                <c:pt idx="1246" formatCode="0">
                  <c:v>322.12</c:v>
                </c:pt>
                <c:pt idx="1247" formatCode="0">
                  <c:v>334.32</c:v>
                </c:pt>
                <c:pt idx="1248" formatCode="0">
                  <c:v>318.69</c:v>
                </c:pt>
                <c:pt idx="1249" formatCode="0">
                  <c:v>323.06</c:v>
                </c:pt>
                <c:pt idx="1250" formatCode="0">
                  <c:v>324.33999999999997</c:v>
                </c:pt>
                <c:pt idx="1251" formatCode="0">
                  <c:v>325.47000000000003</c:v>
                </c:pt>
                <c:pt idx="1252" formatCode="0">
                  <c:v>314.47000000000003</c:v>
                </c:pt>
                <c:pt idx="1253" formatCode="0">
                  <c:v>315.56</c:v>
                </c:pt>
                <c:pt idx="1254" formatCode="0">
                  <c:v>316.60000000000002</c:v>
                </c:pt>
                <c:pt idx="1255" formatCode="0">
                  <c:v>305.54000000000002</c:v>
                </c:pt>
                <c:pt idx="1256" formatCode="0">
                  <c:v>302.23</c:v>
                </c:pt>
                <c:pt idx="1257" formatCode="0">
                  <c:v>302.23</c:v>
                </c:pt>
                <c:pt idx="1258" formatCode="0">
                  <c:v>305.06</c:v>
                </c:pt>
                <c:pt idx="1259" formatCode="0">
                  <c:v>307.25</c:v>
                </c:pt>
                <c:pt idx="1260" formatCode="0">
                  <c:v>312.76</c:v>
                </c:pt>
                <c:pt idx="1261" formatCode="0">
                  <c:v>312.95999999999998</c:v>
                </c:pt>
                <c:pt idx="1262" formatCode="0">
                  <c:v>305.60000000000002</c:v>
                </c:pt>
                <c:pt idx="1263" formatCode="0">
                  <c:v>312.20999999999998</c:v>
                </c:pt>
                <c:pt idx="1264" formatCode="0">
                  <c:v>310.45</c:v>
                </c:pt>
                <c:pt idx="1265" formatCode="0">
                  <c:v>305.58</c:v>
                </c:pt>
                <c:pt idx="1266" formatCode="0">
                  <c:v>310.32</c:v>
                </c:pt>
                <c:pt idx="1267" formatCode="0">
                  <c:v>310.70999999999998</c:v>
                </c:pt>
                <c:pt idx="1268" formatCode="0">
                  <c:v>310.70999999999998</c:v>
                </c:pt>
                <c:pt idx="1269" formatCode="0">
                  <c:v>325.38</c:v>
                </c:pt>
                <c:pt idx="1270" formatCode="0">
                  <c:v>329.67</c:v>
                </c:pt>
                <c:pt idx="1271" formatCode="0">
                  <c:v>318.02</c:v>
                </c:pt>
                <c:pt idx="1272" formatCode="0">
                  <c:v>317.10000000000002</c:v>
                </c:pt>
                <c:pt idx="1273" formatCode="0">
                  <c:v>313.08</c:v>
                </c:pt>
                <c:pt idx="1274" formatCode="0">
                  <c:v>304.08999999999997</c:v>
                </c:pt>
                <c:pt idx="1275" formatCode="0">
                  <c:v>305.77</c:v>
                </c:pt>
                <c:pt idx="1276" formatCode="0">
                  <c:v>314.67</c:v>
                </c:pt>
                <c:pt idx="1277" formatCode="0">
                  <c:v>313.39999999999998</c:v>
                </c:pt>
                <c:pt idx="1278" formatCode="0">
                  <c:v>307.86</c:v>
                </c:pt>
                <c:pt idx="1279" formatCode="0">
                  <c:v>301.97000000000003</c:v>
                </c:pt>
                <c:pt idx="1280" formatCode="0">
                  <c:v>296.57</c:v>
                </c:pt>
                <c:pt idx="1281" formatCode="0">
                  <c:v>293.67</c:v>
                </c:pt>
                <c:pt idx="1282" formatCode="0">
                  <c:v>294.10000000000002</c:v>
                </c:pt>
                <c:pt idx="1283" formatCode="0">
                  <c:v>309.06</c:v>
                </c:pt>
                <c:pt idx="1284" formatCode="0">
                  <c:v>304.72000000000003</c:v>
                </c:pt>
                <c:pt idx="1285" formatCode="0">
                  <c:v>292.19</c:v>
                </c:pt>
                <c:pt idx="1286" formatCode="0">
                  <c:v>288.08</c:v>
                </c:pt>
                <c:pt idx="1287" formatCode="0">
                  <c:v>288.89999999999998</c:v>
                </c:pt>
                <c:pt idx="1288" formatCode="0">
                  <c:v>284.63</c:v>
                </c:pt>
                <c:pt idx="1289" formatCode="0">
                  <c:v>278.19</c:v>
                </c:pt>
                <c:pt idx="1290" formatCode="0">
                  <c:v>280.11</c:v>
                </c:pt>
                <c:pt idx="1291" formatCode="0">
                  <c:v>280.42</c:v>
                </c:pt>
                <c:pt idx="1292" formatCode="0">
                  <c:v>273.76</c:v>
                </c:pt>
                <c:pt idx="1293" formatCode="0">
                  <c:v>271.77</c:v>
                </c:pt>
                <c:pt idx="1294" formatCode="0">
                  <c:v>274.81</c:v>
                </c:pt>
                <c:pt idx="1295" formatCode="0">
                  <c:v>267.57</c:v>
                </c:pt>
                <c:pt idx="1296" formatCode="0">
                  <c:v>268.35000000000002</c:v>
                </c:pt>
                <c:pt idx="1297" formatCode="0">
                  <c:v>270.3</c:v>
                </c:pt>
                <c:pt idx="1298" formatCode="0">
                  <c:v>264.08</c:v>
                </c:pt>
                <c:pt idx="1299" formatCode="0">
                  <c:v>273.24</c:v>
                </c:pt>
                <c:pt idx="1300" formatCode="0">
                  <c:v>270.18</c:v>
                </c:pt>
                <c:pt idx="1301" formatCode="0">
                  <c:v>279.10000000000002</c:v>
                </c:pt>
                <c:pt idx="1302" formatCode="0">
                  <c:v>285.98</c:v>
                </c:pt>
                <c:pt idx="1303" formatCode="0">
                  <c:v>285.98</c:v>
                </c:pt>
                <c:pt idx="1304" formatCode="0">
                  <c:v>281.39</c:v>
                </c:pt>
                <c:pt idx="1305" formatCode="0">
                  <c:v>287.62</c:v>
                </c:pt>
                <c:pt idx="1306" formatCode="0">
                  <c:v>298.17</c:v>
                </c:pt>
                <c:pt idx="1307" formatCode="0">
                  <c:v>302.56</c:v>
                </c:pt>
                <c:pt idx="1308" formatCode="0">
                  <c:v>295.68</c:v>
                </c:pt>
                <c:pt idx="1309" formatCode="0">
                  <c:v>297.51</c:v>
                </c:pt>
                <c:pt idx="1310" formatCode="0">
                  <c:v>300.75</c:v>
                </c:pt>
                <c:pt idx="1311" formatCode="0">
                  <c:v>303.64</c:v>
                </c:pt>
                <c:pt idx="1312" formatCode="0">
                  <c:v>308.16000000000003</c:v>
                </c:pt>
                <c:pt idx="1313" formatCode="0">
                  <c:v>304.3</c:v>
                </c:pt>
                <c:pt idx="1314" formatCode="0">
                  <c:v>303.7</c:v>
                </c:pt>
                <c:pt idx="1315" formatCode="0">
                  <c:v>298.61</c:v>
                </c:pt>
                <c:pt idx="1316" formatCode="0">
                  <c:v>316.13</c:v>
                </c:pt>
                <c:pt idx="1317" formatCode="0">
                  <c:v>326.86</c:v>
                </c:pt>
                <c:pt idx="1318" formatCode="0">
                  <c:v>321.51</c:v>
                </c:pt>
                <c:pt idx="1319" formatCode="0">
                  <c:v>315.86</c:v>
                </c:pt>
                <c:pt idx="1320" formatCode="0">
                  <c:v>304.31</c:v>
                </c:pt>
                <c:pt idx="1321" formatCode="0">
                  <c:v>296.74</c:v>
                </c:pt>
                <c:pt idx="1322" formatCode="0">
                  <c:v>303.27</c:v>
                </c:pt>
                <c:pt idx="1323" formatCode="0">
                  <c:v>305.22000000000003</c:v>
                </c:pt>
                <c:pt idx="1324" formatCode="0">
                  <c:v>296.2</c:v>
                </c:pt>
                <c:pt idx="1325" formatCode="0">
                  <c:v>291.60000000000002</c:v>
                </c:pt>
                <c:pt idx="1326" formatCode="0">
                  <c:v>292.64999999999998</c:v>
                </c:pt>
                <c:pt idx="1327" formatCode="0">
                  <c:v>289.89</c:v>
                </c:pt>
                <c:pt idx="1328" formatCode="0">
                  <c:v>303.38</c:v>
                </c:pt>
                <c:pt idx="1329" formatCode="0">
                  <c:v>299.63</c:v>
                </c:pt>
                <c:pt idx="1330" formatCode="0">
                  <c:v>299.38</c:v>
                </c:pt>
                <c:pt idx="1331" formatCode="0">
                  <c:v>295.35000000000002</c:v>
                </c:pt>
                <c:pt idx="1332" formatCode="0">
                  <c:v>285.11</c:v>
                </c:pt>
                <c:pt idx="1333" formatCode="0">
                  <c:v>282.33</c:v>
                </c:pt>
                <c:pt idx="1334" formatCode="0">
                  <c:v>285.29000000000002</c:v>
                </c:pt>
                <c:pt idx="1335" formatCode="0">
                  <c:v>284.89</c:v>
                </c:pt>
                <c:pt idx="1336" formatCode="0">
                  <c:v>272.64999999999998</c:v>
                </c:pt>
                <c:pt idx="1337" formatCode="0">
                  <c:v>265.02999999999997</c:v>
                </c:pt>
                <c:pt idx="1338" formatCode="0">
                  <c:v>263.52</c:v>
                </c:pt>
                <c:pt idx="1339" formatCode="0">
                  <c:v>259.47000000000003</c:v>
                </c:pt>
                <c:pt idx="1340" formatCode="0">
                  <c:v>258.2</c:v>
                </c:pt>
                <c:pt idx="1341" formatCode="0">
                  <c:v>259.69</c:v>
                </c:pt>
                <c:pt idx="1342" formatCode="0">
                  <c:v>259.89</c:v>
                </c:pt>
                <c:pt idx="1343" formatCode="0">
                  <c:v>263.27</c:v>
                </c:pt>
                <c:pt idx="1344" formatCode="0">
                  <c:v>259.70999999999998</c:v>
                </c:pt>
                <c:pt idx="1345" formatCode="0">
                  <c:v>259.85000000000002</c:v>
                </c:pt>
                <c:pt idx="1346" formatCode="0">
                  <c:v>259.24</c:v>
                </c:pt>
                <c:pt idx="1347" formatCode="0">
                  <c:v>263.54000000000002</c:v>
                </c:pt>
                <c:pt idx="1348" formatCode="0">
                  <c:v>259.87</c:v>
                </c:pt>
                <c:pt idx="1349" formatCode="0">
                  <c:v>248.34</c:v>
                </c:pt>
                <c:pt idx="1350" formatCode="0">
                  <c:v>243.97</c:v>
                </c:pt>
                <c:pt idx="1351" formatCode="0">
                  <c:v>248.91</c:v>
                </c:pt>
                <c:pt idx="1352" formatCode="0">
                  <c:v>248.1</c:v>
                </c:pt>
                <c:pt idx="1353" formatCode="0">
                  <c:v>247.29</c:v>
                </c:pt>
                <c:pt idx="1354" formatCode="0">
                  <c:v>251.06</c:v>
                </c:pt>
                <c:pt idx="1355" formatCode="0">
                  <c:v>248.6</c:v>
                </c:pt>
                <c:pt idx="1356" formatCode="0">
                  <c:v>232.55</c:v>
                </c:pt>
                <c:pt idx="1357" formatCode="0">
                  <c:v>235.3</c:v>
                </c:pt>
                <c:pt idx="1358" formatCode="0">
                  <c:v>244.85</c:v>
                </c:pt>
                <c:pt idx="1359" formatCode="0">
                  <c:v>242.9</c:v>
                </c:pt>
                <c:pt idx="1360" formatCode="0">
                  <c:v>241.55</c:v>
                </c:pt>
                <c:pt idx="1361" formatCode="0">
                  <c:v>243.05</c:v>
                </c:pt>
                <c:pt idx="1362" formatCode="0">
                  <c:v>243.67</c:v>
                </c:pt>
                <c:pt idx="1363" formatCode="0">
                  <c:v>234.19</c:v>
                </c:pt>
                <c:pt idx="1364" formatCode="0">
                  <c:v>230.85</c:v>
                </c:pt>
                <c:pt idx="1365" formatCode="0">
                  <c:v>240.65</c:v>
                </c:pt>
                <c:pt idx="1366" formatCode="0">
                  <c:v>239.19</c:v>
                </c:pt>
                <c:pt idx="1367" formatCode="0">
                  <c:v>236.77</c:v>
                </c:pt>
                <c:pt idx="1368" formatCode="0">
                  <c:v>243.37</c:v>
                </c:pt>
                <c:pt idx="1369" formatCode="0">
                  <c:v>245.11</c:v>
                </c:pt>
                <c:pt idx="1370" formatCode="0">
                  <c:v>242.61</c:v>
                </c:pt>
                <c:pt idx="1371" formatCode="0">
                  <c:v>243.24</c:v>
                </c:pt>
                <c:pt idx="1372" formatCode="0">
                  <c:v>263.87</c:v>
                </c:pt>
                <c:pt idx="1373" formatCode="0">
                  <c:v>258.56</c:v>
                </c:pt>
                <c:pt idx="1374" formatCode="0">
                  <c:v>260.31</c:v>
                </c:pt>
                <c:pt idx="1375" formatCode="0">
                  <c:v>265.04000000000002</c:v>
                </c:pt>
                <c:pt idx="1376" formatCode="0">
                  <c:v>260.2</c:v>
                </c:pt>
                <c:pt idx="1377" formatCode="0">
                  <c:v>279.64</c:v>
                </c:pt>
                <c:pt idx="1378" formatCode="0">
                  <c:v>295.33</c:v>
                </c:pt>
                <c:pt idx="1379" formatCode="0">
                  <c:v>331.86</c:v>
                </c:pt>
                <c:pt idx="1380" formatCode="0">
                  <c:v>329.52</c:v>
                </c:pt>
                <c:pt idx="1381" formatCode="0">
                  <c:v>294.79000000000002</c:v>
                </c:pt>
                <c:pt idx="1382" formatCode="0">
                  <c:v>291.3</c:v>
                </c:pt>
                <c:pt idx="1383" formatCode="0">
                  <c:v>280.18</c:v>
                </c:pt>
                <c:pt idx="1384" formatCode="0">
                  <c:v>278.35000000000002</c:v>
                </c:pt>
                <c:pt idx="1385" formatCode="0">
                  <c:v>296.38</c:v>
                </c:pt>
                <c:pt idx="1386" formatCode="0">
                  <c:v>296.05</c:v>
                </c:pt>
                <c:pt idx="1387" formatCode="0">
                  <c:v>310.41000000000003</c:v>
                </c:pt>
                <c:pt idx="1388" formatCode="0">
                  <c:v>319.99</c:v>
                </c:pt>
                <c:pt idx="1389" formatCode="0">
                  <c:v>341.77</c:v>
                </c:pt>
                <c:pt idx="1390" formatCode="0">
                  <c:v>346.41</c:v>
                </c:pt>
                <c:pt idx="1391" formatCode="0">
                  <c:v>337.78</c:v>
                </c:pt>
                <c:pt idx="1392" formatCode="0">
                  <c:v>354.71</c:v>
                </c:pt>
                <c:pt idx="1393" formatCode="0">
                  <c:v>339.79</c:v>
                </c:pt>
                <c:pt idx="1394" formatCode="0">
                  <c:v>319.39</c:v>
                </c:pt>
                <c:pt idx="1395" formatCode="0">
                  <c:v>324.76</c:v>
                </c:pt>
                <c:pt idx="1396" formatCode="0">
                  <c:v>324.76</c:v>
                </c:pt>
                <c:pt idx="1397" formatCode="0">
                  <c:v>326.25</c:v>
                </c:pt>
                <c:pt idx="1398" formatCode="0">
                  <c:v>318.39</c:v>
                </c:pt>
                <c:pt idx="1399" formatCode="0">
                  <c:v>310.14999999999998</c:v>
                </c:pt>
                <c:pt idx="1400" formatCode="0">
                  <c:v>333.68</c:v>
                </c:pt>
                <c:pt idx="1401" formatCode="0">
                  <c:v>336.33</c:v>
                </c:pt>
                <c:pt idx="1402" formatCode="0">
                  <c:v>344.48</c:v>
                </c:pt>
                <c:pt idx="1403" formatCode="0">
                  <c:v>338.37</c:v>
                </c:pt>
                <c:pt idx="1404" formatCode="0">
                  <c:v>322.61</c:v>
                </c:pt>
                <c:pt idx="1405" formatCode="0">
                  <c:v>330.53</c:v>
                </c:pt>
                <c:pt idx="1406" formatCode="0">
                  <c:v>322.3</c:v>
                </c:pt>
                <c:pt idx="1407" formatCode="0">
                  <c:v>315.02</c:v>
                </c:pt>
                <c:pt idx="1408" formatCode="0">
                  <c:v>314.19</c:v>
                </c:pt>
                <c:pt idx="1409" formatCode="0">
                  <c:v>318.94</c:v>
                </c:pt>
                <c:pt idx="1410" formatCode="0">
                  <c:v>310.57</c:v>
                </c:pt>
                <c:pt idx="1411" formatCode="0">
                  <c:v>307.05</c:v>
                </c:pt>
                <c:pt idx="1412" formatCode="0">
                  <c:v>316.02</c:v>
                </c:pt>
                <c:pt idx="1413" formatCode="0">
                  <c:v>322.54000000000002</c:v>
                </c:pt>
                <c:pt idx="1414" formatCode="0">
                  <c:v>322.3</c:v>
                </c:pt>
                <c:pt idx="1415" formatCode="0">
                  <c:v>324.38</c:v>
                </c:pt>
                <c:pt idx="1416" formatCode="0">
                  <c:v>327.14999999999998</c:v>
                </c:pt>
                <c:pt idx="1417" formatCode="0">
                  <c:v>337.39</c:v>
                </c:pt>
                <c:pt idx="1418" formatCode="0">
                  <c:v>336.9</c:v>
                </c:pt>
                <c:pt idx="1419" formatCode="0">
                  <c:v>341.85</c:v>
                </c:pt>
                <c:pt idx="1420" formatCode="0">
                  <c:v>337.7</c:v>
                </c:pt>
                <c:pt idx="1421" formatCode="0">
                  <c:v>337.23</c:v>
                </c:pt>
                <c:pt idx="1422" formatCode="0">
                  <c:v>327.62</c:v>
                </c:pt>
                <c:pt idx="1423" formatCode="0">
                  <c:v>320.27999999999997</c:v>
                </c:pt>
                <c:pt idx="1424" formatCode="0">
                  <c:v>314.35000000000002</c:v>
                </c:pt>
                <c:pt idx="1425" formatCode="0">
                  <c:v>312.42</c:v>
                </c:pt>
                <c:pt idx="1426" formatCode="0">
                  <c:v>300.63</c:v>
                </c:pt>
                <c:pt idx="1427" formatCode="0">
                  <c:v>305.83</c:v>
                </c:pt>
                <c:pt idx="1428" formatCode="0">
                  <c:v>311.98</c:v>
                </c:pt>
                <c:pt idx="1429" formatCode="0">
                  <c:v>313.63</c:v>
                </c:pt>
                <c:pt idx="1430" formatCode="0">
                  <c:v>308.83</c:v>
                </c:pt>
                <c:pt idx="1431" formatCode="0">
                  <c:v>307.39</c:v>
                </c:pt>
                <c:pt idx="1432" formatCode="0">
                  <c:v>309.27999999999997</c:v>
                </c:pt>
                <c:pt idx="1433" formatCode="0">
                  <c:v>299.82</c:v>
                </c:pt>
                <c:pt idx="1434" formatCode="0">
                  <c:v>289.64999999999998</c:v>
                </c:pt>
                <c:pt idx="1435" formatCode="0">
                  <c:v>283.17</c:v>
                </c:pt>
                <c:pt idx="1436" formatCode="0">
                  <c:v>276.87</c:v>
                </c:pt>
                <c:pt idx="1437" formatCode="0">
                  <c:v>282.24</c:v>
                </c:pt>
                <c:pt idx="1438" formatCode="0">
                  <c:v>280.52999999999997</c:v>
                </c:pt>
                <c:pt idx="1439" formatCode="0">
                  <c:v>286.98</c:v>
                </c:pt>
                <c:pt idx="1440" formatCode="0">
                  <c:v>272.92</c:v>
                </c:pt>
                <c:pt idx="1441" formatCode="0">
                  <c:v>272.76</c:v>
                </c:pt>
                <c:pt idx="1442" formatCode="0">
                  <c:v>267.75</c:v>
                </c:pt>
                <c:pt idx="1443" formatCode="0">
                  <c:v>271.70999999999998</c:v>
                </c:pt>
                <c:pt idx="1444" formatCode="0">
                  <c:v>274.95999999999998</c:v>
                </c:pt>
                <c:pt idx="1445" formatCode="0">
                  <c:v>262.94</c:v>
                </c:pt>
                <c:pt idx="1446" formatCode="0">
                  <c:v>268.70999999999998</c:v>
                </c:pt>
                <c:pt idx="1447" formatCode="0">
                  <c:v>275.18</c:v>
                </c:pt>
                <c:pt idx="1448" formatCode="0">
                  <c:v>273.16000000000003</c:v>
                </c:pt>
                <c:pt idx="1449" formatCode="0">
                  <c:v>277.26</c:v>
                </c:pt>
                <c:pt idx="1450" formatCode="0">
                  <c:v>287.81</c:v>
                </c:pt>
                <c:pt idx="1451" formatCode="0">
                  <c:v>274.49</c:v>
                </c:pt>
                <c:pt idx="1452" formatCode="0">
                  <c:v>268.81</c:v>
                </c:pt>
                <c:pt idx="1453" formatCode="0">
                  <c:v>272.38</c:v>
                </c:pt>
                <c:pt idx="1454" formatCode="0">
                  <c:v>273.10000000000002</c:v>
                </c:pt>
                <c:pt idx="1455" formatCode="0">
                  <c:v>267.95999999999998</c:v>
                </c:pt>
                <c:pt idx="1456" formatCode="0">
                  <c:v>285.83999999999997</c:v>
                </c:pt>
                <c:pt idx="1457" formatCode="0">
                  <c:v>285.99</c:v>
                </c:pt>
                <c:pt idx="1458" formatCode="0">
                  <c:v>293.2</c:v>
                </c:pt>
                <c:pt idx="1459" formatCode="0">
                  <c:v>282.76</c:v>
                </c:pt>
                <c:pt idx="1460" formatCode="0">
                  <c:v>296.63</c:v>
                </c:pt>
                <c:pt idx="1461" formatCode="0">
                  <c:v>302.77999999999997</c:v>
                </c:pt>
                <c:pt idx="1462" formatCode="0">
                  <c:v>287.72000000000003</c:v>
                </c:pt>
                <c:pt idx="1463" formatCode="0">
                  <c:v>283.05</c:v>
                </c:pt>
                <c:pt idx="1464" formatCode="0">
                  <c:v>276.43</c:v>
                </c:pt>
                <c:pt idx="1465" formatCode="0">
                  <c:v>291.27</c:v>
                </c:pt>
                <c:pt idx="1466" formatCode="0">
                  <c:v>291.14999999999998</c:v>
                </c:pt>
                <c:pt idx="1467" formatCode="0">
                  <c:v>282.52999999999997</c:v>
                </c:pt>
                <c:pt idx="1468" formatCode="0">
                  <c:v>279.33999999999997</c:v>
                </c:pt>
                <c:pt idx="1469" formatCode="0">
                  <c:v>283.3</c:v>
                </c:pt>
                <c:pt idx="1470" formatCode="0">
                  <c:v>287.73</c:v>
                </c:pt>
                <c:pt idx="1471" formatCode="0">
                  <c:v>279.31</c:v>
                </c:pt>
                <c:pt idx="1472" formatCode="0">
                  <c:v>273.43</c:v>
                </c:pt>
                <c:pt idx="1473" formatCode="0">
                  <c:v>279.41000000000003</c:v>
                </c:pt>
                <c:pt idx="1474" formatCode="0">
                  <c:v>282.45</c:v>
                </c:pt>
                <c:pt idx="1475" formatCode="0">
                  <c:v>292.41000000000003</c:v>
                </c:pt>
                <c:pt idx="1476" formatCode="0">
                  <c:v>290.26</c:v>
                </c:pt>
                <c:pt idx="1477" formatCode="0">
                  <c:v>291.45</c:v>
                </c:pt>
                <c:pt idx="1478" formatCode="0">
                  <c:v>282.58</c:v>
                </c:pt>
                <c:pt idx="1479" formatCode="0">
                  <c:v>286.36</c:v>
                </c:pt>
                <c:pt idx="1480" formatCode="0">
                  <c:v>289.93</c:v>
                </c:pt>
                <c:pt idx="1481" formatCode="0">
                  <c:v>279.02</c:v>
                </c:pt>
                <c:pt idx="1482" formatCode="0">
                  <c:v>277.02</c:v>
                </c:pt>
                <c:pt idx="1483" formatCode="0">
                  <c:v>273.58</c:v>
                </c:pt>
                <c:pt idx="1484" formatCode="0">
                  <c:v>276.93</c:v>
                </c:pt>
                <c:pt idx="1485" formatCode="0">
                  <c:v>273.47000000000003</c:v>
                </c:pt>
                <c:pt idx="1486" formatCode="0">
                  <c:v>275.22000000000003</c:v>
                </c:pt>
                <c:pt idx="1487" formatCode="0">
                  <c:v>272.52</c:v>
                </c:pt>
                <c:pt idx="1488" formatCode="0">
                  <c:v>270.85000000000002</c:v>
                </c:pt>
                <c:pt idx="1489" formatCode="0">
                  <c:v>259.81</c:v>
                </c:pt>
                <c:pt idx="1490" formatCode="0">
                  <c:v>252.73</c:v>
                </c:pt>
                <c:pt idx="1491" formatCode="0">
                  <c:v>248.7</c:v>
                </c:pt>
                <c:pt idx="1492" formatCode="0">
                  <c:v>247.7</c:v>
                </c:pt>
                <c:pt idx="1493" formatCode="0">
                  <c:v>257.77</c:v>
                </c:pt>
                <c:pt idx="1494" formatCode="0">
                  <c:v>264.81</c:v>
                </c:pt>
                <c:pt idx="1495" formatCode="0">
                  <c:v>264.01</c:v>
                </c:pt>
                <c:pt idx="1496" formatCode="0">
                  <c:v>259.33999999999997</c:v>
                </c:pt>
                <c:pt idx="1497" formatCode="0">
                  <c:v>256.83999999999997</c:v>
                </c:pt>
                <c:pt idx="1498" formatCode="0">
                  <c:v>251.71</c:v>
                </c:pt>
                <c:pt idx="1499" formatCode="0">
                  <c:v>245.52</c:v>
                </c:pt>
                <c:pt idx="1500" formatCode="0">
                  <c:v>240.46</c:v>
                </c:pt>
                <c:pt idx="1501" formatCode="0">
                  <c:v>242.08</c:v>
                </c:pt>
                <c:pt idx="1502" formatCode="0">
                  <c:v>245.13</c:v>
                </c:pt>
                <c:pt idx="1503" formatCode="0">
                  <c:v>240.2</c:v>
                </c:pt>
                <c:pt idx="1504" formatCode="0">
                  <c:v>242.25</c:v>
                </c:pt>
                <c:pt idx="1505" formatCode="0">
                  <c:v>236.4</c:v>
                </c:pt>
                <c:pt idx="1506" formatCode="0">
                  <c:v>235.93</c:v>
                </c:pt>
                <c:pt idx="1507" formatCode="0">
                  <c:v>232.51</c:v>
                </c:pt>
                <c:pt idx="1508" formatCode="0">
                  <c:v>237.65</c:v>
                </c:pt>
                <c:pt idx="1509" formatCode="0">
                  <c:v>232.38</c:v>
                </c:pt>
                <c:pt idx="1510" formatCode="0">
                  <c:v>241.43</c:v>
                </c:pt>
                <c:pt idx="1511" formatCode="0">
                  <c:v>241.43</c:v>
                </c:pt>
                <c:pt idx="1512" formatCode="0">
                  <c:v>241</c:v>
                </c:pt>
                <c:pt idx="1513" formatCode="0">
                  <c:v>236.53</c:v>
                </c:pt>
                <c:pt idx="1514" formatCode="0">
                  <c:v>255.53</c:v>
                </c:pt>
                <c:pt idx="1515" formatCode="0">
                  <c:v>247.12</c:v>
                </c:pt>
                <c:pt idx="1516" formatCode="0">
                  <c:v>244.31</c:v>
                </c:pt>
                <c:pt idx="1517" formatCode="0">
                  <c:v>246.32</c:v>
                </c:pt>
                <c:pt idx="1518" formatCode="0">
                  <c:v>251.94</c:v>
                </c:pt>
                <c:pt idx="1519" formatCode="0">
                  <c:v>260.17</c:v>
                </c:pt>
                <c:pt idx="1520" formatCode="0">
                  <c:v>247.65</c:v>
                </c:pt>
                <c:pt idx="1521" formatCode="0">
                  <c:v>247.65</c:v>
                </c:pt>
                <c:pt idx="1522" formatCode="0">
                  <c:v>247.65</c:v>
                </c:pt>
                <c:pt idx="1523" formatCode="0">
                  <c:v>266.20999999999998</c:v>
                </c:pt>
                <c:pt idx="1524" formatCode="0">
                  <c:v>278.02999999999997</c:v>
                </c:pt>
                <c:pt idx="1525" formatCode="0">
                  <c:v>256.32</c:v>
                </c:pt>
                <c:pt idx="1526" formatCode="0">
                  <c:v>249.67</c:v>
                </c:pt>
                <c:pt idx="1527" formatCode="0">
                  <c:v>241.21</c:v>
                </c:pt>
                <c:pt idx="1528" formatCode="0">
                  <c:v>246.07</c:v>
                </c:pt>
                <c:pt idx="1529" formatCode="0">
                  <c:v>226.02</c:v>
                </c:pt>
                <c:pt idx="1530" formatCode="0">
                  <c:v>231.01</c:v>
                </c:pt>
                <c:pt idx="1531" formatCode="0">
                  <c:v>232.98</c:v>
                </c:pt>
                <c:pt idx="1532" formatCode="0">
                  <c:v>230.09</c:v>
                </c:pt>
                <c:pt idx="1533" formatCode="0">
                  <c:v>235.68</c:v>
                </c:pt>
                <c:pt idx="1534" formatCode="0">
                  <c:v>223.68</c:v>
                </c:pt>
                <c:pt idx="1535" formatCode="0">
                  <c:v>231.32</c:v>
                </c:pt>
                <c:pt idx="1536" formatCode="0">
                  <c:v>243.98</c:v>
                </c:pt>
                <c:pt idx="1537" formatCode="0">
                  <c:v>257.86</c:v>
                </c:pt>
                <c:pt idx="1538" formatCode="0">
                  <c:v>250.58</c:v>
                </c:pt>
                <c:pt idx="1539" formatCode="0">
                  <c:v>250.76</c:v>
                </c:pt>
                <c:pt idx="1540" formatCode="0">
                  <c:v>243.14</c:v>
                </c:pt>
                <c:pt idx="1541" formatCode="0">
                  <c:v>241.29</c:v>
                </c:pt>
                <c:pt idx="1542" formatCode="0">
                  <c:v>241.29</c:v>
                </c:pt>
                <c:pt idx="1543" formatCode="0">
                  <c:v>238.9</c:v>
                </c:pt>
                <c:pt idx="1544" formatCode="0">
                  <c:v>237.36</c:v>
                </c:pt>
                <c:pt idx="1545" formatCode="0">
                  <c:v>244.66</c:v>
                </c:pt>
                <c:pt idx="1546" formatCode="0">
                  <c:v>240.39</c:v>
                </c:pt>
                <c:pt idx="1547" formatCode="0">
                  <c:v>248.02</c:v>
                </c:pt>
                <c:pt idx="1548" formatCode="0">
                  <c:v>241.13</c:v>
                </c:pt>
                <c:pt idx="1549" formatCode="0">
                  <c:v>227.61</c:v>
                </c:pt>
                <c:pt idx="1550" formatCode="0">
                  <c:v>221.53</c:v>
                </c:pt>
                <c:pt idx="1551" formatCode="0">
                  <c:v>229.11</c:v>
                </c:pt>
                <c:pt idx="1552" formatCode="0">
                  <c:v>238.6</c:v>
                </c:pt>
                <c:pt idx="1553" formatCode="0">
                  <c:v>245.05</c:v>
                </c:pt>
                <c:pt idx="1554" formatCode="0">
                  <c:v>238.41</c:v>
                </c:pt>
                <c:pt idx="1555" formatCode="0">
                  <c:v>235.29</c:v>
                </c:pt>
                <c:pt idx="1556" formatCode="0">
                  <c:v>237.78</c:v>
                </c:pt>
                <c:pt idx="1557" formatCode="0">
                  <c:v>238.09</c:v>
                </c:pt>
                <c:pt idx="1558" formatCode="0">
                  <c:v>238.09</c:v>
                </c:pt>
                <c:pt idx="1559" formatCode="0">
                  <c:v>234.49</c:v>
                </c:pt>
                <c:pt idx="1560" formatCode="0">
                  <c:v>242.32</c:v>
                </c:pt>
                <c:pt idx="1561" formatCode="0">
                  <c:v>238.97</c:v>
                </c:pt>
                <c:pt idx="1562" formatCode="0">
                  <c:v>240.72</c:v>
                </c:pt>
                <c:pt idx="1563" formatCode="0">
                  <c:v>239.55</c:v>
                </c:pt>
                <c:pt idx="1564" formatCode="0">
                  <c:v>247.34</c:v>
                </c:pt>
                <c:pt idx="1565" formatCode="0">
                  <c:v>238.59</c:v>
                </c:pt>
                <c:pt idx="1566" formatCode="0">
                  <c:v>246.37</c:v>
                </c:pt>
                <c:pt idx="1567" formatCode="0">
                  <c:v>263.2</c:v>
                </c:pt>
                <c:pt idx="1568" formatCode="0">
                  <c:v>271.27999999999997</c:v>
                </c:pt>
                <c:pt idx="1569" formatCode="0">
                  <c:v>257.17</c:v>
                </c:pt>
                <c:pt idx="1570" formatCode="0">
                  <c:v>250.83</c:v>
                </c:pt>
                <c:pt idx="1571" formatCode="0">
                  <c:v>251.82</c:v>
                </c:pt>
                <c:pt idx="1572" formatCode="0">
                  <c:v>245.37</c:v>
                </c:pt>
                <c:pt idx="1573" formatCode="0">
                  <c:v>248.57</c:v>
                </c:pt>
                <c:pt idx="1574" formatCode="0">
                  <c:v>241.54</c:v>
                </c:pt>
                <c:pt idx="1575" formatCode="0">
                  <c:v>252.88</c:v>
                </c:pt>
                <c:pt idx="1576" formatCode="0">
                  <c:v>252.15</c:v>
                </c:pt>
                <c:pt idx="1577" formatCode="0">
                  <c:v>256.89</c:v>
                </c:pt>
                <c:pt idx="1578" formatCode="0">
                  <c:v>265.08999999999997</c:v>
                </c:pt>
                <c:pt idx="1579" formatCode="0">
                  <c:v>268.82</c:v>
                </c:pt>
                <c:pt idx="1580" formatCode="0">
                  <c:v>262.74</c:v>
                </c:pt>
                <c:pt idx="1581" formatCode="0">
                  <c:v>262.67</c:v>
                </c:pt>
                <c:pt idx="1582" formatCode="0">
                  <c:v>262.08999999999997</c:v>
                </c:pt>
                <c:pt idx="1583" formatCode="0">
                  <c:v>262.08999999999997</c:v>
                </c:pt>
                <c:pt idx="1584" formatCode="0">
                  <c:v>275.49</c:v>
                </c:pt>
                <c:pt idx="1585" formatCode="0">
                  <c:v>275.57</c:v>
                </c:pt>
                <c:pt idx="1586" formatCode="0">
                  <c:v>279.08999999999997</c:v>
                </c:pt>
                <c:pt idx="1587" formatCode="0">
                  <c:v>276.47000000000003</c:v>
                </c:pt>
                <c:pt idx="1588" formatCode="0">
                  <c:v>272.45</c:v>
                </c:pt>
                <c:pt idx="1589" formatCode="0">
                  <c:v>272.12</c:v>
                </c:pt>
                <c:pt idx="1590" formatCode="0">
                  <c:v>264.88</c:v>
                </c:pt>
                <c:pt idx="1591" formatCode="0">
                  <c:v>253.07</c:v>
                </c:pt>
                <c:pt idx="1592" formatCode="0">
                  <c:v>259.10000000000002</c:v>
                </c:pt>
                <c:pt idx="1593" formatCode="0">
                  <c:v>256.52999999999997</c:v>
                </c:pt>
                <c:pt idx="1594" formatCode="0">
                  <c:v>248.28</c:v>
                </c:pt>
                <c:pt idx="1595" formatCode="0">
                  <c:v>254.51</c:v>
                </c:pt>
                <c:pt idx="1596" formatCode="0">
                  <c:v>265.97000000000003</c:v>
                </c:pt>
                <c:pt idx="1597" formatCode="0">
                  <c:v>263.32</c:v>
                </c:pt>
                <c:pt idx="1598" formatCode="0">
                  <c:v>266.63</c:v>
                </c:pt>
                <c:pt idx="1599" formatCode="0">
                  <c:v>274.08</c:v>
                </c:pt>
                <c:pt idx="1600" formatCode="0">
                  <c:v>285.13</c:v>
                </c:pt>
                <c:pt idx="1601" formatCode="0">
                  <c:v>280.70999999999998</c:v>
                </c:pt>
                <c:pt idx="1602" formatCode="0">
                  <c:v>276.52</c:v>
                </c:pt>
                <c:pt idx="1603" formatCode="0">
                  <c:v>270.72000000000003</c:v>
                </c:pt>
                <c:pt idx="1604" formatCode="0">
                  <c:v>272.22000000000003</c:v>
                </c:pt>
                <c:pt idx="1605" formatCode="0">
                  <c:v>270.37</c:v>
                </c:pt>
                <c:pt idx="1606" formatCode="0">
                  <c:v>265.01</c:v>
                </c:pt>
                <c:pt idx="1607" formatCode="0">
                  <c:v>260.17</c:v>
                </c:pt>
                <c:pt idx="1608" formatCode="0">
                  <c:v>260.24</c:v>
                </c:pt>
                <c:pt idx="1609" formatCode="0">
                  <c:v>263.26</c:v>
                </c:pt>
                <c:pt idx="1610" formatCode="0">
                  <c:v>259.86</c:v>
                </c:pt>
                <c:pt idx="1611" formatCode="0">
                  <c:v>261.23</c:v>
                </c:pt>
                <c:pt idx="1612" formatCode="0">
                  <c:v>257.93</c:v>
                </c:pt>
                <c:pt idx="1613" formatCode="0">
                  <c:v>255.98</c:v>
                </c:pt>
                <c:pt idx="1614" formatCode="0">
                  <c:v>253.77</c:v>
                </c:pt>
                <c:pt idx="1615" formatCode="0">
                  <c:v>247.21</c:v>
                </c:pt>
                <c:pt idx="1616" formatCode="0">
                  <c:v>248.36</c:v>
                </c:pt>
                <c:pt idx="1617" formatCode="0">
                  <c:v>246.91</c:v>
                </c:pt>
                <c:pt idx="1618" formatCode="0">
                  <c:v>248.05</c:v>
                </c:pt>
                <c:pt idx="1619" formatCode="0">
                  <c:v>256.98</c:v>
                </c:pt>
                <c:pt idx="1620" formatCode="0">
                  <c:v>259.95</c:v>
                </c:pt>
                <c:pt idx="1621" formatCode="0">
                  <c:v>260.7</c:v>
                </c:pt>
                <c:pt idx="1622" formatCode="0">
                  <c:v>265.26</c:v>
                </c:pt>
                <c:pt idx="1623" formatCode="0">
                  <c:v>272.82</c:v>
                </c:pt>
                <c:pt idx="1624" formatCode="0">
                  <c:v>273.14999999999998</c:v>
                </c:pt>
                <c:pt idx="1625" formatCode="0">
                  <c:v>265.60000000000002</c:v>
                </c:pt>
                <c:pt idx="1626" formatCode="0">
                  <c:v>265.02999999999997</c:v>
                </c:pt>
                <c:pt idx="1627" formatCode="0">
                  <c:v>268.98</c:v>
                </c:pt>
                <c:pt idx="1628" formatCode="0">
                  <c:v>272.57</c:v>
                </c:pt>
                <c:pt idx="1629" formatCode="0">
                  <c:v>267.86</c:v>
                </c:pt>
                <c:pt idx="1630" formatCode="0">
                  <c:v>267.26</c:v>
                </c:pt>
                <c:pt idx="1631" formatCode="0">
                  <c:v>275.86</c:v>
                </c:pt>
                <c:pt idx="1632" formatCode="0">
                  <c:v>273.42</c:v>
                </c:pt>
                <c:pt idx="1633" formatCode="0">
                  <c:v>275.92</c:v>
                </c:pt>
                <c:pt idx="1634" formatCode="0">
                  <c:v>278.38</c:v>
                </c:pt>
                <c:pt idx="1635" formatCode="0">
                  <c:v>283.14</c:v>
                </c:pt>
                <c:pt idx="1636" formatCode="0">
                  <c:v>281.79000000000002</c:v>
                </c:pt>
                <c:pt idx="1637" formatCode="0">
                  <c:v>282.14</c:v>
                </c:pt>
                <c:pt idx="1638" formatCode="0">
                  <c:v>275.97000000000003</c:v>
                </c:pt>
                <c:pt idx="1639" formatCode="0">
                  <c:v>279.92</c:v>
                </c:pt>
                <c:pt idx="1640" formatCode="0">
                  <c:v>274.06</c:v>
                </c:pt>
                <c:pt idx="1641" formatCode="0">
                  <c:v>276.83</c:v>
                </c:pt>
                <c:pt idx="1642" formatCode="0">
                  <c:v>279.58999999999997</c:v>
                </c:pt>
                <c:pt idx="1643" formatCode="0">
                  <c:v>281.83999999999997</c:v>
                </c:pt>
                <c:pt idx="1644" formatCode="0">
                  <c:v>276.38</c:v>
                </c:pt>
                <c:pt idx="1645" formatCode="0">
                  <c:v>274.72000000000003</c:v>
                </c:pt>
                <c:pt idx="1646" formatCode="0">
                  <c:v>276.49</c:v>
                </c:pt>
                <c:pt idx="1647" formatCode="0">
                  <c:v>280.64999999999998</c:v>
                </c:pt>
                <c:pt idx="1648" formatCode="0">
                  <c:v>283.06</c:v>
                </c:pt>
                <c:pt idx="1649" formatCode="0">
                  <c:v>284.10000000000002</c:v>
                </c:pt>
                <c:pt idx="1650" formatCode="0">
                  <c:v>292.08999999999997</c:v>
                </c:pt>
                <c:pt idx="1651" formatCode="0">
                  <c:v>290.60000000000002</c:v>
                </c:pt>
                <c:pt idx="1652" formatCode="0">
                  <c:v>287.57</c:v>
                </c:pt>
                <c:pt idx="1653" formatCode="0">
                  <c:v>293.45999999999998</c:v>
                </c:pt>
                <c:pt idx="1654" formatCode="0">
                  <c:v>287.06</c:v>
                </c:pt>
                <c:pt idx="1655" formatCode="0">
                  <c:v>287.88</c:v>
                </c:pt>
                <c:pt idx="1656" formatCode="0">
                  <c:v>288.35000000000002</c:v>
                </c:pt>
                <c:pt idx="1657" formatCode="0">
                  <c:v>286.42</c:v>
                </c:pt>
                <c:pt idx="1658" formatCode="0">
                  <c:v>292.01</c:v>
                </c:pt>
                <c:pt idx="1659" formatCode="0">
                  <c:v>286.10000000000002</c:v>
                </c:pt>
                <c:pt idx="1660" formatCode="0">
                  <c:v>289.98</c:v>
                </c:pt>
                <c:pt idx="1661" formatCode="0">
                  <c:v>290.2</c:v>
                </c:pt>
                <c:pt idx="1662" formatCode="0">
                  <c:v>278.02</c:v>
                </c:pt>
                <c:pt idx="1663" formatCode="0">
                  <c:v>291.93</c:v>
                </c:pt>
                <c:pt idx="1664" formatCode="0">
                  <c:v>298.94</c:v>
                </c:pt>
                <c:pt idx="1665" formatCode="0">
                  <c:v>298.77999999999997</c:v>
                </c:pt>
                <c:pt idx="1666" formatCode="0">
                  <c:v>296.39</c:v>
                </c:pt>
                <c:pt idx="1667" formatCode="0">
                  <c:v>291.02999999999997</c:v>
                </c:pt>
                <c:pt idx="1668" formatCode="0">
                  <c:v>288.88</c:v>
                </c:pt>
                <c:pt idx="1669" formatCode="0">
                  <c:v>299.26</c:v>
                </c:pt>
                <c:pt idx="1670" formatCode="0">
                  <c:v>303.8</c:v>
                </c:pt>
                <c:pt idx="1671" formatCode="0">
                  <c:v>293.32</c:v>
                </c:pt>
                <c:pt idx="1672" formatCode="0">
                  <c:v>280.70999999999998</c:v>
                </c:pt>
                <c:pt idx="1673" formatCode="0">
                  <c:v>271.92</c:v>
                </c:pt>
                <c:pt idx="1674" formatCode="0">
                  <c:v>261.86</c:v>
                </c:pt>
                <c:pt idx="1675" formatCode="0">
                  <c:v>257.5</c:v>
                </c:pt>
                <c:pt idx="1676" formatCode="0">
                  <c:v>266.72000000000003</c:v>
                </c:pt>
                <c:pt idx="1677" formatCode="0">
                  <c:v>270.33</c:v>
                </c:pt>
                <c:pt idx="1678" formatCode="0">
                  <c:v>263.48</c:v>
                </c:pt>
                <c:pt idx="1679" formatCode="0">
                  <c:v>275.06</c:v>
                </c:pt>
                <c:pt idx="1680" formatCode="0">
                  <c:v>286.60000000000002</c:v>
                </c:pt>
                <c:pt idx="1681" formatCode="0">
                  <c:v>288.99</c:v>
                </c:pt>
                <c:pt idx="1682" formatCode="0">
                  <c:v>289.47000000000003</c:v>
                </c:pt>
                <c:pt idx="1683" formatCode="0">
                  <c:v>283.73</c:v>
                </c:pt>
                <c:pt idx="1684" formatCode="0">
                  <c:v>287.52999999999997</c:v>
                </c:pt>
                <c:pt idx="1685" formatCode="0">
                  <c:v>287.11</c:v>
                </c:pt>
                <c:pt idx="1686" formatCode="0">
                  <c:v>287.75</c:v>
                </c:pt>
                <c:pt idx="1687" formatCode="0">
                  <c:v>280.45</c:v>
                </c:pt>
                <c:pt idx="1688" formatCode="0">
                  <c:v>272.29000000000002</c:v>
                </c:pt>
                <c:pt idx="1689" formatCode="0">
                  <c:v>274.87</c:v>
                </c:pt>
                <c:pt idx="1690" formatCode="0">
                  <c:v>272.60000000000002</c:v>
                </c:pt>
                <c:pt idx="1691" formatCode="0">
                  <c:v>273.66000000000003</c:v>
                </c:pt>
                <c:pt idx="1692" formatCode="0">
                  <c:v>269.08</c:v>
                </c:pt>
                <c:pt idx="1693" formatCode="0">
                  <c:v>266.10000000000002</c:v>
                </c:pt>
                <c:pt idx="1694" formatCode="0">
                  <c:v>273.87</c:v>
                </c:pt>
                <c:pt idx="1695" formatCode="0">
                  <c:v>270.33999999999997</c:v>
                </c:pt>
                <c:pt idx="1696" formatCode="0">
                  <c:v>277.32</c:v>
                </c:pt>
                <c:pt idx="1697" formatCode="0">
                  <c:v>277.45</c:v>
                </c:pt>
                <c:pt idx="1698" formatCode="0">
                  <c:v>298.07</c:v>
                </c:pt>
                <c:pt idx="1699" formatCode="0">
                  <c:v>297.08999999999997</c:v>
                </c:pt>
                <c:pt idx="1700" formatCode="0">
                  <c:v>329.06</c:v>
                </c:pt>
                <c:pt idx="1701" formatCode="0">
                  <c:v>347.75</c:v>
                </c:pt>
                <c:pt idx="1702" formatCode="0">
                  <c:v>353.24</c:v>
                </c:pt>
                <c:pt idx="1703" formatCode="0">
                  <c:v>343.77</c:v>
                </c:pt>
                <c:pt idx="1704" formatCode="0">
                  <c:v>342.78</c:v>
                </c:pt>
                <c:pt idx="1705" formatCode="0">
                  <c:v>329.76</c:v>
                </c:pt>
                <c:pt idx="1706" formatCode="0">
                  <c:v>336.2</c:v>
                </c:pt>
                <c:pt idx="1707" formatCode="0">
                  <c:v>331.22</c:v>
                </c:pt>
                <c:pt idx="1708" formatCode="0">
                  <c:v>343.59</c:v>
                </c:pt>
                <c:pt idx="1709" formatCode="0">
                  <c:v>342.66</c:v>
                </c:pt>
                <c:pt idx="1710" formatCode="0">
                  <c:v>342.33</c:v>
                </c:pt>
                <c:pt idx="1711" formatCode="0">
                  <c:v>345.2</c:v>
                </c:pt>
                <c:pt idx="1712" formatCode="0">
                  <c:v>332.85</c:v>
                </c:pt>
                <c:pt idx="1713" formatCode="0">
                  <c:v>337.1</c:v>
                </c:pt>
                <c:pt idx="1714" formatCode="0">
                  <c:v>341.54</c:v>
                </c:pt>
                <c:pt idx="1715" formatCode="0">
                  <c:v>331.38</c:v>
                </c:pt>
                <c:pt idx="1716" formatCode="0">
                  <c:v>336.82</c:v>
                </c:pt>
                <c:pt idx="1717" formatCode="0">
                  <c:v>321.49</c:v>
                </c:pt>
                <c:pt idx="1718" formatCode="0">
                  <c:v>331.17</c:v>
                </c:pt>
                <c:pt idx="1719" formatCode="0">
                  <c:v>343.03</c:v>
                </c:pt>
                <c:pt idx="1720" formatCode="0">
                  <c:v>349.34</c:v>
                </c:pt>
                <c:pt idx="1721" formatCode="0">
                  <c:v>339.73</c:v>
                </c:pt>
                <c:pt idx="1722" formatCode="0">
                  <c:v>344.61</c:v>
                </c:pt>
                <c:pt idx="1723" formatCode="0">
                  <c:v>356.11</c:v>
                </c:pt>
                <c:pt idx="1724" formatCode="0">
                  <c:v>360.65</c:v>
                </c:pt>
                <c:pt idx="1725" formatCode="0">
                  <c:v>357.21</c:v>
                </c:pt>
                <c:pt idx="1726" formatCode="0">
                  <c:v>363.93</c:v>
                </c:pt>
                <c:pt idx="1727" formatCode="0">
                  <c:v>357.71</c:v>
                </c:pt>
                <c:pt idx="1728" formatCode="0">
                  <c:v>357.89</c:v>
                </c:pt>
                <c:pt idx="1729" formatCode="0">
                  <c:v>379.08</c:v>
                </c:pt>
                <c:pt idx="1730" formatCode="0">
                  <c:v>376.5</c:v>
                </c:pt>
                <c:pt idx="1731" formatCode="0">
                  <c:v>390.01</c:v>
                </c:pt>
                <c:pt idx="1732" formatCode="0">
                  <c:v>427.75</c:v>
                </c:pt>
                <c:pt idx="1733" formatCode="0">
                  <c:v>432</c:v>
                </c:pt>
                <c:pt idx="1734" formatCode="0">
                  <c:v>437.02</c:v>
                </c:pt>
                <c:pt idx="1735" formatCode="0">
                  <c:v>411.48</c:v>
                </c:pt>
                <c:pt idx="1736" formatCode="0">
                  <c:v>415.02</c:v>
                </c:pt>
                <c:pt idx="1737" formatCode="0">
                  <c:v>413.13</c:v>
                </c:pt>
                <c:pt idx="1738" formatCode="0">
                  <c:v>421.91</c:v>
                </c:pt>
                <c:pt idx="1739" formatCode="0">
                  <c:v>436.84</c:v>
                </c:pt>
                <c:pt idx="1740" formatCode="0">
                  <c:v>442.64</c:v>
                </c:pt>
                <c:pt idx="1741" formatCode="0">
                  <c:v>429.24</c:v>
                </c:pt>
                <c:pt idx="1742" formatCode="0">
                  <c:v>411.34</c:v>
                </c:pt>
                <c:pt idx="1743" formatCode="0">
                  <c:v>403.03</c:v>
                </c:pt>
                <c:pt idx="1744" formatCode="0">
                  <c:v>382.41</c:v>
                </c:pt>
                <c:pt idx="1745" formatCode="0">
                  <c:v>363.17</c:v>
                </c:pt>
                <c:pt idx="1746" formatCode="0">
                  <c:v>371.96</c:v>
                </c:pt>
                <c:pt idx="1747" formatCode="0">
                  <c:v>361.34</c:v>
                </c:pt>
                <c:pt idx="1748" formatCode="0">
                  <c:v>366.29</c:v>
                </c:pt>
                <c:pt idx="1749" formatCode="0">
                  <c:v>368.42</c:v>
                </c:pt>
                <c:pt idx="1750" formatCode="0">
                  <c:v>367.31</c:v>
                </c:pt>
                <c:pt idx="1751" formatCode="0">
                  <c:v>372.39</c:v>
                </c:pt>
                <c:pt idx="1752" formatCode="0">
                  <c:v>366.18</c:v>
                </c:pt>
                <c:pt idx="1753" formatCode="0">
                  <c:v>360.84</c:v>
                </c:pt>
                <c:pt idx="1754" formatCode="0">
                  <c:v>366.92</c:v>
                </c:pt>
                <c:pt idx="1755" formatCode="0">
                  <c:v>354.58</c:v>
                </c:pt>
                <c:pt idx="1756" formatCode="0">
                  <c:v>322.74</c:v>
                </c:pt>
                <c:pt idx="1757" formatCode="0">
                  <c:v>335.81</c:v>
                </c:pt>
                <c:pt idx="1758" formatCode="0">
                  <c:v>352.31</c:v>
                </c:pt>
                <c:pt idx="1759" formatCode="0">
                  <c:v>365.03</c:v>
                </c:pt>
                <c:pt idx="1760" formatCode="0">
                  <c:v>364.19</c:v>
                </c:pt>
                <c:pt idx="1761" formatCode="0">
                  <c:v>349.22</c:v>
                </c:pt>
                <c:pt idx="1762" formatCode="0">
                  <c:v>351.48</c:v>
                </c:pt>
                <c:pt idx="1763" formatCode="0">
                  <c:v>355.64</c:v>
                </c:pt>
                <c:pt idx="1764" formatCode="0">
                  <c:v>345.37</c:v>
                </c:pt>
                <c:pt idx="1765" formatCode="0">
                  <c:v>364.29</c:v>
                </c:pt>
                <c:pt idx="1766" formatCode="0">
                  <c:v>355.84</c:v>
                </c:pt>
                <c:pt idx="1767" formatCode="0">
                  <c:v>357.84</c:v>
                </c:pt>
                <c:pt idx="1768" formatCode="0">
                  <c:v>360.4</c:v>
                </c:pt>
                <c:pt idx="1769" formatCode="0">
                  <c:v>363.71</c:v>
                </c:pt>
                <c:pt idx="1770" formatCode="0">
                  <c:v>374.79</c:v>
                </c:pt>
                <c:pt idx="1771" formatCode="0">
                  <c:v>374</c:v>
                </c:pt>
                <c:pt idx="1772" formatCode="0">
                  <c:v>386.82</c:v>
                </c:pt>
                <c:pt idx="1773" formatCode="0">
                  <c:v>391.44</c:v>
                </c:pt>
                <c:pt idx="1774" formatCode="0">
                  <c:v>402.7</c:v>
                </c:pt>
                <c:pt idx="1775" formatCode="0">
                  <c:v>396.07</c:v>
                </c:pt>
                <c:pt idx="1776" formatCode="0">
                  <c:v>389.94</c:v>
                </c:pt>
                <c:pt idx="1777" formatCode="0">
                  <c:v>370.51</c:v>
                </c:pt>
                <c:pt idx="1778" formatCode="0">
                  <c:v>363.41</c:v>
                </c:pt>
                <c:pt idx="1779" formatCode="0">
                  <c:v>366.84</c:v>
                </c:pt>
                <c:pt idx="1780" formatCode="0">
                  <c:v>363.17</c:v>
                </c:pt>
                <c:pt idx="1781" formatCode="0">
                  <c:v>358.39</c:v>
                </c:pt>
                <c:pt idx="1782" formatCode="0">
                  <c:v>366.24</c:v>
                </c:pt>
                <c:pt idx="1783" formatCode="0">
                  <c:v>372.06</c:v>
                </c:pt>
                <c:pt idx="1784" formatCode="0">
                  <c:v>362.02</c:v>
                </c:pt>
                <c:pt idx="1785" formatCode="0">
                  <c:v>368.29</c:v>
                </c:pt>
                <c:pt idx="1786" formatCode="0">
                  <c:v>371.05</c:v>
                </c:pt>
                <c:pt idx="1787" formatCode="0">
                  <c:v>380.72</c:v>
                </c:pt>
                <c:pt idx="1788" formatCode="0">
                  <c:v>379.6</c:v>
                </c:pt>
                <c:pt idx="1789" formatCode="0">
                  <c:v>386.1</c:v>
                </c:pt>
                <c:pt idx="1790" formatCode="0">
                  <c:v>389.76</c:v>
                </c:pt>
                <c:pt idx="1791" formatCode="0">
                  <c:v>377.11</c:v>
                </c:pt>
                <c:pt idx="1792" formatCode="0">
                  <c:v>370.75</c:v>
                </c:pt>
                <c:pt idx="1793" formatCode="0">
                  <c:v>371.03</c:v>
                </c:pt>
                <c:pt idx="1794" formatCode="0">
                  <c:v>362.91</c:v>
                </c:pt>
                <c:pt idx="1795" formatCode="0">
                  <c:v>364.32</c:v>
                </c:pt>
                <c:pt idx="1796" formatCode="0">
                  <c:v>373.4</c:v>
                </c:pt>
                <c:pt idx="1797" formatCode="0">
                  <c:v>375.91</c:v>
                </c:pt>
                <c:pt idx="1798" formatCode="0">
                  <c:v>376.51</c:v>
                </c:pt>
                <c:pt idx="1799" formatCode="0">
                  <c:v>367.87</c:v>
                </c:pt>
                <c:pt idx="1800" formatCode="0">
                  <c:v>370.38</c:v>
                </c:pt>
                <c:pt idx="1801" formatCode="0">
                  <c:v>371.97</c:v>
                </c:pt>
                <c:pt idx="1802" formatCode="0">
                  <c:v>376.12</c:v>
                </c:pt>
                <c:pt idx="1803" formatCode="0">
                  <c:v>378.76</c:v>
                </c:pt>
                <c:pt idx="1804" formatCode="0">
                  <c:v>378.8</c:v>
                </c:pt>
                <c:pt idx="1805" formatCode="0">
                  <c:v>388.31</c:v>
                </c:pt>
                <c:pt idx="1806" formatCode="0">
                  <c:v>384.7</c:v>
                </c:pt>
                <c:pt idx="1807" formatCode="0">
                  <c:v>392.88</c:v>
                </c:pt>
                <c:pt idx="1808" formatCode="0">
                  <c:v>391.23</c:v>
                </c:pt>
                <c:pt idx="1809" formatCode="0">
                  <c:v>385.77</c:v>
                </c:pt>
                <c:pt idx="1810" formatCode="0">
                  <c:v>371.76</c:v>
                </c:pt>
                <c:pt idx="1811" formatCode="0">
                  <c:v>364.98</c:v>
                </c:pt>
                <c:pt idx="1812" formatCode="0">
                  <c:v>359.89</c:v>
                </c:pt>
                <c:pt idx="1813" formatCode="0">
                  <c:v>360.96</c:v>
                </c:pt>
                <c:pt idx="1814" formatCode="0">
                  <c:v>359.29</c:v>
                </c:pt>
                <c:pt idx="1815" formatCode="0">
                  <c:v>361.61</c:v>
                </c:pt>
                <c:pt idx="1816" formatCode="0">
                  <c:v>363.17</c:v>
                </c:pt>
                <c:pt idx="1817" formatCode="0">
                  <c:v>369.85</c:v>
                </c:pt>
                <c:pt idx="1818" formatCode="0">
                  <c:v>367.94</c:v>
                </c:pt>
                <c:pt idx="1819" formatCode="0">
                  <c:v>356.83</c:v>
                </c:pt>
                <c:pt idx="1820" formatCode="0">
                  <c:v>357.4</c:v>
                </c:pt>
                <c:pt idx="1821" formatCode="0">
                  <c:v>343.43</c:v>
                </c:pt>
                <c:pt idx="1822" formatCode="0">
                  <c:v>346.46</c:v>
                </c:pt>
                <c:pt idx="1823" formatCode="0">
                  <c:v>340.31</c:v>
                </c:pt>
                <c:pt idx="1824" formatCode="0">
                  <c:v>340.81</c:v>
                </c:pt>
                <c:pt idx="1825" formatCode="0">
                  <c:v>334.53</c:v>
                </c:pt>
                <c:pt idx="1826" formatCode="0">
                  <c:v>343.95</c:v>
                </c:pt>
                <c:pt idx="1827" formatCode="0">
                  <c:v>335.5</c:v>
                </c:pt>
                <c:pt idx="1828" formatCode="0">
                  <c:v>340.42</c:v>
                </c:pt>
                <c:pt idx="1829" formatCode="0">
                  <c:v>340.95</c:v>
                </c:pt>
                <c:pt idx="1830" formatCode="0">
                  <c:v>335.97</c:v>
                </c:pt>
                <c:pt idx="1831" formatCode="0">
                  <c:v>330.83</c:v>
                </c:pt>
                <c:pt idx="1832" formatCode="0">
                  <c:v>323.45</c:v>
                </c:pt>
                <c:pt idx="1833" formatCode="0">
                  <c:v>322.56</c:v>
                </c:pt>
                <c:pt idx="1834" formatCode="0">
                  <c:v>325.39</c:v>
                </c:pt>
                <c:pt idx="1835" formatCode="0">
                  <c:v>324.19</c:v>
                </c:pt>
                <c:pt idx="1836" formatCode="0">
                  <c:v>329.43</c:v>
                </c:pt>
                <c:pt idx="1837" formatCode="0">
                  <c:v>325.32</c:v>
                </c:pt>
                <c:pt idx="1838" formatCode="0">
                  <c:v>334.16</c:v>
                </c:pt>
                <c:pt idx="1839" formatCode="0">
                  <c:v>325.95999999999998</c:v>
                </c:pt>
                <c:pt idx="1840" formatCode="0">
                  <c:v>324.93</c:v>
                </c:pt>
                <c:pt idx="1841" formatCode="0">
                  <c:v>326.14</c:v>
                </c:pt>
                <c:pt idx="1842" formatCode="0">
                  <c:v>335.91</c:v>
                </c:pt>
                <c:pt idx="1843" formatCode="0">
                  <c:v>332.3</c:v>
                </c:pt>
                <c:pt idx="1844" formatCode="0">
                  <c:v>322.07</c:v>
                </c:pt>
                <c:pt idx="1845" formatCode="0">
                  <c:v>320.3</c:v>
                </c:pt>
                <c:pt idx="1846" formatCode="0">
                  <c:v>317.2</c:v>
                </c:pt>
                <c:pt idx="1847" formatCode="0">
                  <c:v>306.60000000000002</c:v>
                </c:pt>
                <c:pt idx="1848" formatCode="0">
                  <c:v>298.72000000000003</c:v>
                </c:pt>
                <c:pt idx="1849" formatCode="0">
                  <c:v>301.83999999999997</c:v>
                </c:pt>
                <c:pt idx="1850" formatCode="0">
                  <c:v>300.98</c:v>
                </c:pt>
                <c:pt idx="1851" formatCode="0">
                  <c:v>295.7</c:v>
                </c:pt>
                <c:pt idx="1852" formatCode="0">
                  <c:v>298.73</c:v>
                </c:pt>
                <c:pt idx="1853" formatCode="0">
                  <c:v>305.42</c:v>
                </c:pt>
                <c:pt idx="1854" formatCode="0">
                  <c:v>310.3</c:v>
                </c:pt>
                <c:pt idx="1855" formatCode="0">
                  <c:v>315.05</c:v>
                </c:pt>
                <c:pt idx="1856" formatCode="0">
                  <c:v>315.86</c:v>
                </c:pt>
                <c:pt idx="1857" formatCode="0">
                  <c:v>320.11</c:v>
                </c:pt>
                <c:pt idx="1858" formatCode="0">
                  <c:v>319.56</c:v>
                </c:pt>
                <c:pt idx="1859" formatCode="0">
                  <c:v>326.17</c:v>
                </c:pt>
                <c:pt idx="1860" formatCode="0">
                  <c:v>319.32</c:v>
                </c:pt>
                <c:pt idx="1861" formatCode="0">
                  <c:v>320.69</c:v>
                </c:pt>
                <c:pt idx="1862" formatCode="0">
                  <c:v>310.60000000000002</c:v>
                </c:pt>
                <c:pt idx="1863" formatCode="0">
                  <c:v>318.75</c:v>
                </c:pt>
                <c:pt idx="1864" formatCode="0">
                  <c:v>326.39</c:v>
                </c:pt>
                <c:pt idx="1865" formatCode="0">
                  <c:v>338.48</c:v>
                </c:pt>
                <c:pt idx="1866" formatCode="0">
                  <c:v>344.59</c:v>
                </c:pt>
                <c:pt idx="1867" formatCode="0">
                  <c:v>337.78</c:v>
                </c:pt>
                <c:pt idx="1868" formatCode="0">
                  <c:v>330.57</c:v>
                </c:pt>
                <c:pt idx="1869" formatCode="0">
                  <c:v>336.86</c:v>
                </c:pt>
                <c:pt idx="1870" formatCode="0">
                  <c:v>338.77</c:v>
                </c:pt>
                <c:pt idx="1871" formatCode="0">
                  <c:v>331.24</c:v>
                </c:pt>
                <c:pt idx="1872" formatCode="0">
                  <c:v>336.84</c:v>
                </c:pt>
                <c:pt idx="1873" formatCode="0">
                  <c:v>333.51</c:v>
                </c:pt>
                <c:pt idx="1874" formatCode="0">
                  <c:v>330.6</c:v>
                </c:pt>
                <c:pt idx="1875" formatCode="0">
                  <c:v>337.34</c:v>
                </c:pt>
                <c:pt idx="1876" formatCode="0">
                  <c:v>333.18</c:v>
                </c:pt>
                <c:pt idx="1877" formatCode="0">
                  <c:v>328.7</c:v>
                </c:pt>
                <c:pt idx="1878" formatCode="0">
                  <c:v>330.63</c:v>
                </c:pt>
                <c:pt idx="1879" formatCode="0">
                  <c:v>330.85</c:v>
                </c:pt>
                <c:pt idx="1880" formatCode="0">
                  <c:v>327.35000000000002</c:v>
                </c:pt>
                <c:pt idx="1881" formatCode="0">
                  <c:v>322.63</c:v>
                </c:pt>
                <c:pt idx="1882" formatCode="0">
                  <c:v>321.32</c:v>
                </c:pt>
                <c:pt idx="1883" formatCode="0">
                  <c:v>317.86</c:v>
                </c:pt>
                <c:pt idx="1884" formatCode="0">
                  <c:v>324.64</c:v>
                </c:pt>
                <c:pt idx="1885" formatCode="0">
                  <c:v>325.41000000000003</c:v>
                </c:pt>
                <c:pt idx="1886" formatCode="0">
                  <c:v>332.81</c:v>
                </c:pt>
                <c:pt idx="1887" formatCode="0">
                  <c:v>339.08</c:v>
                </c:pt>
                <c:pt idx="1888" formatCode="0">
                  <c:v>336.1</c:v>
                </c:pt>
                <c:pt idx="1889" formatCode="0">
                  <c:v>345.34</c:v>
                </c:pt>
                <c:pt idx="1890" formatCode="0">
                  <c:v>361.04</c:v>
                </c:pt>
                <c:pt idx="1891" formatCode="0">
                  <c:v>366.78</c:v>
                </c:pt>
                <c:pt idx="1892" formatCode="0">
                  <c:v>373.72</c:v>
                </c:pt>
                <c:pt idx="1893" formatCode="0">
                  <c:v>383.47</c:v>
                </c:pt>
                <c:pt idx="1894" formatCode="0">
                  <c:v>386.03</c:v>
                </c:pt>
                <c:pt idx="1895" formatCode="0">
                  <c:v>381.59</c:v>
                </c:pt>
                <c:pt idx="1896" formatCode="0">
                  <c:v>375.07</c:v>
                </c:pt>
                <c:pt idx="1897" formatCode="0">
                  <c:v>387.55</c:v>
                </c:pt>
                <c:pt idx="1898" formatCode="0">
                  <c:v>386.24</c:v>
                </c:pt>
                <c:pt idx="1899" formatCode="0">
                  <c:v>389.41</c:v>
                </c:pt>
                <c:pt idx="1900" formatCode="0">
                  <c:v>390.23</c:v>
                </c:pt>
                <c:pt idx="1901" formatCode="0">
                  <c:v>401.78</c:v>
                </c:pt>
                <c:pt idx="1902" formatCode="0">
                  <c:v>419.24</c:v>
                </c:pt>
                <c:pt idx="1903" formatCode="0">
                  <c:v>430.08</c:v>
                </c:pt>
                <c:pt idx="1904" formatCode="0">
                  <c:v>386.29</c:v>
                </c:pt>
                <c:pt idx="1905" formatCode="0">
                  <c:v>386.33</c:v>
                </c:pt>
                <c:pt idx="1906" formatCode="0">
                  <c:v>391.01</c:v>
                </c:pt>
                <c:pt idx="1907" formatCode="0">
                  <c:v>381.95</c:v>
                </c:pt>
                <c:pt idx="1908" formatCode="0">
                  <c:v>382.01</c:v>
                </c:pt>
                <c:pt idx="1909" formatCode="0">
                  <c:v>379.91</c:v>
                </c:pt>
                <c:pt idx="1910" formatCode="0">
                  <c:v>370.37</c:v>
                </c:pt>
                <c:pt idx="1911" formatCode="0">
                  <c:v>375.09</c:v>
                </c:pt>
                <c:pt idx="1912" formatCode="0">
                  <c:v>370.74</c:v>
                </c:pt>
                <c:pt idx="1913" formatCode="0">
                  <c:v>369.63</c:v>
                </c:pt>
                <c:pt idx="1914" formatCode="0">
                  <c:v>375.36</c:v>
                </c:pt>
                <c:pt idx="1915" formatCode="0">
                  <c:v>371.01</c:v>
                </c:pt>
                <c:pt idx="1916" formatCode="0">
                  <c:v>380.22</c:v>
                </c:pt>
                <c:pt idx="1917" formatCode="0">
                  <c:v>377.77</c:v>
                </c:pt>
                <c:pt idx="1918" formatCode="0">
                  <c:v>375.88</c:v>
                </c:pt>
                <c:pt idx="1919" formatCode="0">
                  <c:v>381.79</c:v>
                </c:pt>
                <c:pt idx="1920" formatCode="0">
                  <c:v>361.88</c:v>
                </c:pt>
                <c:pt idx="1921" formatCode="0">
                  <c:v>365.73</c:v>
                </c:pt>
                <c:pt idx="1922" formatCode="0">
                  <c:v>352.73</c:v>
                </c:pt>
                <c:pt idx="1923" formatCode="0">
                  <c:v>352.81</c:v>
                </c:pt>
                <c:pt idx="1924" formatCode="0">
                  <c:v>357.86</c:v>
                </c:pt>
                <c:pt idx="1925" formatCode="0">
                  <c:v>359.89</c:v>
                </c:pt>
                <c:pt idx="1926" formatCode="0">
                  <c:v>359.63</c:v>
                </c:pt>
                <c:pt idx="1927" formatCode="0">
                  <c:v>354.9</c:v>
                </c:pt>
                <c:pt idx="1928" formatCode="0">
                  <c:v>353.86</c:v>
                </c:pt>
                <c:pt idx="1929" formatCode="0">
                  <c:v>345.63</c:v>
                </c:pt>
                <c:pt idx="1930" formatCode="0">
                  <c:v>341.5</c:v>
                </c:pt>
                <c:pt idx="1931" formatCode="0">
                  <c:v>334.65</c:v>
                </c:pt>
                <c:pt idx="1932" formatCode="0">
                  <c:v>337.57</c:v>
                </c:pt>
                <c:pt idx="1933" formatCode="0">
                  <c:v>332.6</c:v>
                </c:pt>
                <c:pt idx="1934" formatCode="0">
                  <c:v>339.66</c:v>
                </c:pt>
                <c:pt idx="1935" formatCode="0">
                  <c:v>350.02</c:v>
                </c:pt>
                <c:pt idx="1936" formatCode="0">
                  <c:v>358.42</c:v>
                </c:pt>
                <c:pt idx="1937" formatCode="0">
                  <c:v>356.8</c:v>
                </c:pt>
                <c:pt idx="1938" formatCode="0">
                  <c:v>348.99</c:v>
                </c:pt>
                <c:pt idx="1939" formatCode="0">
                  <c:v>330.94</c:v>
                </c:pt>
                <c:pt idx="1940" formatCode="0">
                  <c:v>331.15</c:v>
                </c:pt>
                <c:pt idx="1941" formatCode="0">
                  <c:v>325.10000000000002</c:v>
                </c:pt>
                <c:pt idx="1942" formatCode="0">
                  <c:v>316.89</c:v>
                </c:pt>
                <c:pt idx="1943" formatCode="0">
                  <c:v>322.57</c:v>
                </c:pt>
                <c:pt idx="1944" formatCode="0">
                  <c:v>309.04000000000002</c:v>
                </c:pt>
                <c:pt idx="1945" formatCode="0">
                  <c:v>306.25</c:v>
                </c:pt>
                <c:pt idx="1946" formatCode="0">
                  <c:v>300.8</c:v>
                </c:pt>
                <c:pt idx="1947" formatCode="0">
                  <c:v>300.42</c:v>
                </c:pt>
                <c:pt idx="1948" formatCode="0">
                  <c:v>302.17</c:v>
                </c:pt>
                <c:pt idx="1949" formatCode="0">
                  <c:v>308.08</c:v>
                </c:pt>
                <c:pt idx="1950" formatCode="0">
                  <c:v>307.45</c:v>
                </c:pt>
                <c:pt idx="1951" formatCode="0">
                  <c:v>303.32</c:v>
                </c:pt>
                <c:pt idx="1952" formatCode="0">
                  <c:v>298.27</c:v>
                </c:pt>
                <c:pt idx="1953" formatCode="0">
                  <c:v>298.10000000000002</c:v>
                </c:pt>
                <c:pt idx="1954" formatCode="0">
                  <c:v>300.62</c:v>
                </c:pt>
                <c:pt idx="1955" formatCode="0">
                  <c:v>299.77</c:v>
                </c:pt>
                <c:pt idx="1956" formatCode="0">
                  <c:v>297.33</c:v>
                </c:pt>
                <c:pt idx="1957" formatCode="0">
                  <c:v>301.94</c:v>
                </c:pt>
                <c:pt idx="1958" formatCode="0">
                  <c:v>303.06</c:v>
                </c:pt>
                <c:pt idx="1959" formatCode="0">
                  <c:v>303.22000000000003</c:v>
                </c:pt>
                <c:pt idx="1960" formatCode="0">
                  <c:v>306.17</c:v>
                </c:pt>
                <c:pt idx="1961" formatCode="0">
                  <c:v>304.75</c:v>
                </c:pt>
                <c:pt idx="1962" formatCode="0">
                  <c:v>302.3</c:v>
                </c:pt>
                <c:pt idx="1963" formatCode="0">
                  <c:v>305.24</c:v>
                </c:pt>
                <c:pt idx="1964" formatCode="0">
                  <c:v>313.07</c:v>
                </c:pt>
                <c:pt idx="1965" formatCode="0">
                  <c:v>307.20999999999998</c:v>
                </c:pt>
                <c:pt idx="1966" formatCode="0">
                  <c:v>304.01</c:v>
                </c:pt>
                <c:pt idx="1967" formatCode="0">
                  <c:v>292.88</c:v>
                </c:pt>
                <c:pt idx="1968" formatCode="0">
                  <c:v>288.83999999999997</c:v>
                </c:pt>
                <c:pt idx="1969" formatCode="0">
                  <c:v>286.86</c:v>
                </c:pt>
                <c:pt idx="1970" formatCode="0">
                  <c:v>283.58</c:v>
                </c:pt>
                <c:pt idx="1971" formatCode="0">
                  <c:v>280.39</c:v>
                </c:pt>
                <c:pt idx="1972" formatCode="0">
                  <c:v>282.93</c:v>
                </c:pt>
                <c:pt idx="1973" formatCode="0">
                  <c:v>270.58999999999997</c:v>
                </c:pt>
                <c:pt idx="1974" formatCode="0">
                  <c:v>274.52999999999997</c:v>
                </c:pt>
                <c:pt idx="1975" formatCode="0">
                  <c:v>279.23</c:v>
                </c:pt>
                <c:pt idx="1976" formatCode="0">
                  <c:v>280.08999999999997</c:v>
                </c:pt>
                <c:pt idx="1977" formatCode="0">
                  <c:v>283.24</c:v>
                </c:pt>
                <c:pt idx="1978" formatCode="0">
                  <c:v>282.82</c:v>
                </c:pt>
                <c:pt idx="1979" formatCode="0">
                  <c:v>288.47000000000003</c:v>
                </c:pt>
                <c:pt idx="1980" formatCode="0">
                  <c:v>293.08</c:v>
                </c:pt>
                <c:pt idx="1981" formatCode="0">
                  <c:v>299.01</c:v>
                </c:pt>
                <c:pt idx="1982" formatCode="0">
                  <c:v>292.76</c:v>
                </c:pt>
                <c:pt idx="1983" formatCode="0">
                  <c:v>285.47000000000003</c:v>
                </c:pt>
                <c:pt idx="1984" formatCode="0">
                  <c:v>280.89999999999998</c:v>
                </c:pt>
                <c:pt idx="1985" formatCode="0">
                  <c:v>279.95999999999998</c:v>
                </c:pt>
                <c:pt idx="1986" formatCode="0">
                  <c:v>275.69</c:v>
                </c:pt>
                <c:pt idx="1987" formatCode="0">
                  <c:v>271.26</c:v>
                </c:pt>
                <c:pt idx="1988" formatCode="0">
                  <c:v>262.88</c:v>
                </c:pt>
                <c:pt idx="1989" formatCode="0">
                  <c:v>271.58</c:v>
                </c:pt>
                <c:pt idx="1990" formatCode="0">
                  <c:v>274.23</c:v>
                </c:pt>
                <c:pt idx="1991" formatCode="0">
                  <c:v>272.25</c:v>
                </c:pt>
                <c:pt idx="1992" formatCode="0">
                  <c:v>269.14</c:v>
                </c:pt>
                <c:pt idx="1993" formatCode="0">
                  <c:v>264.48</c:v>
                </c:pt>
                <c:pt idx="1994" formatCode="0">
                  <c:v>256.57</c:v>
                </c:pt>
                <c:pt idx="1995" formatCode="0">
                  <c:v>250.16</c:v>
                </c:pt>
                <c:pt idx="1996" formatCode="0">
                  <c:v>248.34</c:v>
                </c:pt>
                <c:pt idx="1997" formatCode="0">
                  <c:v>256.2</c:v>
                </c:pt>
                <c:pt idx="1998" formatCode="0">
                  <c:v>256.08999999999997</c:v>
                </c:pt>
                <c:pt idx="1999" formatCode="0">
                  <c:v>260.63</c:v>
                </c:pt>
                <c:pt idx="2000" formatCode="0">
                  <c:v>259.45</c:v>
                </c:pt>
                <c:pt idx="2001" formatCode="0">
                  <c:v>256.02999999999997</c:v>
                </c:pt>
                <c:pt idx="2002" formatCode="0">
                  <c:v>268.37</c:v>
                </c:pt>
                <c:pt idx="2003" formatCode="0">
                  <c:v>273.58999999999997</c:v>
                </c:pt>
                <c:pt idx="2004" formatCode="0">
                  <c:v>277.39</c:v>
                </c:pt>
                <c:pt idx="2005" formatCode="0">
                  <c:v>274.23</c:v>
                </c:pt>
                <c:pt idx="2006" formatCode="0">
                  <c:v>273.68</c:v>
                </c:pt>
                <c:pt idx="2007" formatCode="0">
                  <c:v>271.60000000000002</c:v>
                </c:pt>
                <c:pt idx="2008" formatCode="0">
                  <c:v>265.41000000000003</c:v>
                </c:pt>
                <c:pt idx="2009" formatCode="0">
                  <c:v>274.12</c:v>
                </c:pt>
                <c:pt idx="2010" formatCode="0">
                  <c:v>276.26</c:v>
                </c:pt>
                <c:pt idx="2011" formatCode="0">
                  <c:v>278.82</c:v>
                </c:pt>
                <c:pt idx="2012" formatCode="0">
                  <c:v>282.56</c:v>
                </c:pt>
                <c:pt idx="2013" formatCode="0">
                  <c:v>284.27999999999997</c:v>
                </c:pt>
                <c:pt idx="2014" formatCode="0">
                  <c:v>286.94</c:v>
                </c:pt>
                <c:pt idx="2015" formatCode="0">
                  <c:v>287.82</c:v>
                </c:pt>
                <c:pt idx="2016" formatCode="0">
                  <c:v>282.24</c:v>
                </c:pt>
                <c:pt idx="2017" formatCode="0">
                  <c:v>277.22000000000003</c:v>
                </c:pt>
                <c:pt idx="2018" formatCode="0">
                  <c:v>274.04000000000002</c:v>
                </c:pt>
                <c:pt idx="2019" formatCode="0">
                  <c:v>276.58999999999997</c:v>
                </c:pt>
                <c:pt idx="2020" formatCode="0">
                  <c:v>272.02</c:v>
                </c:pt>
                <c:pt idx="2021" formatCode="0">
                  <c:v>272.31</c:v>
                </c:pt>
                <c:pt idx="2022" formatCode="0">
                  <c:v>267.26</c:v>
                </c:pt>
                <c:pt idx="2023" formatCode="0">
                  <c:v>268.75</c:v>
                </c:pt>
                <c:pt idx="2024" formatCode="0">
                  <c:v>266.33999999999997</c:v>
                </c:pt>
                <c:pt idx="2025" formatCode="0">
                  <c:v>264.98</c:v>
                </c:pt>
                <c:pt idx="2026" formatCode="0">
                  <c:v>266.75</c:v>
                </c:pt>
                <c:pt idx="2027" formatCode="0">
                  <c:v>265.37</c:v>
                </c:pt>
                <c:pt idx="2028" formatCode="0">
                  <c:v>263.8</c:v>
                </c:pt>
                <c:pt idx="2029" formatCode="0">
                  <c:v>260.57</c:v>
                </c:pt>
                <c:pt idx="2030" formatCode="0">
                  <c:v>258.56</c:v>
                </c:pt>
                <c:pt idx="2031" formatCode="0">
                  <c:v>253.42</c:v>
                </c:pt>
                <c:pt idx="2032" formatCode="0">
                  <c:v>253.62</c:v>
                </c:pt>
                <c:pt idx="2033" formatCode="0">
                  <c:v>255.35</c:v>
                </c:pt>
                <c:pt idx="2034" formatCode="0">
                  <c:v>252.54</c:v>
                </c:pt>
                <c:pt idx="2035" formatCode="0">
                  <c:v>246.9</c:v>
                </c:pt>
                <c:pt idx="2036" formatCode="0">
                  <c:v>247.22</c:v>
                </c:pt>
                <c:pt idx="2037" formatCode="0">
                  <c:v>246.83</c:v>
                </c:pt>
                <c:pt idx="2038" formatCode="0">
                  <c:v>251.27</c:v>
                </c:pt>
                <c:pt idx="2039" formatCode="0">
                  <c:v>249.67</c:v>
                </c:pt>
                <c:pt idx="2040" formatCode="0">
                  <c:v>250.71</c:v>
                </c:pt>
                <c:pt idx="2041" formatCode="0">
                  <c:v>254.08</c:v>
                </c:pt>
                <c:pt idx="2042" formatCode="0">
                  <c:v>254.63</c:v>
                </c:pt>
                <c:pt idx="2043" formatCode="0">
                  <c:v>248.34</c:v>
                </c:pt>
                <c:pt idx="2044" formatCode="0">
                  <c:v>236.32</c:v>
                </c:pt>
                <c:pt idx="2045" formatCode="0">
                  <c:v>229.19</c:v>
                </c:pt>
                <c:pt idx="2046" formatCode="0">
                  <c:v>231.96</c:v>
                </c:pt>
                <c:pt idx="2047" formatCode="0">
                  <c:v>236.51</c:v>
                </c:pt>
                <c:pt idx="2048" formatCode="0">
                  <c:v>245.01</c:v>
                </c:pt>
                <c:pt idx="2049" formatCode="0">
                  <c:v>248.86</c:v>
                </c:pt>
                <c:pt idx="2050" formatCode="0">
                  <c:v>246.98</c:v>
                </c:pt>
                <c:pt idx="2051" formatCode="0">
                  <c:v>252.55</c:v>
                </c:pt>
                <c:pt idx="2052" formatCode="0">
                  <c:v>250.72</c:v>
                </c:pt>
                <c:pt idx="2053" formatCode="0">
                  <c:v>252.47</c:v>
                </c:pt>
                <c:pt idx="2054" formatCode="0">
                  <c:v>252.92</c:v>
                </c:pt>
                <c:pt idx="2055" formatCode="0">
                  <c:v>248.67</c:v>
                </c:pt>
                <c:pt idx="2056" formatCode="0">
                  <c:v>251.37</c:v>
                </c:pt>
                <c:pt idx="2057" formatCode="0">
                  <c:v>251.64</c:v>
                </c:pt>
                <c:pt idx="2058" formatCode="0">
                  <c:v>251.12</c:v>
                </c:pt>
                <c:pt idx="2059" formatCode="0">
                  <c:v>249.82</c:v>
                </c:pt>
                <c:pt idx="2060" formatCode="0">
                  <c:v>242.79</c:v>
                </c:pt>
                <c:pt idx="2061" formatCode="0">
                  <c:v>244.64</c:v>
                </c:pt>
                <c:pt idx="2062" formatCode="0">
                  <c:v>245.54</c:v>
                </c:pt>
                <c:pt idx="2063" formatCode="0">
                  <c:v>252.17</c:v>
                </c:pt>
                <c:pt idx="2064" formatCode="0">
                  <c:v>258.87</c:v>
                </c:pt>
                <c:pt idx="2065" formatCode="0">
                  <c:v>255.54</c:v>
                </c:pt>
                <c:pt idx="2066" formatCode="0">
                  <c:v>263.70999999999998</c:v>
                </c:pt>
                <c:pt idx="2067" formatCode="0">
                  <c:v>260.33999999999997</c:v>
                </c:pt>
                <c:pt idx="2068" formatCode="0">
                  <c:v>263.47000000000003</c:v>
                </c:pt>
                <c:pt idx="2069" formatCode="0">
                  <c:v>261.35000000000002</c:v>
                </c:pt>
                <c:pt idx="2070" formatCode="0">
                  <c:v>258.11</c:v>
                </c:pt>
                <c:pt idx="2071" formatCode="0">
                  <c:v>258.51</c:v>
                </c:pt>
                <c:pt idx="2072" formatCode="0">
                  <c:v>259.52999999999997</c:v>
                </c:pt>
                <c:pt idx="2073" formatCode="0">
                  <c:v>257.58999999999997</c:v>
                </c:pt>
                <c:pt idx="2074" formatCode="0">
                  <c:v>261.27999999999997</c:v>
                </c:pt>
                <c:pt idx="2075" formatCode="0">
                  <c:v>260.89</c:v>
                </c:pt>
                <c:pt idx="2076" formatCode="0">
                  <c:v>259.27999999999997</c:v>
                </c:pt>
                <c:pt idx="2077" formatCode="0">
                  <c:v>264.24</c:v>
                </c:pt>
                <c:pt idx="2078" formatCode="0">
                  <c:v>271.83999999999997</c:v>
                </c:pt>
                <c:pt idx="2079" formatCode="0">
                  <c:v>272.89999999999998</c:v>
                </c:pt>
                <c:pt idx="2080" formatCode="0">
                  <c:v>276.37</c:v>
                </c:pt>
                <c:pt idx="2081" formatCode="0">
                  <c:v>277.01</c:v>
                </c:pt>
                <c:pt idx="2082" formatCode="0">
                  <c:v>273.37</c:v>
                </c:pt>
                <c:pt idx="2083" formatCode="0">
                  <c:v>276.45999999999998</c:v>
                </c:pt>
                <c:pt idx="2084" formatCode="0">
                  <c:v>278.14</c:v>
                </c:pt>
                <c:pt idx="2085" formatCode="0">
                  <c:v>274.61</c:v>
                </c:pt>
                <c:pt idx="2086" formatCode="0">
                  <c:v>271.99</c:v>
                </c:pt>
                <c:pt idx="2087" formatCode="0">
                  <c:v>269.42</c:v>
                </c:pt>
                <c:pt idx="2088" formatCode="0">
                  <c:v>269.74</c:v>
                </c:pt>
                <c:pt idx="2089" formatCode="0">
                  <c:v>268.20999999999998</c:v>
                </c:pt>
                <c:pt idx="2090" formatCode="0">
                  <c:v>269.8</c:v>
                </c:pt>
                <c:pt idx="2091" formatCode="0">
                  <c:v>270.56</c:v>
                </c:pt>
                <c:pt idx="2092" formatCode="0">
                  <c:v>272.70999999999998</c:v>
                </c:pt>
                <c:pt idx="2093" formatCode="0">
                  <c:v>272.41000000000003</c:v>
                </c:pt>
                <c:pt idx="2094" formatCode="0">
                  <c:v>277.38</c:v>
                </c:pt>
                <c:pt idx="2095" formatCode="0">
                  <c:v>281.66000000000003</c:v>
                </c:pt>
                <c:pt idx="2096" formatCode="0">
                  <c:v>290.36</c:v>
                </c:pt>
                <c:pt idx="2097" formatCode="0">
                  <c:v>286.77</c:v>
                </c:pt>
                <c:pt idx="2098" formatCode="0">
                  <c:v>288.17</c:v>
                </c:pt>
                <c:pt idx="2099" formatCode="0">
                  <c:v>290.8</c:v>
                </c:pt>
                <c:pt idx="2100" formatCode="0">
                  <c:v>290.97000000000003</c:v>
                </c:pt>
                <c:pt idx="2101" formatCode="0">
                  <c:v>291.83999999999997</c:v>
                </c:pt>
                <c:pt idx="2102" formatCode="0">
                  <c:v>298.58</c:v>
                </c:pt>
                <c:pt idx="2103" formatCode="0">
                  <c:v>297.12</c:v>
                </c:pt>
                <c:pt idx="2104" formatCode="0">
                  <c:v>298.32</c:v>
                </c:pt>
                <c:pt idx="2105" formatCode="0">
                  <c:v>293.08999999999997</c:v>
                </c:pt>
                <c:pt idx="2106" formatCode="0">
                  <c:v>293.74</c:v>
                </c:pt>
                <c:pt idx="2107" formatCode="0">
                  <c:v>288.92</c:v>
                </c:pt>
                <c:pt idx="2108" formatCode="0">
                  <c:v>284.36</c:v>
                </c:pt>
                <c:pt idx="2109" formatCode="0">
                  <c:v>275.55</c:v>
                </c:pt>
                <c:pt idx="2110" formatCode="0">
                  <c:v>273.08</c:v>
                </c:pt>
                <c:pt idx="2111" formatCode="0">
                  <c:v>269.18</c:v>
                </c:pt>
                <c:pt idx="2112" formatCode="0">
                  <c:v>266.95</c:v>
                </c:pt>
                <c:pt idx="2113" formatCode="0">
                  <c:v>271.5</c:v>
                </c:pt>
                <c:pt idx="2114" formatCode="0">
                  <c:v>275.60000000000002</c:v>
                </c:pt>
                <c:pt idx="2115" formatCode="0">
                  <c:v>281.05</c:v>
                </c:pt>
                <c:pt idx="2116" formatCode="0">
                  <c:v>283.31</c:v>
                </c:pt>
                <c:pt idx="2117" formatCode="0">
                  <c:v>285.45</c:v>
                </c:pt>
                <c:pt idx="2118" formatCode="0">
                  <c:v>285.45</c:v>
                </c:pt>
                <c:pt idx="2119" formatCode="0">
                  <c:v>283.79000000000002</c:v>
                </c:pt>
                <c:pt idx="2120" formatCode="0">
                  <c:v>280.26</c:v>
                </c:pt>
                <c:pt idx="2121" formatCode="0">
                  <c:v>280.64999999999998</c:v>
                </c:pt>
                <c:pt idx="2122" formatCode="0">
                  <c:v>280.74</c:v>
                </c:pt>
                <c:pt idx="2123" formatCode="0">
                  <c:v>284.01</c:v>
                </c:pt>
                <c:pt idx="2124" formatCode="0">
                  <c:v>280.97000000000003</c:v>
                </c:pt>
                <c:pt idx="2125" formatCode="0">
                  <c:v>277.51</c:v>
                </c:pt>
                <c:pt idx="2126" formatCode="0">
                  <c:v>277.39</c:v>
                </c:pt>
                <c:pt idx="2127" formatCode="0">
                  <c:v>272.56</c:v>
                </c:pt>
                <c:pt idx="2128" formatCode="0">
                  <c:v>264.41000000000003</c:v>
                </c:pt>
                <c:pt idx="2129" formatCode="0">
                  <c:v>263.72000000000003</c:v>
                </c:pt>
                <c:pt idx="2130" formatCode="0">
                  <c:v>263.33999999999997</c:v>
                </c:pt>
                <c:pt idx="2131" formatCode="0">
                  <c:v>265.64999999999998</c:v>
                </c:pt>
                <c:pt idx="2132" formatCode="0">
                  <c:v>261.5</c:v>
                </c:pt>
                <c:pt idx="2133" formatCode="0">
                  <c:v>262.26</c:v>
                </c:pt>
                <c:pt idx="2134" formatCode="0">
                  <c:v>265.75</c:v>
                </c:pt>
                <c:pt idx="2135" formatCode="0">
                  <c:v>263.02</c:v>
                </c:pt>
                <c:pt idx="2136" formatCode="0">
                  <c:v>268.08999999999997</c:v>
                </c:pt>
                <c:pt idx="2137" formatCode="0">
                  <c:v>273.45999999999998</c:v>
                </c:pt>
                <c:pt idx="2138" formatCode="0">
                  <c:v>263.41000000000003</c:v>
                </c:pt>
                <c:pt idx="2139" formatCode="0">
                  <c:v>267.32</c:v>
                </c:pt>
                <c:pt idx="2140" formatCode="0">
                  <c:v>272.33</c:v>
                </c:pt>
                <c:pt idx="2141" formatCode="0">
                  <c:v>264.60000000000002</c:v>
                </c:pt>
                <c:pt idx="2142" formatCode="0">
                  <c:v>276.39</c:v>
                </c:pt>
                <c:pt idx="2143" formatCode="0">
                  <c:v>280.32</c:v>
                </c:pt>
                <c:pt idx="2144" formatCode="0">
                  <c:v>280.31</c:v>
                </c:pt>
                <c:pt idx="2145" formatCode="0">
                  <c:v>293.19</c:v>
                </c:pt>
                <c:pt idx="2146" formatCode="0">
                  <c:v>294.5</c:v>
                </c:pt>
                <c:pt idx="2147" formatCode="0">
                  <c:v>295.77999999999997</c:v>
                </c:pt>
                <c:pt idx="2148" formatCode="0">
                  <c:v>304.67</c:v>
                </c:pt>
                <c:pt idx="2149" formatCode="0">
                  <c:v>303.39</c:v>
                </c:pt>
                <c:pt idx="2150" formatCode="0">
                  <c:v>313.26</c:v>
                </c:pt>
                <c:pt idx="2151" formatCode="0">
                  <c:v>321.8</c:v>
                </c:pt>
                <c:pt idx="2152" formatCode="0">
                  <c:v>311.92</c:v>
                </c:pt>
                <c:pt idx="2153" formatCode="0">
                  <c:v>318.63</c:v>
                </c:pt>
                <c:pt idx="2154" formatCode="0">
                  <c:v>337.45</c:v>
                </c:pt>
                <c:pt idx="2155" formatCode="0">
                  <c:v>331.56</c:v>
                </c:pt>
                <c:pt idx="2156" formatCode="0">
                  <c:v>318.36</c:v>
                </c:pt>
                <c:pt idx="2157" formatCode="0">
                  <c:v>314.33999999999997</c:v>
                </c:pt>
                <c:pt idx="2158" formatCode="0">
                  <c:v>315.35000000000002</c:v>
                </c:pt>
                <c:pt idx="2159" formatCode="0">
                  <c:v>326.37</c:v>
                </c:pt>
                <c:pt idx="2160" formatCode="0">
                  <c:v>327.73</c:v>
                </c:pt>
                <c:pt idx="2161" formatCode="0">
                  <c:v>357.61</c:v>
                </c:pt>
                <c:pt idx="2162" formatCode="0">
                  <c:v>362.32</c:v>
                </c:pt>
                <c:pt idx="2163" formatCode="0">
                  <c:v>389.04</c:v>
                </c:pt>
                <c:pt idx="2164" formatCode="0">
                  <c:v>371.22</c:v>
                </c:pt>
                <c:pt idx="2165" formatCode="0">
                  <c:v>358.06</c:v>
                </c:pt>
                <c:pt idx="2166" formatCode="0">
                  <c:v>347.94</c:v>
                </c:pt>
                <c:pt idx="2167" formatCode="0">
                  <c:v>342.44</c:v>
                </c:pt>
                <c:pt idx="2168" formatCode="0">
                  <c:v>335.83</c:v>
                </c:pt>
                <c:pt idx="2169" formatCode="0">
                  <c:v>330.14</c:v>
                </c:pt>
                <c:pt idx="2170" formatCode="0">
                  <c:v>336.17</c:v>
                </c:pt>
                <c:pt idx="2171" formatCode="0">
                  <c:v>326.95</c:v>
                </c:pt>
                <c:pt idx="2172" formatCode="0">
                  <c:v>340.77</c:v>
                </c:pt>
                <c:pt idx="2173" formatCode="0">
                  <c:v>343.1</c:v>
                </c:pt>
                <c:pt idx="2174" formatCode="0">
                  <c:v>347.03</c:v>
                </c:pt>
                <c:pt idx="2175" formatCode="0">
                  <c:v>349.32</c:v>
                </c:pt>
                <c:pt idx="2176" formatCode="0">
                  <c:v>342.02</c:v>
                </c:pt>
                <c:pt idx="2177" formatCode="0">
                  <c:v>335.91</c:v>
                </c:pt>
                <c:pt idx="2178" formatCode="0">
                  <c:v>330.68</c:v>
                </c:pt>
                <c:pt idx="2179" formatCode="0">
                  <c:v>321.64999999999998</c:v>
                </c:pt>
                <c:pt idx="2180" formatCode="0">
                  <c:v>305.82</c:v>
                </c:pt>
                <c:pt idx="2181" formatCode="0">
                  <c:v>312</c:v>
                </c:pt>
                <c:pt idx="2182" formatCode="0">
                  <c:v>308.10000000000002</c:v>
                </c:pt>
                <c:pt idx="2183" formatCode="0">
                  <c:v>305.73</c:v>
                </c:pt>
                <c:pt idx="2184" formatCode="0">
                  <c:v>309.75</c:v>
                </c:pt>
                <c:pt idx="2185" formatCode="0">
                  <c:v>317.8</c:v>
                </c:pt>
                <c:pt idx="2186" formatCode="0">
                  <c:v>323.20999999999998</c:v>
                </c:pt>
                <c:pt idx="2187" formatCode="0">
                  <c:v>324.85000000000002</c:v>
                </c:pt>
                <c:pt idx="2188" formatCode="0">
                  <c:v>329.11</c:v>
                </c:pt>
                <c:pt idx="2189" formatCode="0">
                  <c:v>338.02</c:v>
                </c:pt>
                <c:pt idx="2190" formatCode="0">
                  <c:v>329.3</c:v>
                </c:pt>
                <c:pt idx="2191" formatCode="0">
                  <c:v>335.94</c:v>
                </c:pt>
                <c:pt idx="2192" formatCode="0">
                  <c:v>332.33</c:v>
                </c:pt>
                <c:pt idx="2193" formatCode="0">
                  <c:v>332.27</c:v>
                </c:pt>
                <c:pt idx="2194" formatCode="0">
                  <c:v>340.41</c:v>
                </c:pt>
                <c:pt idx="2195" formatCode="0">
                  <c:v>338.12</c:v>
                </c:pt>
                <c:pt idx="2196" formatCode="0">
                  <c:v>338.35</c:v>
                </c:pt>
                <c:pt idx="2197" formatCode="0">
                  <c:v>333.68</c:v>
                </c:pt>
                <c:pt idx="2198" formatCode="0">
                  <c:v>327.39999999999998</c:v>
                </c:pt>
                <c:pt idx="2199" formatCode="0">
                  <c:v>328.97</c:v>
                </c:pt>
                <c:pt idx="2200" formatCode="0">
                  <c:v>331.77</c:v>
                </c:pt>
                <c:pt idx="2201" formatCode="0">
                  <c:v>333.52</c:v>
                </c:pt>
                <c:pt idx="2202" formatCode="0">
                  <c:v>342.38</c:v>
                </c:pt>
                <c:pt idx="2203" formatCode="0">
                  <c:v>353.53</c:v>
                </c:pt>
                <c:pt idx="2204" formatCode="0">
                  <c:v>357.34</c:v>
                </c:pt>
                <c:pt idx="2205" formatCode="0">
                  <c:v>355.34</c:v>
                </c:pt>
                <c:pt idx="2206" formatCode="0">
                  <c:v>359.12</c:v>
                </c:pt>
                <c:pt idx="2207" formatCode="0">
                  <c:v>359.91</c:v>
                </c:pt>
                <c:pt idx="2208" formatCode="0">
                  <c:v>371.81</c:v>
                </c:pt>
                <c:pt idx="2209" formatCode="0">
                  <c:v>371.53</c:v>
                </c:pt>
                <c:pt idx="2210" formatCode="0">
                  <c:v>373.54</c:v>
                </c:pt>
                <c:pt idx="2211" formatCode="0">
                  <c:v>371.56</c:v>
                </c:pt>
                <c:pt idx="2212" formatCode="0">
                  <c:v>369.33</c:v>
                </c:pt>
                <c:pt idx="2213" formatCode="0">
                  <c:v>371.07</c:v>
                </c:pt>
                <c:pt idx="2214" formatCode="0">
                  <c:v>365.61</c:v>
                </c:pt>
                <c:pt idx="2215" formatCode="0">
                  <c:v>362.45</c:v>
                </c:pt>
                <c:pt idx="2216" formatCode="0">
                  <c:v>357.23</c:v>
                </c:pt>
                <c:pt idx="2217" formatCode="0">
                  <c:v>356.03</c:v>
                </c:pt>
                <c:pt idx="2218" formatCode="0">
                  <c:v>351.77</c:v>
                </c:pt>
                <c:pt idx="2219" formatCode="0">
                  <c:v>347.65</c:v>
                </c:pt>
                <c:pt idx="2220" formatCode="0">
                  <c:v>346.89</c:v>
                </c:pt>
                <c:pt idx="2221" formatCode="0">
                  <c:v>336.44</c:v>
                </c:pt>
                <c:pt idx="2222" formatCode="0">
                  <c:v>333.64</c:v>
                </c:pt>
                <c:pt idx="2223" formatCode="0">
                  <c:v>330.09</c:v>
                </c:pt>
                <c:pt idx="2224" formatCode="0">
                  <c:v>313.97000000000003</c:v>
                </c:pt>
                <c:pt idx="2225" formatCode="0">
                  <c:v>316.73</c:v>
                </c:pt>
                <c:pt idx="2226" formatCode="0">
                  <c:v>320.31</c:v>
                </c:pt>
                <c:pt idx="2227" formatCode="0">
                  <c:v>330.57</c:v>
                </c:pt>
                <c:pt idx="2228" formatCode="0">
                  <c:v>334.17</c:v>
                </c:pt>
                <c:pt idx="2229" formatCode="0">
                  <c:v>339.55</c:v>
                </c:pt>
                <c:pt idx="2230" formatCode="0">
                  <c:v>343.38</c:v>
                </c:pt>
                <c:pt idx="2231" formatCode="0">
                  <c:v>349.69</c:v>
                </c:pt>
                <c:pt idx="2232" formatCode="0">
                  <c:v>347.17</c:v>
                </c:pt>
                <c:pt idx="2233" formatCode="0">
                  <c:v>350.88</c:v>
                </c:pt>
                <c:pt idx="2234" formatCode="0">
                  <c:v>352.93</c:v>
                </c:pt>
                <c:pt idx="2235" formatCode="0">
                  <c:v>343.71</c:v>
                </c:pt>
                <c:pt idx="2236" formatCode="0">
                  <c:v>341.44</c:v>
                </c:pt>
                <c:pt idx="2237" formatCode="0">
                  <c:v>340.17</c:v>
                </c:pt>
                <c:pt idx="2238" formatCode="0">
                  <c:v>336.97</c:v>
                </c:pt>
                <c:pt idx="2239" formatCode="0">
                  <c:v>332.88</c:v>
                </c:pt>
                <c:pt idx="2240" formatCode="0">
                  <c:v>329.79</c:v>
                </c:pt>
                <c:pt idx="2241" formatCode="0">
                  <c:v>322</c:v>
                </c:pt>
                <c:pt idx="2242" formatCode="0">
                  <c:v>326.25</c:v>
                </c:pt>
                <c:pt idx="2243" formatCode="0">
                  <c:v>327.2</c:v>
                </c:pt>
                <c:pt idx="2244" formatCode="0">
                  <c:v>321.91000000000003</c:v>
                </c:pt>
                <c:pt idx="2245" formatCode="0">
                  <c:v>320.95999999999998</c:v>
                </c:pt>
                <c:pt idx="2246" formatCode="0">
                  <c:v>325.12</c:v>
                </c:pt>
                <c:pt idx="2247" formatCode="0">
                  <c:v>322.89</c:v>
                </c:pt>
                <c:pt idx="2248" formatCode="0">
                  <c:v>324.01</c:v>
                </c:pt>
                <c:pt idx="2249" formatCode="0">
                  <c:v>325.75</c:v>
                </c:pt>
                <c:pt idx="2250" formatCode="0">
                  <c:v>325.79000000000002</c:v>
                </c:pt>
                <c:pt idx="2251" formatCode="0">
                  <c:v>330.49</c:v>
                </c:pt>
                <c:pt idx="2252" formatCode="0">
                  <c:v>326.79000000000002</c:v>
                </c:pt>
                <c:pt idx="2253" formatCode="0">
                  <c:v>327.95</c:v>
                </c:pt>
                <c:pt idx="2254" formatCode="0">
                  <c:v>330.11</c:v>
                </c:pt>
                <c:pt idx="2255" formatCode="0">
                  <c:v>333.62</c:v>
                </c:pt>
                <c:pt idx="2256" formatCode="0">
                  <c:v>338.23</c:v>
                </c:pt>
                <c:pt idx="2257" formatCode="0">
                  <c:v>340.22</c:v>
                </c:pt>
                <c:pt idx="2258" formatCode="0">
                  <c:v>344.99</c:v>
                </c:pt>
                <c:pt idx="2259" formatCode="0">
                  <c:v>346.95</c:v>
                </c:pt>
                <c:pt idx="2260" formatCode="0">
                  <c:v>360.28</c:v>
                </c:pt>
                <c:pt idx="2261" formatCode="0">
                  <c:v>362.12</c:v>
                </c:pt>
                <c:pt idx="2262" formatCode="0">
                  <c:v>356.69</c:v>
                </c:pt>
                <c:pt idx="2263" formatCode="0">
                  <c:v>349.26</c:v>
                </c:pt>
                <c:pt idx="2264" formatCode="0">
                  <c:v>345.95</c:v>
                </c:pt>
                <c:pt idx="2265" formatCode="0">
                  <c:v>348.62</c:v>
                </c:pt>
                <c:pt idx="2266" formatCode="0">
                  <c:v>344.21</c:v>
                </c:pt>
                <c:pt idx="2267" formatCode="0">
                  <c:v>350.55</c:v>
                </c:pt>
                <c:pt idx="2268" formatCode="0">
                  <c:v>347.21</c:v>
                </c:pt>
                <c:pt idx="2269" formatCode="0">
                  <c:v>346.68</c:v>
                </c:pt>
                <c:pt idx="2270" formatCode="0">
                  <c:v>352.85</c:v>
                </c:pt>
                <c:pt idx="2271" formatCode="0">
                  <c:v>359.05</c:v>
                </c:pt>
                <c:pt idx="2272" formatCode="0">
                  <c:v>363.36</c:v>
                </c:pt>
                <c:pt idx="2273" formatCode="0">
                  <c:v>367.1</c:v>
                </c:pt>
                <c:pt idx="2274" formatCode="0">
                  <c:v>364.69</c:v>
                </c:pt>
                <c:pt idx="2275" formatCode="0">
                  <c:v>360.46</c:v>
                </c:pt>
                <c:pt idx="2276" formatCode="0">
                  <c:v>355.7</c:v>
                </c:pt>
                <c:pt idx="2277" formatCode="0">
                  <c:v>353.33</c:v>
                </c:pt>
                <c:pt idx="2278" formatCode="0">
                  <c:v>352.28</c:v>
                </c:pt>
                <c:pt idx="2279" formatCode="0">
                  <c:v>348.56</c:v>
                </c:pt>
                <c:pt idx="2280" formatCode="0">
                  <c:v>343.63</c:v>
                </c:pt>
                <c:pt idx="2281" formatCode="0">
                  <c:v>340.91</c:v>
                </c:pt>
                <c:pt idx="2282" formatCode="0">
                  <c:v>335.23</c:v>
                </c:pt>
                <c:pt idx="2283" formatCode="0">
                  <c:v>341.13</c:v>
                </c:pt>
                <c:pt idx="2284" formatCode="0">
                  <c:v>340.17</c:v>
                </c:pt>
                <c:pt idx="2285" formatCode="0">
                  <c:v>336.34</c:v>
                </c:pt>
                <c:pt idx="2286" formatCode="0">
                  <c:v>339.59</c:v>
                </c:pt>
                <c:pt idx="2287" formatCode="0">
                  <c:v>336.7</c:v>
                </c:pt>
                <c:pt idx="2288" formatCode="0">
                  <c:v>331.56</c:v>
                </c:pt>
                <c:pt idx="2289" formatCode="0">
                  <c:v>330.75</c:v>
                </c:pt>
                <c:pt idx="2290" formatCode="0">
                  <c:v>335.47</c:v>
                </c:pt>
                <c:pt idx="2291" formatCode="0">
                  <c:v>338.03</c:v>
                </c:pt>
                <c:pt idx="2292" formatCode="0">
                  <c:v>334.26</c:v>
                </c:pt>
                <c:pt idx="2293" formatCode="0">
                  <c:v>338.89</c:v>
                </c:pt>
                <c:pt idx="2294" formatCode="0">
                  <c:v>335.64</c:v>
                </c:pt>
                <c:pt idx="2295" formatCode="0">
                  <c:v>336.62</c:v>
                </c:pt>
                <c:pt idx="2296" formatCode="0">
                  <c:v>340.44</c:v>
                </c:pt>
                <c:pt idx="2297" formatCode="0">
                  <c:v>339.72</c:v>
                </c:pt>
                <c:pt idx="2298" formatCode="0">
                  <c:v>341.09</c:v>
                </c:pt>
                <c:pt idx="2299" formatCode="0">
                  <c:v>348.46</c:v>
                </c:pt>
                <c:pt idx="2300" formatCode="0">
                  <c:v>351.88</c:v>
                </c:pt>
                <c:pt idx="2301" formatCode="0">
                  <c:v>347.51</c:v>
                </c:pt>
                <c:pt idx="2302" formatCode="0">
                  <c:v>342.02</c:v>
                </c:pt>
                <c:pt idx="2303" formatCode="0">
                  <c:v>346.67</c:v>
                </c:pt>
                <c:pt idx="2304" formatCode="0">
                  <c:v>349.8</c:v>
                </c:pt>
                <c:pt idx="2305" formatCode="0">
                  <c:v>350.7</c:v>
                </c:pt>
                <c:pt idx="2306" formatCode="0">
                  <c:v>354.51</c:v>
                </c:pt>
                <c:pt idx="2307" formatCode="0">
                  <c:v>372.92</c:v>
                </c:pt>
                <c:pt idx="2308" formatCode="0">
                  <c:v>383.21</c:v>
                </c:pt>
                <c:pt idx="2309" formatCode="0">
                  <c:v>380.03</c:v>
                </c:pt>
                <c:pt idx="2310" formatCode="0">
                  <c:v>376.06</c:v>
                </c:pt>
                <c:pt idx="2311" formatCode="0">
                  <c:v>388.06</c:v>
                </c:pt>
                <c:pt idx="2312" formatCode="0">
                  <c:v>391.35</c:v>
                </c:pt>
                <c:pt idx="2313" formatCode="0">
                  <c:v>398.75</c:v>
                </c:pt>
                <c:pt idx="2314" formatCode="0">
                  <c:v>405.23</c:v>
                </c:pt>
                <c:pt idx="2315" formatCode="0">
                  <c:v>390.47</c:v>
                </c:pt>
                <c:pt idx="2316" formatCode="0">
                  <c:v>385.27</c:v>
                </c:pt>
                <c:pt idx="2317" formatCode="0">
                  <c:v>381.05</c:v>
                </c:pt>
                <c:pt idx="2318" formatCode="0">
                  <c:v>375.05</c:v>
                </c:pt>
                <c:pt idx="2319" formatCode="0">
                  <c:v>379.13</c:v>
                </c:pt>
                <c:pt idx="2320" formatCode="0">
                  <c:v>373.68</c:v>
                </c:pt>
                <c:pt idx="2321" formatCode="0">
                  <c:v>371.01</c:v>
                </c:pt>
                <c:pt idx="2322" formatCode="0">
                  <c:v>377.12</c:v>
                </c:pt>
                <c:pt idx="2323" formatCode="0">
                  <c:v>375.46</c:v>
                </c:pt>
                <c:pt idx="2324" formatCode="0">
                  <c:v>378.93</c:v>
                </c:pt>
                <c:pt idx="2325" formatCode="0">
                  <c:v>379.17</c:v>
                </c:pt>
                <c:pt idx="2326" formatCode="0">
                  <c:v>374.36</c:v>
                </c:pt>
                <c:pt idx="2327" formatCode="0">
                  <c:v>368.89</c:v>
                </c:pt>
                <c:pt idx="2328" formatCode="0">
                  <c:v>357.88</c:v>
                </c:pt>
                <c:pt idx="2329" formatCode="0">
                  <c:v>360.58</c:v>
                </c:pt>
                <c:pt idx="2330" formatCode="0">
                  <c:v>364.12</c:v>
                </c:pt>
                <c:pt idx="2331" formatCode="0">
                  <c:v>360.08</c:v>
                </c:pt>
                <c:pt idx="2332" formatCode="0">
                  <c:v>348.28</c:v>
                </c:pt>
                <c:pt idx="2333" formatCode="0">
                  <c:v>364.81</c:v>
                </c:pt>
                <c:pt idx="2334" formatCode="0">
                  <c:v>346.42</c:v>
                </c:pt>
                <c:pt idx="2335" formatCode="0">
                  <c:v>344.01</c:v>
                </c:pt>
                <c:pt idx="2336" formatCode="0">
                  <c:v>340.45</c:v>
                </c:pt>
                <c:pt idx="2337" formatCode="0">
                  <c:v>339.82</c:v>
                </c:pt>
                <c:pt idx="2338" formatCode="0">
                  <c:v>343.99</c:v>
                </c:pt>
                <c:pt idx="2339" formatCode="0">
                  <c:v>347.91</c:v>
                </c:pt>
                <c:pt idx="2340" formatCode="0">
                  <c:v>352.72</c:v>
                </c:pt>
                <c:pt idx="2341" formatCode="0">
                  <c:v>362.81</c:v>
                </c:pt>
                <c:pt idx="2342" formatCode="0">
                  <c:v>362.3</c:v>
                </c:pt>
                <c:pt idx="2343" formatCode="0">
                  <c:v>357.42</c:v>
                </c:pt>
                <c:pt idx="2344" formatCode="0">
                  <c:v>356.4</c:v>
                </c:pt>
                <c:pt idx="2345" formatCode="0">
                  <c:v>346.89</c:v>
                </c:pt>
                <c:pt idx="2346" formatCode="0">
                  <c:v>351.98</c:v>
                </c:pt>
                <c:pt idx="2347" formatCode="0">
                  <c:v>351.47</c:v>
                </c:pt>
                <c:pt idx="2348" formatCode="0">
                  <c:v>350.63</c:v>
                </c:pt>
                <c:pt idx="2349" formatCode="0">
                  <c:v>343.21</c:v>
                </c:pt>
                <c:pt idx="2350" formatCode="0">
                  <c:v>339.45</c:v>
                </c:pt>
                <c:pt idx="2351" formatCode="0">
                  <c:v>333.83</c:v>
                </c:pt>
                <c:pt idx="2352" formatCode="0">
                  <c:v>332.54</c:v>
                </c:pt>
                <c:pt idx="2353" formatCode="0">
                  <c:v>327.41000000000003</c:v>
                </c:pt>
                <c:pt idx="2354" formatCode="0">
                  <c:v>320.64</c:v>
                </c:pt>
                <c:pt idx="2355" formatCode="0">
                  <c:v>319.77</c:v>
                </c:pt>
                <c:pt idx="2356" formatCode="0">
                  <c:v>321.39999999999998</c:v>
                </c:pt>
                <c:pt idx="2357" formatCode="0">
                  <c:v>318.02</c:v>
                </c:pt>
                <c:pt idx="2358" formatCode="0">
                  <c:v>323.61</c:v>
                </c:pt>
                <c:pt idx="2359" formatCode="0">
                  <c:v>320.69</c:v>
                </c:pt>
                <c:pt idx="2360" formatCode="0">
                  <c:v>316.33999999999997</c:v>
                </c:pt>
                <c:pt idx="2361" formatCode="0">
                  <c:v>315.17</c:v>
                </c:pt>
                <c:pt idx="2362" formatCode="0">
                  <c:v>319.23</c:v>
                </c:pt>
                <c:pt idx="2363" formatCode="0">
                  <c:v>322.51</c:v>
                </c:pt>
                <c:pt idx="2364" formatCode="0">
                  <c:v>327.42</c:v>
                </c:pt>
                <c:pt idx="2365" formatCode="0">
                  <c:v>322.43</c:v>
                </c:pt>
                <c:pt idx="2366" formatCode="0">
                  <c:v>311.61</c:v>
                </c:pt>
                <c:pt idx="2367" formatCode="0">
                  <c:v>310.64</c:v>
                </c:pt>
                <c:pt idx="2368" formatCode="0">
                  <c:v>313.7</c:v>
                </c:pt>
                <c:pt idx="2369" formatCode="0">
                  <c:v>317.41000000000003</c:v>
                </c:pt>
                <c:pt idx="2370" formatCode="0">
                  <c:v>320.02</c:v>
                </c:pt>
                <c:pt idx="2371" formatCode="0">
                  <c:v>327.58999999999997</c:v>
                </c:pt>
                <c:pt idx="2372" formatCode="0">
                  <c:v>321.31</c:v>
                </c:pt>
                <c:pt idx="2373" formatCode="0">
                  <c:v>315.01</c:v>
                </c:pt>
                <c:pt idx="2374" formatCode="0">
                  <c:v>316.58</c:v>
                </c:pt>
                <c:pt idx="2375" formatCode="0">
                  <c:v>318.79000000000002</c:v>
                </c:pt>
                <c:pt idx="2376" formatCode="0">
                  <c:v>318.8</c:v>
                </c:pt>
                <c:pt idx="2377" formatCode="0">
                  <c:v>317.32</c:v>
                </c:pt>
                <c:pt idx="2378" formatCode="0">
                  <c:v>313.76</c:v>
                </c:pt>
                <c:pt idx="2379" formatCode="0">
                  <c:v>303.75</c:v>
                </c:pt>
                <c:pt idx="2380" formatCode="0">
                  <c:v>297.13</c:v>
                </c:pt>
                <c:pt idx="2381" formatCode="0">
                  <c:v>300.04000000000002</c:v>
                </c:pt>
                <c:pt idx="2382" formatCode="0">
                  <c:v>300.35000000000002</c:v>
                </c:pt>
                <c:pt idx="2383" formatCode="0">
                  <c:v>302.87</c:v>
                </c:pt>
                <c:pt idx="2384" formatCode="0">
                  <c:v>305.57</c:v>
                </c:pt>
                <c:pt idx="2385" formatCode="0">
                  <c:v>311.12</c:v>
                </c:pt>
                <c:pt idx="2386" formatCode="0">
                  <c:v>311.02</c:v>
                </c:pt>
                <c:pt idx="2387" formatCode="0">
                  <c:v>305.55</c:v>
                </c:pt>
                <c:pt idx="2388" formatCode="0">
                  <c:v>310.44</c:v>
                </c:pt>
                <c:pt idx="2389" formatCode="0">
                  <c:v>305.67</c:v>
                </c:pt>
                <c:pt idx="2390" formatCode="0">
                  <c:v>305.75</c:v>
                </c:pt>
                <c:pt idx="2391" formatCode="0">
                  <c:v>304.14999999999998</c:v>
                </c:pt>
                <c:pt idx="2392" formatCode="0">
                  <c:v>304.68</c:v>
                </c:pt>
                <c:pt idx="2393" formatCode="0">
                  <c:v>303.38</c:v>
                </c:pt>
                <c:pt idx="2394" formatCode="0">
                  <c:v>298.23</c:v>
                </c:pt>
                <c:pt idx="2395" formatCode="0">
                  <c:v>297.47000000000003</c:v>
                </c:pt>
                <c:pt idx="2396" formatCode="0">
                  <c:v>294.44</c:v>
                </c:pt>
                <c:pt idx="2397" formatCode="0">
                  <c:v>293.07</c:v>
                </c:pt>
                <c:pt idx="2398" formatCode="0">
                  <c:v>295.26</c:v>
                </c:pt>
                <c:pt idx="2399" formatCode="0">
                  <c:v>290.49</c:v>
                </c:pt>
                <c:pt idx="2400" formatCode="0">
                  <c:v>276.45</c:v>
                </c:pt>
                <c:pt idx="2401" formatCode="0">
                  <c:v>274.37</c:v>
                </c:pt>
                <c:pt idx="2402" formatCode="0">
                  <c:v>278.02999999999997</c:v>
                </c:pt>
                <c:pt idx="2403" formatCode="0">
                  <c:v>283.58999999999997</c:v>
                </c:pt>
                <c:pt idx="2404" formatCode="0">
                  <c:v>290.33</c:v>
                </c:pt>
                <c:pt idx="2405" formatCode="0">
                  <c:v>286.14999999999998</c:v>
                </c:pt>
                <c:pt idx="2406" formatCode="0">
                  <c:v>293.8</c:v>
                </c:pt>
                <c:pt idx="2407" formatCode="0">
                  <c:v>293.14999999999998</c:v>
                </c:pt>
                <c:pt idx="2408" formatCode="0">
                  <c:v>291.20999999999998</c:v>
                </c:pt>
                <c:pt idx="2409" formatCode="0">
                  <c:v>286.22000000000003</c:v>
                </c:pt>
                <c:pt idx="2410" formatCode="0">
                  <c:v>286.08</c:v>
                </c:pt>
                <c:pt idx="2411" formatCode="0">
                  <c:v>283.49</c:v>
                </c:pt>
                <c:pt idx="2412" formatCode="0">
                  <c:v>281.5</c:v>
                </c:pt>
                <c:pt idx="2413" formatCode="0">
                  <c:v>280.13</c:v>
                </c:pt>
                <c:pt idx="2414" formatCode="0">
                  <c:v>282.39</c:v>
                </c:pt>
                <c:pt idx="2415" formatCode="0">
                  <c:v>282.77</c:v>
                </c:pt>
                <c:pt idx="2416" formatCode="0">
                  <c:v>282.89999999999998</c:v>
                </c:pt>
                <c:pt idx="2417" formatCode="0">
                  <c:v>278.55</c:v>
                </c:pt>
                <c:pt idx="2418" formatCode="0">
                  <c:v>274.12</c:v>
                </c:pt>
                <c:pt idx="2419" formatCode="0">
                  <c:v>273.63</c:v>
                </c:pt>
                <c:pt idx="2420" formatCode="0">
                  <c:v>273.86</c:v>
                </c:pt>
                <c:pt idx="2421" formatCode="0">
                  <c:v>275.25</c:v>
                </c:pt>
                <c:pt idx="2422" formatCode="0">
                  <c:v>272.76</c:v>
                </c:pt>
                <c:pt idx="2423" formatCode="0">
                  <c:v>275.95</c:v>
                </c:pt>
                <c:pt idx="2424" formatCode="0">
                  <c:v>276.98</c:v>
                </c:pt>
                <c:pt idx="2425" formatCode="0">
                  <c:v>277.10000000000002</c:v>
                </c:pt>
                <c:pt idx="2426" formatCode="0">
                  <c:v>279.19</c:v>
                </c:pt>
                <c:pt idx="2427" formatCode="0">
                  <c:v>279.83999999999997</c:v>
                </c:pt>
                <c:pt idx="2428" formatCode="0">
                  <c:v>290.72000000000003</c:v>
                </c:pt>
                <c:pt idx="2429" formatCode="0">
                  <c:v>283.35000000000002</c:v>
                </c:pt>
                <c:pt idx="2430">
                  <c:v>287</c:v>
                </c:pt>
                <c:pt idx="2431">
                  <c:v>283</c:v>
                </c:pt>
                <c:pt idx="2432">
                  <c:v>278</c:v>
                </c:pt>
                <c:pt idx="2433">
                  <c:v>272</c:v>
                </c:pt>
                <c:pt idx="2434">
                  <c:v>279</c:v>
                </c:pt>
                <c:pt idx="2435">
                  <c:v>283</c:v>
                </c:pt>
                <c:pt idx="2436">
                  <c:v>287</c:v>
                </c:pt>
                <c:pt idx="2437">
                  <c:v>274</c:v>
                </c:pt>
                <c:pt idx="2438">
                  <c:v>283</c:v>
                </c:pt>
                <c:pt idx="2439">
                  <c:v>295</c:v>
                </c:pt>
                <c:pt idx="2440">
                  <c:v>298</c:v>
                </c:pt>
                <c:pt idx="2441">
                  <c:v>305</c:v>
                </c:pt>
                <c:pt idx="2442">
                  <c:v>308</c:v>
                </c:pt>
                <c:pt idx="2443">
                  <c:v>316</c:v>
                </c:pt>
                <c:pt idx="2444">
                  <c:v>314</c:v>
                </c:pt>
                <c:pt idx="2445">
                  <c:v>308</c:v>
                </c:pt>
                <c:pt idx="2446">
                  <c:v>306</c:v>
                </c:pt>
                <c:pt idx="2447">
                  <c:v>307</c:v>
                </c:pt>
                <c:pt idx="2448">
                  <c:v>303</c:v>
                </c:pt>
                <c:pt idx="2449">
                  <c:v>307</c:v>
                </c:pt>
                <c:pt idx="2450">
                  <c:v>301</c:v>
                </c:pt>
                <c:pt idx="2451">
                  <c:v>297</c:v>
                </c:pt>
                <c:pt idx="2452">
                  <c:v>297</c:v>
                </c:pt>
                <c:pt idx="2453">
                  <c:v>300</c:v>
                </c:pt>
                <c:pt idx="2454">
                  <c:v>303</c:v>
                </c:pt>
                <c:pt idx="2455">
                  <c:v>303</c:v>
                </c:pt>
                <c:pt idx="2456">
                  <c:v>299</c:v>
                </c:pt>
                <c:pt idx="2457">
                  <c:v>299</c:v>
                </c:pt>
                <c:pt idx="2458">
                  <c:v>304</c:v>
                </c:pt>
                <c:pt idx="2459">
                  <c:v>303</c:v>
                </c:pt>
                <c:pt idx="2460">
                  <c:v>303</c:v>
                </c:pt>
                <c:pt idx="2461">
                  <c:v>304</c:v>
                </c:pt>
                <c:pt idx="2462">
                  <c:v>303</c:v>
                </c:pt>
                <c:pt idx="2463">
                  <c:v>297</c:v>
                </c:pt>
                <c:pt idx="2464">
                  <c:v>296</c:v>
                </c:pt>
                <c:pt idx="2465">
                  <c:v>302</c:v>
                </c:pt>
                <c:pt idx="2466">
                  <c:v>304</c:v>
                </c:pt>
                <c:pt idx="2467">
                  <c:v>304</c:v>
                </c:pt>
                <c:pt idx="2468">
                  <c:v>302</c:v>
                </c:pt>
                <c:pt idx="2469">
                  <c:v>301</c:v>
                </c:pt>
                <c:pt idx="2470">
                  <c:v>310</c:v>
                </c:pt>
                <c:pt idx="2471">
                  <c:v>308</c:v>
                </c:pt>
                <c:pt idx="2472">
                  <c:v>309</c:v>
                </c:pt>
                <c:pt idx="2473">
                  <c:v>315</c:v>
                </c:pt>
                <c:pt idx="2474">
                  <c:v>316</c:v>
                </c:pt>
                <c:pt idx="2475">
                  <c:v>314</c:v>
                </c:pt>
                <c:pt idx="2476">
                  <c:v>315</c:v>
                </c:pt>
                <c:pt idx="2477">
                  <c:v>329</c:v>
                </c:pt>
                <c:pt idx="2478">
                  <c:v>315</c:v>
                </c:pt>
                <c:pt idx="2479">
                  <c:v>316</c:v>
                </c:pt>
                <c:pt idx="2480">
                  <c:v>316</c:v>
                </c:pt>
                <c:pt idx="2481">
                  <c:v>316</c:v>
                </c:pt>
                <c:pt idx="2482">
                  <c:v>338</c:v>
                </c:pt>
                <c:pt idx="2483">
                  <c:v>335</c:v>
                </c:pt>
                <c:pt idx="2484">
                  <c:v>334</c:v>
                </c:pt>
                <c:pt idx="2485">
                  <c:v>335</c:v>
                </c:pt>
                <c:pt idx="2486">
                  <c:v>343</c:v>
                </c:pt>
                <c:pt idx="2487">
                  <c:v>341</c:v>
                </c:pt>
                <c:pt idx="2488">
                  <c:v>338</c:v>
                </c:pt>
                <c:pt idx="2489">
                  <c:v>342</c:v>
                </c:pt>
                <c:pt idx="2490">
                  <c:v>339</c:v>
                </c:pt>
                <c:pt idx="2491" formatCode="0">
                  <c:v>355</c:v>
                </c:pt>
                <c:pt idx="2492" formatCode="0">
                  <c:v>362</c:v>
                </c:pt>
                <c:pt idx="2493" formatCode="0">
                  <c:v>360</c:v>
                </c:pt>
                <c:pt idx="2494" formatCode="0">
                  <c:v>350</c:v>
                </c:pt>
                <c:pt idx="2495" formatCode="0">
                  <c:v>349</c:v>
                </c:pt>
                <c:pt idx="2496" formatCode="0">
                  <c:v>347</c:v>
                </c:pt>
                <c:pt idx="2497" formatCode="0">
                  <c:v>345</c:v>
                </c:pt>
                <c:pt idx="2498" formatCode="0">
                  <c:v>341</c:v>
                </c:pt>
                <c:pt idx="2499" formatCode="0">
                  <c:v>341</c:v>
                </c:pt>
                <c:pt idx="2500" formatCode="0">
                  <c:v>341</c:v>
                </c:pt>
                <c:pt idx="2501" formatCode="0">
                  <c:v>331</c:v>
                </c:pt>
                <c:pt idx="2502" formatCode="0">
                  <c:v>327</c:v>
                </c:pt>
                <c:pt idx="2503" formatCode="0">
                  <c:v>329</c:v>
                </c:pt>
                <c:pt idx="2504" formatCode="0">
                  <c:v>321</c:v>
                </c:pt>
                <c:pt idx="2505" formatCode="0">
                  <c:v>323</c:v>
                </c:pt>
                <c:pt idx="2506" formatCode="0">
                  <c:v>328</c:v>
                </c:pt>
                <c:pt idx="2507" formatCode="0">
                  <c:v>331</c:v>
                </c:pt>
                <c:pt idx="2508" formatCode="0">
                  <c:v>332</c:v>
                </c:pt>
                <c:pt idx="2509" formatCode="0">
                  <c:v>340</c:v>
                </c:pt>
                <c:pt idx="2510" formatCode="0">
                  <c:v>336</c:v>
                </c:pt>
                <c:pt idx="2511" formatCode="0">
                  <c:v>339</c:v>
                </c:pt>
                <c:pt idx="2512" formatCode="0">
                  <c:v>337</c:v>
                </c:pt>
                <c:pt idx="2513" formatCode="0">
                  <c:v>341</c:v>
                </c:pt>
                <c:pt idx="2514" formatCode="0">
                  <c:v>346</c:v>
                </c:pt>
                <c:pt idx="2515" formatCode="0">
                  <c:v>347</c:v>
                </c:pt>
                <c:pt idx="2516" formatCode="0">
                  <c:v>349</c:v>
                </c:pt>
                <c:pt idx="2517" formatCode="0">
                  <c:v>343</c:v>
                </c:pt>
                <c:pt idx="2518" formatCode="0">
                  <c:v>343</c:v>
                </c:pt>
                <c:pt idx="2519" formatCode="0">
                  <c:v>340</c:v>
                </c:pt>
                <c:pt idx="2520">
                  <c:v>340</c:v>
                </c:pt>
                <c:pt idx="2521">
                  <c:v>343</c:v>
                </c:pt>
                <c:pt idx="2522">
                  <c:v>343</c:v>
                </c:pt>
                <c:pt idx="2523">
                  <c:v>344</c:v>
                </c:pt>
                <c:pt idx="2524">
                  <c:v>348</c:v>
                </c:pt>
                <c:pt idx="2525">
                  <c:v>358</c:v>
                </c:pt>
                <c:pt idx="2526">
                  <c:v>351</c:v>
                </c:pt>
                <c:pt idx="2527">
                  <c:v>350</c:v>
                </c:pt>
                <c:pt idx="2528">
                  <c:v>355</c:v>
                </c:pt>
                <c:pt idx="2529">
                  <c:v>351</c:v>
                </c:pt>
                <c:pt idx="2530">
                  <c:v>364</c:v>
                </c:pt>
                <c:pt idx="2531">
                  <c:v>377</c:v>
                </c:pt>
                <c:pt idx="2532">
                  <c:v>395</c:v>
                </c:pt>
                <c:pt idx="2533">
                  <c:v>396</c:v>
                </c:pt>
                <c:pt idx="2534">
                  <c:v>414</c:v>
                </c:pt>
                <c:pt idx="2535">
                  <c:v>432</c:v>
                </c:pt>
                <c:pt idx="2536">
                  <c:v>458</c:v>
                </c:pt>
                <c:pt idx="2537">
                  <c:v>428</c:v>
                </c:pt>
                <c:pt idx="2538">
                  <c:v>402</c:v>
                </c:pt>
                <c:pt idx="2539">
                  <c:v>394</c:v>
                </c:pt>
                <c:pt idx="2540">
                  <c:v>385</c:v>
                </c:pt>
                <c:pt idx="2541">
                  <c:v>376</c:v>
                </c:pt>
                <c:pt idx="2542">
                  <c:v>375</c:v>
                </c:pt>
                <c:pt idx="2543">
                  <c:v>377</c:v>
                </c:pt>
                <c:pt idx="2544">
                  <c:v>378</c:v>
                </c:pt>
                <c:pt idx="2545">
                  <c:v>384</c:v>
                </c:pt>
                <c:pt idx="2546">
                  <c:v>387</c:v>
                </c:pt>
                <c:pt idx="2547">
                  <c:v>387</c:v>
                </c:pt>
                <c:pt idx="2548">
                  <c:v>383</c:v>
                </c:pt>
                <c:pt idx="2549">
                  <c:v>394</c:v>
                </c:pt>
                <c:pt idx="2550">
                  <c:v>412</c:v>
                </c:pt>
                <c:pt idx="2551">
                  <c:v>427</c:v>
                </c:pt>
                <c:pt idx="2552">
                  <c:v>420</c:v>
                </c:pt>
                <c:pt idx="2553">
                  <c:v>407</c:v>
                </c:pt>
                <c:pt idx="2554">
                  <c:v>416</c:v>
                </c:pt>
                <c:pt idx="2555">
                  <c:v>426</c:v>
                </c:pt>
                <c:pt idx="2556">
                  <c:v>427</c:v>
                </c:pt>
                <c:pt idx="2557">
                  <c:v>430</c:v>
                </c:pt>
                <c:pt idx="2558">
                  <c:v>438</c:v>
                </c:pt>
                <c:pt idx="2559">
                  <c:v>429</c:v>
                </c:pt>
                <c:pt idx="2560">
                  <c:v>403</c:v>
                </c:pt>
                <c:pt idx="2561">
                  <c:v>430</c:v>
                </c:pt>
                <c:pt idx="2562">
                  <c:v>429</c:v>
                </c:pt>
                <c:pt idx="2563">
                  <c:v>426</c:v>
                </c:pt>
                <c:pt idx="2564">
                  <c:v>421</c:v>
                </c:pt>
                <c:pt idx="2565">
                  <c:v>421</c:v>
                </c:pt>
                <c:pt idx="2566">
                  <c:v>424</c:v>
                </c:pt>
                <c:pt idx="2567">
                  <c:v>430</c:v>
                </c:pt>
                <c:pt idx="2568">
                  <c:v>425</c:v>
                </c:pt>
                <c:pt idx="2569">
                  <c:v>436</c:v>
                </c:pt>
                <c:pt idx="2570">
                  <c:v>426</c:v>
                </c:pt>
                <c:pt idx="2571">
                  <c:v>410</c:v>
                </c:pt>
                <c:pt idx="2572">
                  <c:v>419</c:v>
                </c:pt>
                <c:pt idx="2573">
                  <c:v>408</c:v>
                </c:pt>
                <c:pt idx="2574">
                  <c:v>399</c:v>
                </c:pt>
                <c:pt idx="2575">
                  <c:v>401</c:v>
                </c:pt>
                <c:pt idx="2576">
                  <c:v>406</c:v>
                </c:pt>
                <c:pt idx="2577">
                  <c:v>398</c:v>
                </c:pt>
                <c:pt idx="2578">
                  <c:v>388</c:v>
                </c:pt>
                <c:pt idx="2579">
                  <c:v>395</c:v>
                </c:pt>
                <c:pt idx="2580">
                  <c:v>394</c:v>
                </c:pt>
                <c:pt idx="2581">
                  <c:v>384</c:v>
                </c:pt>
                <c:pt idx="2582">
                  <c:v>390</c:v>
                </c:pt>
                <c:pt idx="2583">
                  <c:v>391</c:v>
                </c:pt>
                <c:pt idx="2584">
                  <c:v>392</c:v>
                </c:pt>
                <c:pt idx="2585">
                  <c:v>399</c:v>
                </c:pt>
                <c:pt idx="2586">
                  <c:v>402</c:v>
                </c:pt>
                <c:pt idx="2587">
                  <c:v>401</c:v>
                </c:pt>
                <c:pt idx="2588">
                  <c:v>394</c:v>
                </c:pt>
                <c:pt idx="2589">
                  <c:v>396</c:v>
                </c:pt>
                <c:pt idx="2590">
                  <c:v>391</c:v>
                </c:pt>
                <c:pt idx="2591">
                  <c:v>387</c:v>
                </c:pt>
                <c:pt idx="2592">
                  <c:v>392</c:v>
                </c:pt>
                <c:pt idx="2593">
                  <c:v>393</c:v>
                </c:pt>
                <c:pt idx="2594">
                  <c:v>387</c:v>
                </c:pt>
                <c:pt idx="2595">
                  <c:v>396</c:v>
                </c:pt>
                <c:pt idx="2596">
                  <c:v>411</c:v>
                </c:pt>
                <c:pt idx="2597">
                  <c:v>410</c:v>
                </c:pt>
                <c:pt idx="2598">
                  <c:v>406</c:v>
                </c:pt>
                <c:pt idx="2599">
                  <c:v>412</c:v>
                </c:pt>
                <c:pt idx="2600">
                  <c:v>422</c:v>
                </c:pt>
                <c:pt idx="2601">
                  <c:v>426</c:v>
                </c:pt>
                <c:pt idx="2602">
                  <c:v>434</c:v>
                </c:pt>
                <c:pt idx="2603">
                  <c:v>422</c:v>
                </c:pt>
                <c:pt idx="2604">
                  <c:v>414</c:v>
                </c:pt>
                <c:pt idx="2605">
                  <c:v>410</c:v>
                </c:pt>
                <c:pt idx="2606">
                  <c:v>411</c:v>
                </c:pt>
                <c:pt idx="2607">
                  <c:v>401</c:v>
                </c:pt>
                <c:pt idx="2608">
                  <c:v>395</c:v>
                </c:pt>
                <c:pt idx="2609">
                  <c:v>402</c:v>
                </c:pt>
                <c:pt idx="2610">
                  <c:v>401</c:v>
                </c:pt>
                <c:pt idx="2611">
                  <c:v>402</c:v>
                </c:pt>
                <c:pt idx="2612">
                  <c:v>401</c:v>
                </c:pt>
                <c:pt idx="2613">
                  <c:v>392</c:v>
                </c:pt>
                <c:pt idx="2614">
                  <c:v>400</c:v>
                </c:pt>
                <c:pt idx="2615">
                  <c:v>389</c:v>
                </c:pt>
                <c:pt idx="2616">
                  <c:v>390</c:v>
                </c:pt>
                <c:pt idx="2617">
                  <c:v>384</c:v>
                </c:pt>
                <c:pt idx="2618">
                  <c:v>376</c:v>
                </c:pt>
                <c:pt idx="2619">
                  <c:v>376</c:v>
                </c:pt>
                <c:pt idx="2620" formatCode="0">
                  <c:v>381</c:v>
                </c:pt>
                <c:pt idx="2621" formatCode="0">
                  <c:v>381</c:v>
                </c:pt>
                <c:pt idx="2622" formatCode="0">
                  <c:v>384</c:v>
                </c:pt>
                <c:pt idx="2623" formatCode="0">
                  <c:v>384</c:v>
                </c:pt>
                <c:pt idx="2624" formatCode="0">
                  <c:v>392</c:v>
                </c:pt>
                <c:pt idx="2625" formatCode="0">
                  <c:v>391</c:v>
                </c:pt>
                <c:pt idx="2626" formatCode="0">
                  <c:v>386</c:v>
                </c:pt>
                <c:pt idx="2627" formatCode="0">
                  <c:v>374</c:v>
                </c:pt>
                <c:pt idx="2628" formatCode="0">
                  <c:v>375</c:v>
                </c:pt>
                <c:pt idx="2629" formatCode="0">
                  <c:v>374</c:v>
                </c:pt>
                <c:pt idx="2630" formatCode="0">
                  <c:v>374</c:v>
                </c:pt>
                <c:pt idx="2631" formatCode="0">
                  <c:v>370</c:v>
                </c:pt>
                <c:pt idx="2632" formatCode="0">
                  <c:v>371</c:v>
                </c:pt>
                <c:pt idx="2633" formatCode="0">
                  <c:v>378</c:v>
                </c:pt>
                <c:pt idx="2634">
                  <c:v>372</c:v>
                </c:pt>
                <c:pt idx="2635">
                  <c:v>371</c:v>
                </c:pt>
                <c:pt idx="2636">
                  <c:v>367</c:v>
                </c:pt>
                <c:pt idx="2637">
                  <c:v>361</c:v>
                </c:pt>
                <c:pt idx="2638">
                  <c:v>371</c:v>
                </c:pt>
                <c:pt idx="2639">
                  <c:v>368</c:v>
                </c:pt>
                <c:pt idx="2640">
                  <c:v>355</c:v>
                </c:pt>
                <c:pt idx="2641">
                  <c:v>367</c:v>
                </c:pt>
                <c:pt idx="2642">
                  <c:v>370</c:v>
                </c:pt>
                <c:pt idx="2643">
                  <c:v>382</c:v>
                </c:pt>
                <c:pt idx="2644">
                  <c:v>369</c:v>
                </c:pt>
                <c:pt idx="2645">
                  <c:v>361</c:v>
                </c:pt>
                <c:pt idx="2646">
                  <c:v>362</c:v>
                </c:pt>
                <c:pt idx="2647">
                  <c:v>364</c:v>
                </c:pt>
                <c:pt idx="2648">
                  <c:v>367</c:v>
                </c:pt>
                <c:pt idx="2649">
                  <c:v>365</c:v>
                </c:pt>
                <c:pt idx="2650">
                  <c:v>364</c:v>
                </c:pt>
                <c:pt idx="2651">
                  <c:v>371</c:v>
                </c:pt>
                <c:pt idx="2652">
                  <c:v>378</c:v>
                </c:pt>
                <c:pt idx="2653">
                  <c:v>381</c:v>
                </c:pt>
                <c:pt idx="2654">
                  <c:v>383</c:v>
                </c:pt>
                <c:pt idx="2655">
                  <c:v>378</c:v>
                </c:pt>
                <c:pt idx="2656">
                  <c:v>375</c:v>
                </c:pt>
                <c:pt idx="2657">
                  <c:v>371</c:v>
                </c:pt>
                <c:pt idx="2658">
                  <c:v>382</c:v>
                </c:pt>
                <c:pt idx="2659">
                  <c:v>378</c:v>
                </c:pt>
                <c:pt idx="2660">
                  <c:v>385</c:v>
                </c:pt>
                <c:pt idx="2661">
                  <c:v>388</c:v>
                </c:pt>
                <c:pt idx="2662">
                  <c:v>388</c:v>
                </c:pt>
                <c:pt idx="2663">
                  <c:v>394</c:v>
                </c:pt>
                <c:pt idx="2664">
                  <c:v>390</c:v>
                </c:pt>
                <c:pt idx="2665">
                  <c:v>396</c:v>
                </c:pt>
                <c:pt idx="2666">
                  <c:v>403</c:v>
                </c:pt>
                <c:pt idx="2667">
                  <c:v>402</c:v>
                </c:pt>
                <c:pt idx="2668">
                  <c:v>394</c:v>
                </c:pt>
                <c:pt idx="2669">
                  <c:v>392</c:v>
                </c:pt>
                <c:pt idx="2670">
                  <c:v>380</c:v>
                </c:pt>
                <c:pt idx="2671">
                  <c:v>374</c:v>
                </c:pt>
                <c:pt idx="2672">
                  <c:v>382</c:v>
                </c:pt>
                <c:pt idx="2673">
                  <c:v>378</c:v>
                </c:pt>
                <c:pt idx="2674">
                  <c:v>376</c:v>
                </c:pt>
                <c:pt idx="2675">
                  <c:v>394</c:v>
                </c:pt>
                <c:pt idx="2676">
                  <c:v>392</c:v>
                </c:pt>
                <c:pt idx="2677">
                  <c:v>383</c:v>
                </c:pt>
                <c:pt idx="2678">
                  <c:v>387</c:v>
                </c:pt>
                <c:pt idx="2679">
                  <c:v>385</c:v>
                </c:pt>
                <c:pt idx="2680">
                  <c:v>396</c:v>
                </c:pt>
                <c:pt idx="2681">
                  <c:v>403</c:v>
                </c:pt>
                <c:pt idx="2682">
                  <c:v>407</c:v>
                </c:pt>
                <c:pt idx="2683">
                  <c:v>390</c:v>
                </c:pt>
                <c:pt idx="2684">
                  <c:v>381</c:v>
                </c:pt>
                <c:pt idx="2685">
                  <c:v>378</c:v>
                </c:pt>
                <c:pt idx="2686">
                  <c:v>385</c:v>
                </c:pt>
                <c:pt idx="2687">
                  <c:v>390</c:v>
                </c:pt>
                <c:pt idx="2688">
                  <c:v>389</c:v>
                </c:pt>
                <c:pt idx="2689">
                  <c:v>390</c:v>
                </c:pt>
                <c:pt idx="2690">
                  <c:v>389</c:v>
                </c:pt>
                <c:pt idx="2691">
                  <c:v>391</c:v>
                </c:pt>
                <c:pt idx="2692">
                  <c:v>394</c:v>
                </c:pt>
                <c:pt idx="2693">
                  <c:v>404</c:v>
                </c:pt>
                <c:pt idx="2694">
                  <c:v>407</c:v>
                </c:pt>
                <c:pt idx="2695">
                  <c:v>417</c:v>
                </c:pt>
                <c:pt idx="2696">
                  <c:v>417</c:v>
                </c:pt>
                <c:pt idx="2697">
                  <c:v>408</c:v>
                </c:pt>
                <c:pt idx="2698">
                  <c:v>404</c:v>
                </c:pt>
                <c:pt idx="2699">
                  <c:v>405</c:v>
                </c:pt>
                <c:pt idx="2700">
                  <c:v>411</c:v>
                </c:pt>
                <c:pt idx="2701">
                  <c:v>407</c:v>
                </c:pt>
                <c:pt idx="2702">
                  <c:v>402</c:v>
                </c:pt>
                <c:pt idx="2703">
                  <c:v>412</c:v>
                </c:pt>
                <c:pt idx="2704">
                  <c:v>418</c:v>
                </c:pt>
                <c:pt idx="2705">
                  <c:v>415</c:v>
                </c:pt>
                <c:pt idx="2706">
                  <c:v>419</c:v>
                </c:pt>
                <c:pt idx="2707">
                  <c:v>418</c:v>
                </c:pt>
                <c:pt idx="2708">
                  <c:v>412</c:v>
                </c:pt>
                <c:pt idx="2709">
                  <c:v>417</c:v>
                </c:pt>
                <c:pt idx="2710">
                  <c:v>422</c:v>
                </c:pt>
                <c:pt idx="2711">
                  <c:v>421</c:v>
                </c:pt>
                <c:pt idx="2712">
                  <c:v>433</c:v>
                </c:pt>
                <c:pt idx="2713">
                  <c:v>442</c:v>
                </c:pt>
                <c:pt idx="2714">
                  <c:v>450</c:v>
                </c:pt>
                <c:pt idx="2715">
                  <c:v>457</c:v>
                </c:pt>
                <c:pt idx="2716">
                  <c:v>447</c:v>
                </c:pt>
                <c:pt idx="2717">
                  <c:v>427</c:v>
                </c:pt>
                <c:pt idx="2718">
                  <c:v>422</c:v>
                </c:pt>
                <c:pt idx="2719">
                  <c:v>411</c:v>
                </c:pt>
                <c:pt idx="2720">
                  <c:v>420</c:v>
                </c:pt>
                <c:pt idx="2721">
                  <c:v>423</c:v>
                </c:pt>
                <c:pt idx="2722">
                  <c:v>420</c:v>
                </c:pt>
                <c:pt idx="2723">
                  <c:v>425</c:v>
                </c:pt>
                <c:pt idx="2724">
                  <c:v>426</c:v>
                </c:pt>
                <c:pt idx="2725">
                  <c:v>418</c:v>
                </c:pt>
                <c:pt idx="2726">
                  <c:v>413</c:v>
                </c:pt>
                <c:pt idx="2727">
                  <c:v>413</c:v>
                </c:pt>
                <c:pt idx="2728">
                  <c:v>418</c:v>
                </c:pt>
                <c:pt idx="2729">
                  <c:v>416</c:v>
                </c:pt>
                <c:pt idx="2730">
                  <c:v>405</c:v>
                </c:pt>
                <c:pt idx="2731">
                  <c:v>400</c:v>
                </c:pt>
                <c:pt idx="2732">
                  <c:v>406</c:v>
                </c:pt>
                <c:pt idx="2733">
                  <c:v>404</c:v>
                </c:pt>
                <c:pt idx="2734">
                  <c:v>404</c:v>
                </c:pt>
                <c:pt idx="2735">
                  <c:v>418</c:v>
                </c:pt>
                <c:pt idx="2736">
                  <c:v>424</c:v>
                </c:pt>
                <c:pt idx="2737">
                  <c:v>435</c:v>
                </c:pt>
                <c:pt idx="2738">
                  <c:v>430</c:v>
                </c:pt>
                <c:pt idx="2739">
                  <c:v>451</c:v>
                </c:pt>
                <c:pt idx="2740">
                  <c:v>458</c:v>
                </c:pt>
                <c:pt idx="2741">
                  <c:v>446</c:v>
                </c:pt>
                <c:pt idx="2742">
                  <c:v>436</c:v>
                </c:pt>
                <c:pt idx="2743">
                  <c:v>437</c:v>
                </c:pt>
                <c:pt idx="2744">
                  <c:v>419</c:v>
                </c:pt>
                <c:pt idx="2745">
                  <c:v>413</c:v>
                </c:pt>
                <c:pt idx="2746">
                  <c:v>410</c:v>
                </c:pt>
                <c:pt idx="2747">
                  <c:v>406</c:v>
                </c:pt>
                <c:pt idx="2748">
                  <c:v>401</c:v>
                </c:pt>
                <c:pt idx="2749">
                  <c:v>400</c:v>
                </c:pt>
                <c:pt idx="2750">
                  <c:v>408</c:v>
                </c:pt>
                <c:pt idx="2751">
                  <c:v>416</c:v>
                </c:pt>
                <c:pt idx="2752">
                  <c:v>405</c:v>
                </c:pt>
                <c:pt idx="2753">
                  <c:v>398</c:v>
                </c:pt>
                <c:pt idx="2754" formatCode="0">
                  <c:v>398</c:v>
                </c:pt>
                <c:pt idx="2755" formatCode="0">
                  <c:v>399</c:v>
                </c:pt>
                <c:pt idx="2756" formatCode="0">
                  <c:v>407</c:v>
                </c:pt>
                <c:pt idx="2757" formatCode="0">
                  <c:v>404</c:v>
                </c:pt>
                <c:pt idx="2758" formatCode="0">
                  <c:v>392</c:v>
                </c:pt>
                <c:pt idx="2759" formatCode="0">
                  <c:v>392</c:v>
                </c:pt>
                <c:pt idx="2760" formatCode="0">
                  <c:v>398</c:v>
                </c:pt>
                <c:pt idx="2761" formatCode="0">
                  <c:v>390</c:v>
                </c:pt>
                <c:pt idx="2762" formatCode="0">
                  <c:v>387</c:v>
                </c:pt>
                <c:pt idx="2763" formatCode="0">
                  <c:v>390</c:v>
                </c:pt>
                <c:pt idx="2764" formatCode="0">
                  <c:v>385</c:v>
                </c:pt>
                <c:pt idx="2765" formatCode="0">
                  <c:v>378</c:v>
                </c:pt>
                <c:pt idx="2766" formatCode="0">
                  <c:v>376</c:v>
                </c:pt>
                <c:pt idx="2767" formatCode="0">
                  <c:v>379</c:v>
                </c:pt>
                <c:pt idx="2768" formatCode="0">
                  <c:v>379</c:v>
                </c:pt>
                <c:pt idx="2769" formatCode="0">
                  <c:v>387</c:v>
                </c:pt>
                <c:pt idx="2770" formatCode="0">
                  <c:v>385</c:v>
                </c:pt>
                <c:pt idx="2771" formatCode="0">
                  <c:v>385</c:v>
                </c:pt>
                <c:pt idx="2772" formatCode="0">
                  <c:v>391</c:v>
                </c:pt>
                <c:pt idx="2773" formatCode="0">
                  <c:v>388</c:v>
                </c:pt>
                <c:pt idx="2774" formatCode="0">
                  <c:v>386</c:v>
                </c:pt>
                <c:pt idx="2775" formatCode="0">
                  <c:v>382</c:v>
                </c:pt>
                <c:pt idx="2776" formatCode="0">
                  <c:v>378</c:v>
                </c:pt>
                <c:pt idx="2777" formatCode="0">
                  <c:v>375</c:v>
                </c:pt>
                <c:pt idx="2778" formatCode="0">
                  <c:v>376</c:v>
                </c:pt>
                <c:pt idx="2779" formatCode="0">
                  <c:v>381</c:v>
                </c:pt>
                <c:pt idx="2780" formatCode="0">
                  <c:v>382</c:v>
                </c:pt>
                <c:pt idx="2781" formatCode="0">
                  <c:v>382</c:v>
                </c:pt>
                <c:pt idx="2782" formatCode="0">
                  <c:v>384</c:v>
                </c:pt>
                <c:pt idx="2783" formatCode="0">
                  <c:v>386</c:v>
                </c:pt>
                <c:pt idx="2784" formatCode="0">
                  <c:v>394</c:v>
                </c:pt>
                <c:pt idx="2785" formatCode="0">
                  <c:v>392</c:v>
                </c:pt>
                <c:pt idx="2786" formatCode="0">
                  <c:v>390</c:v>
                </c:pt>
                <c:pt idx="2787" formatCode="0">
                  <c:v>395</c:v>
                </c:pt>
                <c:pt idx="2788" formatCode="0">
                  <c:v>397</c:v>
                </c:pt>
                <c:pt idx="2789" formatCode="0">
                  <c:v>399</c:v>
                </c:pt>
                <c:pt idx="2790" formatCode="0">
                  <c:v>395</c:v>
                </c:pt>
                <c:pt idx="2791" formatCode="0">
                  <c:v>397</c:v>
                </c:pt>
                <c:pt idx="2792" formatCode="0">
                  <c:v>421</c:v>
                </c:pt>
                <c:pt idx="2793" formatCode="0">
                  <c:v>418</c:v>
                </c:pt>
                <c:pt idx="2794" formatCode="0">
                  <c:v>413</c:v>
                </c:pt>
                <c:pt idx="2795" formatCode="0">
                  <c:v>411</c:v>
                </c:pt>
                <c:pt idx="2796" formatCode="0">
                  <c:v>412</c:v>
                </c:pt>
                <c:pt idx="2797" formatCode="0">
                  <c:v>414</c:v>
                </c:pt>
                <c:pt idx="2798" formatCode="0">
                  <c:v>422</c:v>
                </c:pt>
                <c:pt idx="2799" formatCode="0">
                  <c:v>418</c:v>
                </c:pt>
                <c:pt idx="2800" formatCode="0">
                  <c:v>416</c:v>
                </c:pt>
                <c:pt idx="2801" formatCode="0">
                  <c:v>413</c:v>
                </c:pt>
                <c:pt idx="2802" formatCode="0">
                  <c:v>413</c:v>
                </c:pt>
                <c:pt idx="2803" formatCode="0">
                  <c:v>414</c:v>
                </c:pt>
                <c:pt idx="2804" formatCode="0">
                  <c:v>404</c:v>
                </c:pt>
                <c:pt idx="2805" formatCode="0">
                  <c:v>404</c:v>
                </c:pt>
                <c:pt idx="2806" formatCode="0">
                  <c:v>410</c:v>
                </c:pt>
                <c:pt idx="2807" formatCode="0">
                  <c:v>414</c:v>
                </c:pt>
                <c:pt idx="2808" formatCode="0">
                  <c:v>410</c:v>
                </c:pt>
                <c:pt idx="2809" formatCode="0">
                  <c:v>418</c:v>
                </c:pt>
                <c:pt idx="2810" formatCode="0">
                  <c:v>423</c:v>
                </c:pt>
                <c:pt idx="2811" formatCode="0">
                  <c:v>430</c:v>
                </c:pt>
                <c:pt idx="2812" formatCode="0">
                  <c:v>428</c:v>
                </c:pt>
                <c:pt idx="2813" formatCode="0">
                  <c:v>435</c:v>
                </c:pt>
                <c:pt idx="2814" formatCode="0">
                  <c:v>444</c:v>
                </c:pt>
                <c:pt idx="2815" formatCode="0">
                  <c:v>446</c:v>
                </c:pt>
                <c:pt idx="2816" formatCode="0">
                  <c:v>459</c:v>
                </c:pt>
                <c:pt idx="2817" formatCode="0">
                  <c:v>460</c:v>
                </c:pt>
                <c:pt idx="2818" formatCode="0">
                  <c:v>457</c:v>
                </c:pt>
                <c:pt idx="2819" formatCode="0">
                  <c:v>465</c:v>
                </c:pt>
                <c:pt idx="2820" formatCode="0">
                  <c:v>459</c:v>
                </c:pt>
                <c:pt idx="2821" formatCode="0">
                  <c:v>449</c:v>
                </c:pt>
                <c:pt idx="2822" formatCode="0">
                  <c:v>453</c:v>
                </c:pt>
                <c:pt idx="2823" formatCode="0">
                  <c:v>451</c:v>
                </c:pt>
                <c:pt idx="2824" formatCode="0">
                  <c:v>443</c:v>
                </c:pt>
                <c:pt idx="2825" formatCode="0">
                  <c:v>439</c:v>
                </c:pt>
                <c:pt idx="2826" formatCode="0">
                  <c:v>444</c:v>
                </c:pt>
                <c:pt idx="2827" formatCode="0">
                  <c:v>443</c:v>
                </c:pt>
                <c:pt idx="2828" formatCode="0">
                  <c:v>457</c:v>
                </c:pt>
                <c:pt idx="2829" formatCode="0">
                  <c:v>452</c:v>
                </c:pt>
                <c:pt idx="2830" formatCode="0">
                  <c:v>453</c:v>
                </c:pt>
                <c:pt idx="2831" formatCode="0">
                  <c:v>450</c:v>
                </c:pt>
                <c:pt idx="2832" formatCode="0">
                  <c:v>466</c:v>
                </c:pt>
                <c:pt idx="2833" formatCode="0">
                  <c:v>471</c:v>
                </c:pt>
                <c:pt idx="2834" formatCode="0">
                  <c:v>479</c:v>
                </c:pt>
                <c:pt idx="2835" formatCode="0">
                  <c:v>468</c:v>
                </c:pt>
                <c:pt idx="2836" formatCode="0">
                  <c:v>473</c:v>
                </c:pt>
                <c:pt idx="2837" formatCode="0">
                  <c:v>469</c:v>
                </c:pt>
                <c:pt idx="2838" formatCode="0">
                  <c:v>465</c:v>
                </c:pt>
                <c:pt idx="2839" formatCode="0">
                  <c:v>449</c:v>
                </c:pt>
                <c:pt idx="2840" formatCode="0">
                  <c:v>456</c:v>
                </c:pt>
                <c:pt idx="2841" formatCode="0">
                  <c:v>453</c:v>
                </c:pt>
                <c:pt idx="2842" formatCode="0">
                  <c:v>448</c:v>
                </c:pt>
                <c:pt idx="2843" formatCode="0">
                  <c:v>448</c:v>
                </c:pt>
                <c:pt idx="2844" formatCode="0">
                  <c:v>443</c:v>
                </c:pt>
                <c:pt idx="2845" formatCode="0">
                  <c:v>445</c:v>
                </c:pt>
                <c:pt idx="2846" formatCode="0">
                  <c:v>443</c:v>
                </c:pt>
                <c:pt idx="2847" formatCode="0">
                  <c:v>441</c:v>
                </c:pt>
                <c:pt idx="2848">
                  <c:v>428</c:v>
                </c:pt>
                <c:pt idx="2849">
                  <c:v>423</c:v>
                </c:pt>
                <c:pt idx="2850">
                  <c:v>420</c:v>
                </c:pt>
                <c:pt idx="2851">
                  <c:v>414</c:v>
                </c:pt>
                <c:pt idx="2852">
                  <c:v>409</c:v>
                </c:pt>
                <c:pt idx="2853">
                  <c:v>419</c:v>
                </c:pt>
                <c:pt idx="2854">
                  <c:v>409</c:v>
                </c:pt>
                <c:pt idx="2855">
                  <c:v>407</c:v>
                </c:pt>
                <c:pt idx="2856">
                  <c:v>395</c:v>
                </c:pt>
                <c:pt idx="2857">
                  <c:v>397</c:v>
                </c:pt>
                <c:pt idx="2858">
                  <c:v>404</c:v>
                </c:pt>
                <c:pt idx="2859">
                  <c:v>409</c:v>
                </c:pt>
                <c:pt idx="2860">
                  <c:v>398</c:v>
                </c:pt>
                <c:pt idx="2861">
                  <c:v>393</c:v>
                </c:pt>
                <c:pt idx="2862">
                  <c:v>385</c:v>
                </c:pt>
                <c:pt idx="2863">
                  <c:v>381</c:v>
                </c:pt>
                <c:pt idx="2864">
                  <c:v>394</c:v>
                </c:pt>
                <c:pt idx="2865">
                  <c:v>397</c:v>
                </c:pt>
                <c:pt idx="2866">
                  <c:v>393</c:v>
                </c:pt>
                <c:pt idx="2867">
                  <c:v>393</c:v>
                </c:pt>
                <c:pt idx="2868" formatCode="0">
                  <c:v>407</c:v>
                </c:pt>
                <c:pt idx="2869" formatCode="0">
                  <c:v>399</c:v>
                </c:pt>
                <c:pt idx="2870" formatCode="0">
                  <c:v>402</c:v>
                </c:pt>
                <c:pt idx="2871" formatCode="0">
                  <c:v>399</c:v>
                </c:pt>
                <c:pt idx="2872" formatCode="0">
                  <c:v>400</c:v>
                </c:pt>
                <c:pt idx="2873" formatCode="0">
                  <c:v>407</c:v>
                </c:pt>
                <c:pt idx="2874" formatCode="0">
                  <c:v>405</c:v>
                </c:pt>
                <c:pt idx="2875" formatCode="0">
                  <c:v>414</c:v>
                </c:pt>
                <c:pt idx="2876" formatCode="0">
                  <c:v>409</c:v>
                </c:pt>
                <c:pt idx="2877" formatCode="0">
                  <c:v>404</c:v>
                </c:pt>
                <c:pt idx="2878" formatCode="0">
                  <c:v>392</c:v>
                </c:pt>
                <c:pt idx="2879" formatCode="0">
                  <c:v>390</c:v>
                </c:pt>
                <c:pt idx="2880" formatCode="0">
                  <c:v>382</c:v>
                </c:pt>
                <c:pt idx="2881" formatCode="0">
                  <c:v>388</c:v>
                </c:pt>
                <c:pt idx="2882" formatCode="0">
                  <c:v>386</c:v>
                </c:pt>
                <c:pt idx="2883" formatCode="0">
                  <c:v>379</c:v>
                </c:pt>
                <c:pt idx="2884" formatCode="0">
                  <c:v>371</c:v>
                </c:pt>
                <c:pt idx="2885" formatCode="0">
                  <c:v>372</c:v>
                </c:pt>
                <c:pt idx="2886" formatCode="0">
                  <c:v>373</c:v>
                </c:pt>
                <c:pt idx="2887" formatCode="0">
                  <c:v>374</c:v>
                </c:pt>
                <c:pt idx="2888" formatCode="0">
                  <c:v>373</c:v>
                </c:pt>
                <c:pt idx="2889" formatCode="0">
                  <c:v>383</c:v>
                </c:pt>
                <c:pt idx="2890" formatCode="0">
                  <c:v>381</c:v>
                </c:pt>
                <c:pt idx="2891" formatCode="0">
                  <c:v>383</c:v>
                </c:pt>
                <c:pt idx="2892" formatCode="0">
                  <c:v>378</c:v>
                </c:pt>
                <c:pt idx="2893" formatCode="0">
                  <c:v>390</c:v>
                </c:pt>
                <c:pt idx="2894" formatCode="0">
                  <c:v>396</c:v>
                </c:pt>
                <c:pt idx="2895" formatCode="0">
                  <c:v>399</c:v>
                </c:pt>
                <c:pt idx="2896" formatCode="0">
                  <c:v>395</c:v>
                </c:pt>
                <c:pt idx="2897" formatCode="0">
                  <c:v>399</c:v>
                </c:pt>
                <c:pt idx="2898" formatCode="0">
                  <c:v>395</c:v>
                </c:pt>
                <c:pt idx="2899" formatCode="0">
                  <c:v>393</c:v>
                </c:pt>
                <c:pt idx="2900" formatCode="0">
                  <c:v>388</c:v>
                </c:pt>
                <c:pt idx="2901" formatCode="0">
                  <c:v>389</c:v>
                </c:pt>
                <c:pt idx="2902" formatCode="0">
                  <c:v>388</c:v>
                </c:pt>
                <c:pt idx="2903" formatCode="0">
                  <c:v>386</c:v>
                </c:pt>
                <c:pt idx="2904" formatCode="0">
                  <c:v>383</c:v>
                </c:pt>
                <c:pt idx="2905" formatCode="0">
                  <c:v>394</c:v>
                </c:pt>
                <c:pt idx="2906" formatCode="0">
                  <c:v>396</c:v>
                </c:pt>
                <c:pt idx="2907" formatCode="0">
                  <c:v>399</c:v>
                </c:pt>
                <c:pt idx="2908" formatCode="0">
                  <c:v>396</c:v>
                </c:pt>
                <c:pt idx="2909" formatCode="0">
                  <c:v>393</c:v>
                </c:pt>
                <c:pt idx="2910" formatCode="0">
                  <c:v>393</c:v>
                </c:pt>
                <c:pt idx="2911" formatCode="0">
                  <c:v>392</c:v>
                </c:pt>
                <c:pt idx="2912" formatCode="0">
                  <c:v>395</c:v>
                </c:pt>
                <c:pt idx="2913" formatCode="0">
                  <c:v>394</c:v>
                </c:pt>
                <c:pt idx="2914" formatCode="0">
                  <c:v>394</c:v>
                </c:pt>
                <c:pt idx="2915" formatCode="0">
                  <c:v>396</c:v>
                </c:pt>
                <c:pt idx="2916" formatCode="0">
                  <c:v>388</c:v>
                </c:pt>
                <c:pt idx="2917" formatCode="0">
                  <c:v>382</c:v>
                </c:pt>
                <c:pt idx="2918" formatCode="0">
                  <c:v>380</c:v>
                </c:pt>
                <c:pt idx="2919" formatCode="0">
                  <c:v>382</c:v>
                </c:pt>
                <c:pt idx="2920" formatCode="0">
                  <c:v>392</c:v>
                </c:pt>
                <c:pt idx="2921" formatCode="0">
                  <c:v>399</c:v>
                </c:pt>
                <c:pt idx="2922" formatCode="0">
                  <c:v>405</c:v>
                </c:pt>
                <c:pt idx="2923" formatCode="0">
                  <c:v>408</c:v>
                </c:pt>
                <c:pt idx="2924" formatCode="0">
                  <c:v>406</c:v>
                </c:pt>
                <c:pt idx="2925" formatCode="0">
                  <c:v>402</c:v>
                </c:pt>
                <c:pt idx="2926" formatCode="0">
                  <c:v>389</c:v>
                </c:pt>
                <c:pt idx="2927" formatCode="0">
                  <c:v>387</c:v>
                </c:pt>
                <c:pt idx="2928" formatCode="0">
                  <c:v>383</c:v>
                </c:pt>
                <c:pt idx="2929" formatCode="0">
                  <c:v>378</c:v>
                </c:pt>
                <c:pt idx="2930" formatCode="0">
                  <c:v>397</c:v>
                </c:pt>
                <c:pt idx="2931" formatCode="0">
                  <c:v>404</c:v>
                </c:pt>
                <c:pt idx="2932" formatCode="0">
                  <c:v>395</c:v>
                </c:pt>
                <c:pt idx="2933" formatCode="0">
                  <c:v>377</c:v>
                </c:pt>
                <c:pt idx="2934" formatCode="0">
                  <c:v>377</c:v>
                </c:pt>
                <c:pt idx="2935" formatCode="0">
                  <c:v>372</c:v>
                </c:pt>
                <c:pt idx="2936" formatCode="0">
                  <c:v>377</c:v>
                </c:pt>
                <c:pt idx="2937" formatCode="0">
                  <c:v>375</c:v>
                </c:pt>
                <c:pt idx="2938" formatCode="0">
                  <c:v>375</c:v>
                </c:pt>
                <c:pt idx="2939" formatCode="0">
                  <c:v>373</c:v>
                </c:pt>
                <c:pt idx="2940" formatCode="0">
                  <c:v>359</c:v>
                </c:pt>
                <c:pt idx="2941" formatCode="0">
                  <c:v>352</c:v>
                </c:pt>
                <c:pt idx="2942" formatCode="0">
                  <c:v>357</c:v>
                </c:pt>
                <c:pt idx="2943" formatCode="0">
                  <c:v>354</c:v>
                </c:pt>
                <c:pt idx="2944" formatCode="0">
                  <c:v>349</c:v>
                </c:pt>
                <c:pt idx="2945" formatCode="0">
                  <c:v>353</c:v>
                </c:pt>
                <c:pt idx="2946" formatCode="0">
                  <c:v>360</c:v>
                </c:pt>
                <c:pt idx="2947" formatCode="0">
                  <c:v>358</c:v>
                </c:pt>
                <c:pt idx="2948" formatCode="0">
                  <c:v>362</c:v>
                </c:pt>
                <c:pt idx="2949" formatCode="0">
                  <c:v>359</c:v>
                </c:pt>
                <c:pt idx="2950" formatCode="0">
                  <c:v>361</c:v>
                </c:pt>
                <c:pt idx="2951" formatCode="0">
                  <c:v>368</c:v>
                </c:pt>
                <c:pt idx="2952" formatCode="0">
                  <c:v>373</c:v>
                </c:pt>
                <c:pt idx="2953" formatCode="0">
                  <c:v>371</c:v>
                </c:pt>
                <c:pt idx="2954" formatCode="0">
                  <c:v>372</c:v>
                </c:pt>
                <c:pt idx="2955" formatCode="0">
                  <c:v>368</c:v>
                </c:pt>
                <c:pt idx="2956" formatCode="0">
                  <c:v>365</c:v>
                </c:pt>
                <c:pt idx="2957" formatCode="0">
                  <c:v>368</c:v>
                </c:pt>
                <c:pt idx="2958" formatCode="0">
                  <c:v>370</c:v>
                </c:pt>
                <c:pt idx="2959" formatCode="0">
                  <c:v>360</c:v>
                </c:pt>
                <c:pt idx="2960" formatCode="0">
                  <c:v>357</c:v>
                </c:pt>
                <c:pt idx="2961" formatCode="0">
                  <c:v>355</c:v>
                </c:pt>
                <c:pt idx="2962" formatCode="0">
                  <c:v>349</c:v>
                </c:pt>
                <c:pt idx="2963" formatCode="0">
                  <c:v>353</c:v>
                </c:pt>
                <c:pt idx="2964" formatCode="0">
                  <c:v>345</c:v>
                </c:pt>
                <c:pt idx="2965" formatCode="0">
                  <c:v>341</c:v>
                </c:pt>
                <c:pt idx="2966" formatCode="0">
                  <c:v>345</c:v>
                </c:pt>
                <c:pt idx="2967" formatCode="0">
                  <c:v>344</c:v>
                </c:pt>
                <c:pt idx="2968" formatCode="0">
                  <c:v>341</c:v>
                </c:pt>
                <c:pt idx="2969" formatCode="0">
                  <c:v>347</c:v>
                </c:pt>
                <c:pt idx="2970" formatCode="0">
                  <c:v>345</c:v>
                </c:pt>
                <c:pt idx="2971" formatCode="0">
                  <c:v>345</c:v>
                </c:pt>
                <c:pt idx="2972" formatCode="0">
                  <c:v>346</c:v>
                </c:pt>
                <c:pt idx="2973" formatCode="0">
                  <c:v>340</c:v>
                </c:pt>
                <c:pt idx="2974" formatCode="0">
                  <c:v>342</c:v>
                </c:pt>
                <c:pt idx="2975" formatCode="0">
                  <c:v>344</c:v>
                </c:pt>
                <c:pt idx="2976" formatCode="0">
                  <c:v>350</c:v>
                </c:pt>
                <c:pt idx="2977" formatCode="0">
                  <c:v>354</c:v>
                </c:pt>
                <c:pt idx="2978" formatCode="0">
                  <c:v>351</c:v>
                </c:pt>
                <c:pt idx="2979" formatCode="0">
                  <c:v>349</c:v>
                </c:pt>
                <c:pt idx="2980" formatCode="0">
                  <c:v>350</c:v>
                </c:pt>
                <c:pt idx="2981" formatCode="0">
                  <c:v>341</c:v>
                </c:pt>
                <c:pt idx="2982" formatCode="0">
                  <c:v>337</c:v>
                </c:pt>
                <c:pt idx="2983" formatCode="0">
                  <c:v>344</c:v>
                </c:pt>
                <c:pt idx="2984" formatCode="0">
                  <c:v>350</c:v>
                </c:pt>
                <c:pt idx="2985" formatCode="0">
                  <c:v>347</c:v>
                </c:pt>
                <c:pt idx="2986" formatCode="0">
                  <c:v>358</c:v>
                </c:pt>
                <c:pt idx="2987" formatCode="0">
                  <c:v>358</c:v>
                </c:pt>
                <c:pt idx="2988" formatCode="0">
                  <c:v>362</c:v>
                </c:pt>
                <c:pt idx="2989" formatCode="0">
                  <c:v>355</c:v>
                </c:pt>
                <c:pt idx="2990" formatCode="0">
                  <c:v>353</c:v>
                </c:pt>
                <c:pt idx="2991" formatCode="0">
                  <c:v>347</c:v>
                </c:pt>
                <c:pt idx="2992" formatCode="0">
                  <c:v>339</c:v>
                </c:pt>
                <c:pt idx="2993" formatCode="0">
                  <c:v>343</c:v>
                </c:pt>
                <c:pt idx="2994" formatCode="0">
                  <c:v>354</c:v>
                </c:pt>
                <c:pt idx="2995" formatCode="0">
                  <c:v>349</c:v>
                </c:pt>
                <c:pt idx="2996" formatCode="0">
                  <c:v>350</c:v>
                </c:pt>
                <c:pt idx="2997" formatCode="0">
                  <c:v>351</c:v>
                </c:pt>
                <c:pt idx="2998" formatCode="0">
                  <c:v>346</c:v>
                </c:pt>
                <c:pt idx="2999" formatCode="0">
                  <c:v>340</c:v>
                </c:pt>
                <c:pt idx="3000" formatCode="0">
                  <c:v>336</c:v>
                </c:pt>
                <c:pt idx="3001" formatCode="0">
                  <c:v>339</c:v>
                </c:pt>
                <c:pt idx="3002" formatCode="0">
                  <c:v>338</c:v>
                </c:pt>
                <c:pt idx="3003" formatCode="0">
                  <c:v>341</c:v>
                </c:pt>
                <c:pt idx="3004" formatCode="0">
                  <c:v>341</c:v>
                </c:pt>
                <c:pt idx="3005" formatCode="0">
                  <c:v>342</c:v>
                </c:pt>
                <c:pt idx="3006" formatCode="0">
                  <c:v>345</c:v>
                </c:pt>
                <c:pt idx="3007" formatCode="0">
                  <c:v>347</c:v>
                </c:pt>
                <c:pt idx="3008" formatCode="0">
                  <c:v>346</c:v>
                </c:pt>
                <c:pt idx="3009" formatCode="0">
                  <c:v>354</c:v>
                </c:pt>
                <c:pt idx="3010" formatCode="0">
                  <c:v>358</c:v>
                </c:pt>
                <c:pt idx="3011" formatCode="0">
                  <c:v>351</c:v>
                </c:pt>
                <c:pt idx="3012" formatCode="0">
                  <c:v>346</c:v>
                </c:pt>
                <c:pt idx="3013" formatCode="0">
                  <c:v>347</c:v>
                </c:pt>
                <c:pt idx="3014" formatCode="0">
                  <c:v>342</c:v>
                </c:pt>
                <c:pt idx="3015" formatCode="0">
                  <c:v>344</c:v>
                </c:pt>
                <c:pt idx="3016" formatCode="0">
                  <c:v>348</c:v>
                </c:pt>
                <c:pt idx="3017" formatCode="0">
                  <c:v>349</c:v>
                </c:pt>
                <c:pt idx="3018" formatCode="0">
                  <c:v>355</c:v>
                </c:pt>
                <c:pt idx="3019" formatCode="0">
                  <c:v>356</c:v>
                </c:pt>
                <c:pt idx="3020" formatCode="0">
                  <c:v>360</c:v>
                </c:pt>
                <c:pt idx="3021" formatCode="0">
                  <c:v>366</c:v>
                </c:pt>
                <c:pt idx="3022" formatCode="0">
                  <c:v>363</c:v>
                </c:pt>
                <c:pt idx="3023" formatCode="0">
                  <c:v>368</c:v>
                </c:pt>
                <c:pt idx="3024" formatCode="0">
                  <c:v>356</c:v>
                </c:pt>
                <c:pt idx="3025" formatCode="0">
                  <c:v>346</c:v>
                </c:pt>
                <c:pt idx="3026" formatCode="0">
                  <c:v>376</c:v>
                </c:pt>
                <c:pt idx="3027" formatCode="0">
                  <c:v>367</c:v>
                </c:pt>
                <c:pt idx="3028" formatCode="0">
                  <c:v>375</c:v>
                </c:pt>
                <c:pt idx="3029" formatCode="0">
                  <c:v>393</c:v>
                </c:pt>
                <c:pt idx="3030" formatCode="0">
                  <c:v>387</c:v>
                </c:pt>
                <c:pt idx="3031" formatCode="0">
                  <c:v>384</c:v>
                </c:pt>
                <c:pt idx="3032" formatCode="0">
                  <c:v>375</c:v>
                </c:pt>
                <c:pt idx="3033" formatCode="0">
                  <c:v>379</c:v>
                </c:pt>
                <c:pt idx="3034" formatCode="0">
                  <c:v>384</c:v>
                </c:pt>
                <c:pt idx="3035" formatCode="0">
                  <c:v>379</c:v>
                </c:pt>
                <c:pt idx="3036" formatCode="0">
                  <c:v>378</c:v>
                </c:pt>
                <c:pt idx="3037" formatCode="0">
                  <c:v>374</c:v>
                </c:pt>
                <c:pt idx="3038" formatCode="0">
                  <c:v>377</c:v>
                </c:pt>
                <c:pt idx="3039" formatCode="0">
                  <c:v>382</c:v>
                </c:pt>
                <c:pt idx="3040" formatCode="0">
                  <c:v>386</c:v>
                </c:pt>
                <c:pt idx="3041" formatCode="0">
                  <c:v>380</c:v>
                </c:pt>
                <c:pt idx="3042" formatCode="0">
                  <c:v>387</c:v>
                </c:pt>
                <c:pt idx="3043" formatCode="0">
                  <c:v>391</c:v>
                </c:pt>
                <c:pt idx="3044" formatCode="0">
                  <c:v>385</c:v>
                </c:pt>
                <c:pt idx="3045" formatCode="0">
                  <c:v>378</c:v>
                </c:pt>
                <c:pt idx="3046" formatCode="0">
                  <c:v>371</c:v>
                </c:pt>
                <c:pt idx="3047" formatCode="0">
                  <c:v>367</c:v>
                </c:pt>
                <c:pt idx="3048" formatCode="0">
                  <c:v>365</c:v>
                </c:pt>
                <c:pt idx="3049" formatCode="0">
                  <c:v>374</c:v>
                </c:pt>
                <c:pt idx="3050" formatCode="0">
                  <c:v>370</c:v>
                </c:pt>
                <c:pt idx="3051" formatCode="0">
                  <c:v>361</c:v>
                </c:pt>
                <c:pt idx="3052" formatCode="0">
                  <c:v>369</c:v>
                </c:pt>
                <c:pt idx="3053" formatCode="0">
                  <c:v>368</c:v>
                </c:pt>
                <c:pt idx="3054" formatCode="0">
                  <c:v>368</c:v>
                </c:pt>
                <c:pt idx="3055" formatCode="0">
                  <c:v>366</c:v>
                </c:pt>
                <c:pt idx="3056" formatCode="0">
                  <c:v>364</c:v>
                </c:pt>
                <c:pt idx="3057" formatCode="0">
                  <c:v>363</c:v>
                </c:pt>
                <c:pt idx="3058" formatCode="0">
                  <c:v>363</c:v>
                </c:pt>
                <c:pt idx="3059" formatCode="0">
                  <c:v>362</c:v>
                </c:pt>
                <c:pt idx="3060" formatCode="0">
                  <c:v>358</c:v>
                </c:pt>
                <c:pt idx="3061" formatCode="0">
                  <c:v>361</c:v>
                </c:pt>
                <c:pt idx="3062" formatCode="0">
                  <c:v>363</c:v>
                </c:pt>
                <c:pt idx="3063" formatCode="0">
                  <c:v>362</c:v>
                </c:pt>
                <c:pt idx="3064" formatCode="0">
                  <c:v>363</c:v>
                </c:pt>
                <c:pt idx="3065" formatCode="0">
                  <c:v>362</c:v>
                </c:pt>
                <c:pt idx="3066" formatCode="0">
                  <c:v>358</c:v>
                </c:pt>
                <c:pt idx="3067" formatCode="0">
                  <c:v>356</c:v>
                </c:pt>
                <c:pt idx="3068" formatCode="0">
                  <c:v>349</c:v>
                </c:pt>
                <c:pt idx="3069" formatCode="0">
                  <c:v>356</c:v>
                </c:pt>
                <c:pt idx="3070" formatCode="0">
                  <c:v>359</c:v>
                </c:pt>
                <c:pt idx="3071" formatCode="0">
                  <c:v>364</c:v>
                </c:pt>
                <c:pt idx="3072" formatCode="0">
                  <c:v>354</c:v>
                </c:pt>
                <c:pt idx="3073" formatCode="0">
                  <c:v>353</c:v>
                </c:pt>
                <c:pt idx="3074">
                  <c:v>353</c:v>
                </c:pt>
                <c:pt idx="3075" formatCode="0">
                  <c:v>350</c:v>
                </c:pt>
                <c:pt idx="3076" formatCode="0">
                  <c:v>347</c:v>
                </c:pt>
                <c:pt idx="3077" formatCode="0">
                  <c:v>350</c:v>
                </c:pt>
                <c:pt idx="3078" formatCode="0">
                  <c:v>352</c:v>
                </c:pt>
                <c:pt idx="3079" formatCode="0">
                  <c:v>353</c:v>
                </c:pt>
                <c:pt idx="3080" formatCode="0">
                  <c:v>349</c:v>
                </c:pt>
                <c:pt idx="3081" formatCode="0">
                  <c:v>345</c:v>
                </c:pt>
                <c:pt idx="3082" formatCode="0">
                  <c:v>350</c:v>
                </c:pt>
                <c:pt idx="3083" formatCode="0">
                  <c:v>348</c:v>
                </c:pt>
                <c:pt idx="3084">
                  <c:v>349</c:v>
                </c:pt>
                <c:pt idx="3085" formatCode="0">
                  <c:v>348</c:v>
                </c:pt>
                <c:pt idx="3086" formatCode="0">
                  <c:v>348</c:v>
                </c:pt>
                <c:pt idx="3087" formatCode="0">
                  <c:v>339</c:v>
                </c:pt>
                <c:pt idx="3088" formatCode="0">
                  <c:v>336</c:v>
                </c:pt>
                <c:pt idx="3089" formatCode="0">
                  <c:v>338</c:v>
                </c:pt>
                <c:pt idx="3090" formatCode="0">
                  <c:v>343</c:v>
                </c:pt>
                <c:pt idx="3091" formatCode="0">
                  <c:v>356</c:v>
                </c:pt>
                <c:pt idx="3092" formatCode="0">
                  <c:v>341</c:v>
                </c:pt>
                <c:pt idx="3093">
                  <c:v>333</c:v>
                </c:pt>
                <c:pt idx="3094" formatCode="0">
                  <c:v>328</c:v>
                </c:pt>
                <c:pt idx="3095" formatCode="0">
                  <c:v>328</c:v>
                </c:pt>
                <c:pt idx="3096" formatCode="0">
                  <c:v>332</c:v>
                </c:pt>
                <c:pt idx="3097" formatCode="0">
                  <c:v>336</c:v>
                </c:pt>
                <c:pt idx="3098" formatCode="0">
                  <c:v>340</c:v>
                </c:pt>
                <c:pt idx="3099" formatCode="0">
                  <c:v>338</c:v>
                </c:pt>
                <c:pt idx="3100" formatCode="0">
                  <c:v>335</c:v>
                </c:pt>
                <c:pt idx="3101" formatCode="0">
                  <c:v>334</c:v>
                </c:pt>
                <c:pt idx="3102" formatCode="0">
                  <c:v>332</c:v>
                </c:pt>
                <c:pt idx="3103">
                  <c:v>336</c:v>
                </c:pt>
                <c:pt idx="3104" formatCode="0">
                  <c:v>337</c:v>
                </c:pt>
                <c:pt idx="3105" formatCode="0">
                  <c:v>331</c:v>
                </c:pt>
                <c:pt idx="3106" formatCode="0">
                  <c:v>335</c:v>
                </c:pt>
                <c:pt idx="3107">
                  <c:v>331</c:v>
                </c:pt>
                <c:pt idx="3108" formatCode="0">
                  <c:v>329</c:v>
                </c:pt>
                <c:pt idx="3109" formatCode="0">
                  <c:v>331</c:v>
                </c:pt>
                <c:pt idx="3110" formatCode="0">
                  <c:v>331</c:v>
                </c:pt>
                <c:pt idx="3111" formatCode="0">
                  <c:v>336</c:v>
                </c:pt>
                <c:pt idx="3112">
                  <c:v>336</c:v>
                </c:pt>
                <c:pt idx="3113" formatCode="0">
                  <c:v>334</c:v>
                </c:pt>
                <c:pt idx="3114" formatCode="0">
                  <c:v>341</c:v>
                </c:pt>
                <c:pt idx="3115" formatCode="0">
                  <c:v>341</c:v>
                </c:pt>
                <c:pt idx="3116" formatCode="0">
                  <c:v>333</c:v>
                </c:pt>
                <c:pt idx="3117" formatCode="0">
                  <c:v>334</c:v>
                </c:pt>
                <c:pt idx="3118" formatCode="0">
                  <c:v>333</c:v>
                </c:pt>
                <c:pt idx="3119" formatCode="0">
                  <c:v>336</c:v>
                </c:pt>
                <c:pt idx="3120" formatCode="0">
                  <c:v>335</c:v>
                </c:pt>
                <c:pt idx="3121" formatCode="0">
                  <c:v>332</c:v>
                </c:pt>
                <c:pt idx="3122" formatCode="0">
                  <c:v>330</c:v>
                </c:pt>
                <c:pt idx="3123">
                  <c:v>333</c:v>
                </c:pt>
                <c:pt idx="3124" formatCode="0">
                  <c:v>325</c:v>
                </c:pt>
                <c:pt idx="3125" formatCode="0">
                  <c:v>333</c:v>
                </c:pt>
                <c:pt idx="3126" formatCode="0">
                  <c:v>331</c:v>
                </c:pt>
                <c:pt idx="3127">
                  <c:v>340</c:v>
                </c:pt>
                <c:pt idx="3128" formatCode="0">
                  <c:v>344</c:v>
                </c:pt>
                <c:pt idx="3129" formatCode="0">
                  <c:v>340</c:v>
                </c:pt>
                <c:pt idx="3130" formatCode="0">
                  <c:v>340</c:v>
                </c:pt>
                <c:pt idx="3131" formatCode="0">
                  <c:v>338</c:v>
                </c:pt>
                <c:pt idx="3132">
                  <c:v>333</c:v>
                </c:pt>
                <c:pt idx="3133" formatCode="0">
                  <c:v>335</c:v>
                </c:pt>
                <c:pt idx="3134" formatCode="0">
                  <c:v>342</c:v>
                </c:pt>
                <c:pt idx="3135" formatCode="0">
                  <c:v>343</c:v>
                </c:pt>
                <c:pt idx="3136" formatCode="0">
                  <c:v>340</c:v>
                </c:pt>
                <c:pt idx="3137" formatCode="0">
                  <c:v>337</c:v>
                </c:pt>
                <c:pt idx="3138" formatCode="0">
                  <c:v>343</c:v>
                </c:pt>
                <c:pt idx="3139" formatCode="0">
                  <c:v>340</c:v>
                </c:pt>
                <c:pt idx="3140" formatCode="0">
                  <c:v>337</c:v>
                </c:pt>
                <c:pt idx="3141" formatCode="0">
                  <c:v>333</c:v>
                </c:pt>
                <c:pt idx="3142">
                  <c:v>328</c:v>
                </c:pt>
                <c:pt idx="3143" formatCode="0">
                  <c:v>324</c:v>
                </c:pt>
                <c:pt idx="3144" formatCode="0">
                  <c:v>328</c:v>
                </c:pt>
                <c:pt idx="3145" formatCode="0">
                  <c:v>327</c:v>
                </c:pt>
                <c:pt idx="3146">
                  <c:v>324</c:v>
                </c:pt>
                <c:pt idx="3147">
                  <c:v>320</c:v>
                </c:pt>
                <c:pt idx="3148">
                  <c:v>322</c:v>
                </c:pt>
                <c:pt idx="3149">
                  <c:v>320</c:v>
                </c:pt>
                <c:pt idx="3150">
                  <c:v>323</c:v>
                </c:pt>
                <c:pt idx="3151">
                  <c:v>325</c:v>
                </c:pt>
                <c:pt idx="3152">
                  <c:v>324</c:v>
                </c:pt>
                <c:pt idx="3153">
                  <c:v>325</c:v>
                </c:pt>
                <c:pt idx="3154">
                  <c:v>320</c:v>
                </c:pt>
                <c:pt idx="3155">
                  <c:v>321</c:v>
                </c:pt>
                <c:pt idx="3156">
                  <c:v>324</c:v>
                </c:pt>
                <c:pt idx="3157">
                  <c:v>320</c:v>
                </c:pt>
                <c:pt idx="3158">
                  <c:v>321</c:v>
                </c:pt>
                <c:pt idx="3159">
                  <c:v>331</c:v>
                </c:pt>
                <c:pt idx="3160">
                  <c:v>339</c:v>
                </c:pt>
                <c:pt idx="3161">
                  <c:v>334</c:v>
                </c:pt>
                <c:pt idx="3162" formatCode="0">
                  <c:v>336</c:v>
                </c:pt>
                <c:pt idx="3163" formatCode="0">
                  <c:v>327</c:v>
                </c:pt>
                <c:pt idx="3164" formatCode="0">
                  <c:v>327</c:v>
                </c:pt>
                <c:pt idx="3165" formatCode="0">
                  <c:v>327</c:v>
                </c:pt>
                <c:pt idx="3166">
                  <c:v>326</c:v>
                </c:pt>
                <c:pt idx="3167" formatCode="0">
                  <c:v>328</c:v>
                </c:pt>
                <c:pt idx="3168" formatCode="0">
                  <c:v>329</c:v>
                </c:pt>
                <c:pt idx="3169" formatCode="0">
                  <c:v>329</c:v>
                </c:pt>
                <c:pt idx="3170" formatCode="0">
                  <c:v>329</c:v>
                </c:pt>
                <c:pt idx="3171">
                  <c:v>323</c:v>
                </c:pt>
                <c:pt idx="3172" formatCode="0">
                  <c:v>323</c:v>
                </c:pt>
                <c:pt idx="3173" formatCode="0">
                  <c:v>326</c:v>
                </c:pt>
                <c:pt idx="3174" formatCode="0">
                  <c:v>324</c:v>
                </c:pt>
                <c:pt idx="3175" formatCode="0">
                  <c:v>325</c:v>
                </c:pt>
                <c:pt idx="3176">
                  <c:v>326</c:v>
                </c:pt>
                <c:pt idx="3177" formatCode="0">
                  <c:v>325</c:v>
                </c:pt>
                <c:pt idx="3178" formatCode="0">
                  <c:v>330</c:v>
                </c:pt>
                <c:pt idx="3179" formatCode="0">
                  <c:v>330</c:v>
                </c:pt>
                <c:pt idx="3180">
                  <c:v>332</c:v>
                </c:pt>
                <c:pt idx="3181" formatCode="0">
                  <c:v>331</c:v>
                </c:pt>
                <c:pt idx="3182" formatCode="0">
                  <c:v>340</c:v>
                </c:pt>
                <c:pt idx="3183" formatCode="0">
                  <c:v>342</c:v>
                </c:pt>
                <c:pt idx="3184" formatCode="0">
                  <c:v>342</c:v>
                </c:pt>
                <c:pt idx="3185" formatCode="0">
                  <c:v>340</c:v>
                </c:pt>
                <c:pt idx="3186" formatCode="0">
                  <c:v>337</c:v>
                </c:pt>
                <c:pt idx="3187" formatCode="0">
                  <c:v>334</c:v>
                </c:pt>
                <c:pt idx="3188" formatCode="0">
                  <c:v>334</c:v>
                </c:pt>
                <c:pt idx="3189" formatCode="0">
                  <c:v>337</c:v>
                </c:pt>
                <c:pt idx="3190">
                  <c:v>333</c:v>
                </c:pt>
                <c:pt idx="3191" formatCode="0">
                  <c:v>332</c:v>
                </c:pt>
                <c:pt idx="3192" formatCode="0">
                  <c:v>333</c:v>
                </c:pt>
                <c:pt idx="3193" formatCode="0">
                  <c:v>339</c:v>
                </c:pt>
                <c:pt idx="3194" formatCode="0">
                  <c:v>341</c:v>
                </c:pt>
                <c:pt idx="3195" formatCode="0">
                  <c:v>341</c:v>
                </c:pt>
                <c:pt idx="3196">
                  <c:v>337</c:v>
                </c:pt>
                <c:pt idx="3197" formatCode="0">
                  <c:v>337</c:v>
                </c:pt>
                <c:pt idx="3198" formatCode="0">
                  <c:v>336</c:v>
                </c:pt>
                <c:pt idx="3199" formatCode="0">
                  <c:v>331</c:v>
                </c:pt>
                <c:pt idx="3200" formatCode="0">
                  <c:v>330</c:v>
                </c:pt>
                <c:pt idx="3201">
                  <c:v>331</c:v>
                </c:pt>
                <c:pt idx="3202" formatCode="0">
                  <c:v>332</c:v>
                </c:pt>
                <c:pt idx="3203" formatCode="0">
                  <c:v>330</c:v>
                </c:pt>
                <c:pt idx="3204" formatCode="0">
                  <c:v>331</c:v>
                </c:pt>
                <c:pt idx="3205">
                  <c:v>321</c:v>
                </c:pt>
                <c:pt idx="3206" formatCode="0">
                  <c:v>338</c:v>
                </c:pt>
                <c:pt idx="3207" formatCode="0">
                  <c:v>332</c:v>
                </c:pt>
                <c:pt idx="3208" formatCode="0">
                  <c:v>335</c:v>
                </c:pt>
                <c:pt idx="3209" formatCode="0">
                  <c:v>335</c:v>
                </c:pt>
                <c:pt idx="3210" formatCode="0">
                  <c:v>336</c:v>
                </c:pt>
                <c:pt idx="3211">
                  <c:v>333</c:v>
                </c:pt>
                <c:pt idx="3212" formatCode="0">
                  <c:v>336</c:v>
                </c:pt>
                <c:pt idx="3213" formatCode="0">
                  <c:v>333</c:v>
                </c:pt>
                <c:pt idx="3214" formatCode="0">
                  <c:v>332</c:v>
                </c:pt>
                <c:pt idx="3215" formatCode="0">
                  <c:v>330</c:v>
                </c:pt>
                <c:pt idx="3216" formatCode="0">
                  <c:v>329</c:v>
                </c:pt>
                <c:pt idx="3217" formatCode="0">
                  <c:v>330</c:v>
                </c:pt>
                <c:pt idx="3218" formatCode="0">
                  <c:v>335</c:v>
                </c:pt>
                <c:pt idx="3219" formatCode="0">
                  <c:v>342</c:v>
                </c:pt>
                <c:pt idx="3220">
                  <c:v>343</c:v>
                </c:pt>
                <c:pt idx="3221" formatCode="0">
                  <c:v>337</c:v>
                </c:pt>
                <c:pt idx="3222" formatCode="0">
                  <c:v>331</c:v>
                </c:pt>
                <c:pt idx="3223" formatCode="0">
                  <c:v>335</c:v>
                </c:pt>
                <c:pt idx="3224" formatCode="0">
                  <c:v>339</c:v>
                </c:pt>
                <c:pt idx="3225">
                  <c:v>336</c:v>
                </c:pt>
                <c:pt idx="3226" formatCode="0">
                  <c:v>336</c:v>
                </c:pt>
                <c:pt idx="3227" formatCode="0">
                  <c:v>334</c:v>
                </c:pt>
                <c:pt idx="3228" formatCode="0">
                  <c:v>338</c:v>
                </c:pt>
                <c:pt idx="3229" formatCode="0">
                  <c:v>331</c:v>
                </c:pt>
                <c:pt idx="3230" formatCode="0">
                  <c:v>325</c:v>
                </c:pt>
                <c:pt idx="3231">
                  <c:v>334</c:v>
                </c:pt>
                <c:pt idx="3232" formatCode="0">
                  <c:v>330</c:v>
                </c:pt>
                <c:pt idx="3233" formatCode="0">
                  <c:v>331</c:v>
                </c:pt>
                <c:pt idx="3234" formatCode="0">
                  <c:v>328</c:v>
                </c:pt>
                <c:pt idx="3235">
                  <c:v>324</c:v>
                </c:pt>
                <c:pt idx="3236" formatCode="0">
                  <c:v>323</c:v>
                </c:pt>
                <c:pt idx="3237" formatCode="0">
                  <c:v>330</c:v>
                </c:pt>
                <c:pt idx="3238" formatCode="0">
                  <c:v>326</c:v>
                </c:pt>
                <c:pt idx="3239" formatCode="0">
                  <c:v>328</c:v>
                </c:pt>
                <c:pt idx="3240" formatCode="0">
                  <c:v>324</c:v>
                </c:pt>
                <c:pt idx="3241" formatCode="0">
                  <c:v>319</c:v>
                </c:pt>
                <c:pt idx="3242" formatCode="0">
                  <c:v>319</c:v>
                </c:pt>
                <c:pt idx="3243" formatCode="0">
                  <c:v>315</c:v>
                </c:pt>
                <c:pt idx="3244" formatCode="0">
                  <c:v>318</c:v>
                </c:pt>
                <c:pt idx="3245">
                  <c:v>317</c:v>
                </c:pt>
                <c:pt idx="3246" formatCode="0">
                  <c:v>316</c:v>
                </c:pt>
                <c:pt idx="3247" formatCode="0">
                  <c:v>318</c:v>
                </c:pt>
                <c:pt idx="3248" formatCode="0">
                  <c:v>320</c:v>
                </c:pt>
                <c:pt idx="3249" formatCode="0">
                  <c:v>320</c:v>
                </c:pt>
                <c:pt idx="3250">
                  <c:v>320</c:v>
                </c:pt>
                <c:pt idx="3251" formatCode="0">
                  <c:v>325</c:v>
                </c:pt>
                <c:pt idx="3252" formatCode="0">
                  <c:v>324</c:v>
                </c:pt>
                <c:pt idx="3253" formatCode="0">
                  <c:v>325</c:v>
                </c:pt>
                <c:pt idx="3254" formatCode="0">
                  <c:v>322</c:v>
                </c:pt>
                <c:pt idx="3255">
                  <c:v>316</c:v>
                </c:pt>
                <c:pt idx="3256" formatCode="0">
                  <c:v>316</c:v>
                </c:pt>
                <c:pt idx="3257" formatCode="0">
                  <c:v>317</c:v>
                </c:pt>
                <c:pt idx="3258" formatCode="0">
                  <c:v>316</c:v>
                </c:pt>
                <c:pt idx="3259" formatCode="0">
                  <c:v>314</c:v>
                </c:pt>
                <c:pt idx="3260" formatCode="0">
                  <c:v>317</c:v>
                </c:pt>
                <c:pt idx="3261" formatCode="0">
                  <c:v>318</c:v>
                </c:pt>
                <c:pt idx="3262" formatCode="0">
                  <c:v>318</c:v>
                </c:pt>
                <c:pt idx="3263" formatCode="0">
                  <c:v>317</c:v>
                </c:pt>
                <c:pt idx="3264" formatCode="0">
                  <c:v>319</c:v>
                </c:pt>
                <c:pt idx="3265">
                  <c:v>320</c:v>
                </c:pt>
                <c:pt idx="3266">
                  <c:v>319</c:v>
                </c:pt>
                <c:pt idx="3267">
                  <c:v>319</c:v>
                </c:pt>
                <c:pt idx="3268">
                  <c:v>312</c:v>
                </c:pt>
                <c:pt idx="3269">
                  <c:v>317</c:v>
                </c:pt>
                <c:pt idx="3270">
                  <c:v>316</c:v>
                </c:pt>
                <c:pt idx="3271">
                  <c:v>319</c:v>
                </c:pt>
                <c:pt idx="3272">
                  <c:v>315</c:v>
                </c:pt>
                <c:pt idx="3273">
                  <c:v>319</c:v>
                </c:pt>
                <c:pt idx="3274">
                  <c:v>325</c:v>
                </c:pt>
                <c:pt idx="3275">
                  <c:v>320</c:v>
                </c:pt>
                <c:pt idx="3276" formatCode="0">
                  <c:v>319.27999999999997</c:v>
                </c:pt>
                <c:pt idx="3277" formatCode="0">
                  <c:v>323.79000000000002</c:v>
                </c:pt>
                <c:pt idx="3278">
                  <c:v>324</c:v>
                </c:pt>
                <c:pt idx="3279">
                  <c:v>322</c:v>
                </c:pt>
                <c:pt idx="3280">
                  <c:v>335</c:v>
                </c:pt>
                <c:pt idx="3281">
                  <c:v>344</c:v>
                </c:pt>
                <c:pt idx="3282">
                  <c:v>356</c:v>
                </c:pt>
                <c:pt idx="3283">
                  <c:v>354</c:v>
                </c:pt>
                <c:pt idx="3284">
                  <c:v>353</c:v>
                </c:pt>
                <c:pt idx="3285">
                  <c:v>348</c:v>
                </c:pt>
                <c:pt idx="3286" formatCode="0">
                  <c:v>346</c:v>
                </c:pt>
                <c:pt idx="3287" formatCode="0">
                  <c:v>351</c:v>
                </c:pt>
                <c:pt idx="3288" formatCode="0">
                  <c:v>352</c:v>
                </c:pt>
                <c:pt idx="3289" formatCode="0">
                  <c:v>346</c:v>
                </c:pt>
                <c:pt idx="3290" formatCode="0">
                  <c:v>345</c:v>
                </c:pt>
                <c:pt idx="3291" formatCode="0">
                  <c:v>345.24</c:v>
                </c:pt>
                <c:pt idx="3292" formatCode="0">
                  <c:v>346.04</c:v>
                </c:pt>
                <c:pt idx="3293" formatCode="0">
                  <c:v>345.97</c:v>
                </c:pt>
                <c:pt idx="3294" formatCode="0">
                  <c:v>345.97</c:v>
                </c:pt>
                <c:pt idx="3295" formatCode="0">
                  <c:v>345.97</c:v>
                </c:pt>
                <c:pt idx="3296" formatCode="0">
                  <c:v>341.25</c:v>
                </c:pt>
                <c:pt idx="3297" formatCode="0">
                  <c:v>339.61</c:v>
                </c:pt>
                <c:pt idx="3298" formatCode="0">
                  <c:v>340.18</c:v>
                </c:pt>
                <c:pt idx="3299" formatCode="0">
                  <c:v>336</c:v>
                </c:pt>
                <c:pt idx="3300">
                  <c:v>340</c:v>
                </c:pt>
                <c:pt idx="3301">
                  <c:v>337</c:v>
                </c:pt>
                <c:pt idx="3302">
                  <c:v>336</c:v>
                </c:pt>
                <c:pt idx="3303">
                  <c:v>338</c:v>
                </c:pt>
                <c:pt idx="3304">
                  <c:v>338</c:v>
                </c:pt>
                <c:pt idx="3305">
                  <c:v>337</c:v>
                </c:pt>
                <c:pt idx="3306">
                  <c:v>338</c:v>
                </c:pt>
                <c:pt idx="3307">
                  <c:v>339</c:v>
                </c:pt>
                <c:pt idx="3308">
                  <c:v>340</c:v>
                </c:pt>
                <c:pt idx="3309">
                  <c:v>340</c:v>
                </c:pt>
                <c:pt idx="3310">
                  <c:v>339</c:v>
                </c:pt>
                <c:pt idx="3311">
                  <c:v>333</c:v>
                </c:pt>
                <c:pt idx="3312">
                  <c:v>330</c:v>
                </c:pt>
                <c:pt idx="3313">
                  <c:v>329</c:v>
                </c:pt>
                <c:pt idx="3314">
                  <c:v>330</c:v>
                </c:pt>
                <c:pt idx="3315">
                  <c:v>330</c:v>
                </c:pt>
                <c:pt idx="3316" formatCode="0">
                  <c:v>340</c:v>
                </c:pt>
                <c:pt idx="3317" formatCode="0">
                  <c:v>333</c:v>
                </c:pt>
                <c:pt idx="3318" formatCode="0">
                  <c:v>334</c:v>
                </c:pt>
                <c:pt idx="3319" formatCode="0">
                  <c:v>333</c:v>
                </c:pt>
                <c:pt idx="3320" formatCode="0">
                  <c:v>328</c:v>
                </c:pt>
                <c:pt idx="3321">
                  <c:v>340</c:v>
                </c:pt>
                <c:pt idx="3322">
                  <c:v>337</c:v>
                </c:pt>
                <c:pt idx="3323">
                  <c:v>336</c:v>
                </c:pt>
                <c:pt idx="3324">
                  <c:v>338</c:v>
                </c:pt>
                <c:pt idx="3325">
                  <c:v>338</c:v>
                </c:pt>
                <c:pt idx="3326">
                  <c:v>337</c:v>
                </c:pt>
                <c:pt idx="3327">
                  <c:v>338</c:v>
                </c:pt>
                <c:pt idx="3328">
                  <c:v>339</c:v>
                </c:pt>
                <c:pt idx="3329">
                  <c:v>340</c:v>
                </c:pt>
                <c:pt idx="3330">
                  <c:v>340</c:v>
                </c:pt>
                <c:pt idx="3331" formatCode="0">
                  <c:v>339</c:v>
                </c:pt>
                <c:pt idx="3332" formatCode="0">
                  <c:v>333</c:v>
                </c:pt>
                <c:pt idx="3333" formatCode="0">
                  <c:v>330</c:v>
                </c:pt>
                <c:pt idx="3334" formatCode="0">
                  <c:v>329</c:v>
                </c:pt>
                <c:pt idx="3335" formatCode="0">
                  <c:v>330</c:v>
                </c:pt>
                <c:pt idx="3336" formatCode="0">
                  <c:v>330</c:v>
                </c:pt>
                <c:pt idx="3337" formatCode="0">
                  <c:v>340</c:v>
                </c:pt>
                <c:pt idx="3338" formatCode="0">
                  <c:v>333</c:v>
                </c:pt>
                <c:pt idx="3339" formatCode="0">
                  <c:v>334</c:v>
                </c:pt>
                <c:pt idx="3340" formatCode="0">
                  <c:v>333</c:v>
                </c:pt>
                <c:pt idx="3341" formatCode="0">
                  <c:v>328</c:v>
                </c:pt>
                <c:pt idx="3342" formatCode="0">
                  <c:v>332</c:v>
                </c:pt>
                <c:pt idx="3343" formatCode="0">
                  <c:v>325</c:v>
                </c:pt>
                <c:pt idx="3344" formatCode="0">
                  <c:v>324</c:v>
                </c:pt>
                <c:pt idx="3345" formatCode="0">
                  <c:v>324</c:v>
                </c:pt>
                <c:pt idx="3346" formatCode="0">
                  <c:v>321</c:v>
                </c:pt>
                <c:pt idx="3347" formatCode="0">
                  <c:v>322</c:v>
                </c:pt>
                <c:pt idx="3348" formatCode="0">
                  <c:v>314</c:v>
                </c:pt>
                <c:pt idx="3349" formatCode="0">
                  <c:v>321</c:v>
                </c:pt>
                <c:pt idx="3350" formatCode="0">
                  <c:v>319</c:v>
                </c:pt>
                <c:pt idx="3351" formatCode="0">
                  <c:v>318</c:v>
                </c:pt>
                <c:pt idx="3352" formatCode="0">
                  <c:v>332</c:v>
                </c:pt>
                <c:pt idx="3353" formatCode="0">
                  <c:v>319</c:v>
                </c:pt>
                <c:pt idx="3354" formatCode="0">
                  <c:v>315</c:v>
                </c:pt>
                <c:pt idx="3355" formatCode="0">
                  <c:v>315</c:v>
                </c:pt>
                <c:pt idx="3356">
                  <c:v>317</c:v>
                </c:pt>
                <c:pt idx="3357" formatCode="0">
                  <c:v>318</c:v>
                </c:pt>
                <c:pt idx="3358" formatCode="0">
                  <c:v>320</c:v>
                </c:pt>
                <c:pt idx="3359" formatCode="0">
                  <c:v>320</c:v>
                </c:pt>
                <c:pt idx="3360" formatCode="0">
                  <c:v>321</c:v>
                </c:pt>
                <c:pt idx="3361" formatCode="0">
                  <c:v>314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03F-4BCC-95C8-F665857E8FC6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Brasil</c:v>
                </c:pt>
              </c:strCache>
            </c:strRef>
          </c:tx>
          <c:spPr>
            <a:ln w="25400"/>
          </c:spPr>
          <c:marker>
            <c:symbol val="none"/>
          </c:marker>
          <c:dLbls>
            <c:dLbl>
              <c:idx val="336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7C-48E4-ACCE-E9BA46DAF37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Hoja1!$A$2:$A$3363</c:f>
              <c:numCache>
                <c:formatCode>d\-mmm\-yy</c:formatCode>
                <c:ptCount val="3362"/>
                <c:pt idx="0">
                  <c:v>38355</c:v>
                </c:pt>
                <c:pt idx="1">
                  <c:v>38356</c:v>
                </c:pt>
                <c:pt idx="2">
                  <c:v>38357</c:v>
                </c:pt>
                <c:pt idx="3">
                  <c:v>38358</c:v>
                </c:pt>
                <c:pt idx="4">
                  <c:v>38359</c:v>
                </c:pt>
                <c:pt idx="5">
                  <c:v>38362</c:v>
                </c:pt>
                <c:pt idx="6">
                  <c:v>38363</c:v>
                </c:pt>
                <c:pt idx="7">
                  <c:v>38364</c:v>
                </c:pt>
                <c:pt idx="8">
                  <c:v>38365</c:v>
                </c:pt>
                <c:pt idx="9">
                  <c:v>38366</c:v>
                </c:pt>
                <c:pt idx="10">
                  <c:v>38369</c:v>
                </c:pt>
                <c:pt idx="11">
                  <c:v>38370</c:v>
                </c:pt>
                <c:pt idx="12">
                  <c:v>38371</c:v>
                </c:pt>
                <c:pt idx="13">
                  <c:v>38372</c:v>
                </c:pt>
                <c:pt idx="14">
                  <c:v>38373</c:v>
                </c:pt>
                <c:pt idx="15">
                  <c:v>38376</c:v>
                </c:pt>
                <c:pt idx="16">
                  <c:v>38377</c:v>
                </c:pt>
                <c:pt idx="17">
                  <c:v>38378</c:v>
                </c:pt>
                <c:pt idx="18">
                  <c:v>38379</c:v>
                </c:pt>
                <c:pt idx="19">
                  <c:v>38380</c:v>
                </c:pt>
                <c:pt idx="20">
                  <c:v>38383</c:v>
                </c:pt>
                <c:pt idx="21">
                  <c:v>38384</c:v>
                </c:pt>
                <c:pt idx="22">
                  <c:v>38385</c:v>
                </c:pt>
                <c:pt idx="23">
                  <c:v>38386</c:v>
                </c:pt>
                <c:pt idx="24">
                  <c:v>38387</c:v>
                </c:pt>
                <c:pt idx="25">
                  <c:v>38390</c:v>
                </c:pt>
                <c:pt idx="26">
                  <c:v>38391</c:v>
                </c:pt>
                <c:pt idx="27">
                  <c:v>38392</c:v>
                </c:pt>
                <c:pt idx="28">
                  <c:v>38393</c:v>
                </c:pt>
                <c:pt idx="29">
                  <c:v>38394</c:v>
                </c:pt>
                <c:pt idx="30">
                  <c:v>38397</c:v>
                </c:pt>
                <c:pt idx="31">
                  <c:v>38398</c:v>
                </c:pt>
                <c:pt idx="32">
                  <c:v>38399</c:v>
                </c:pt>
                <c:pt idx="33">
                  <c:v>38400</c:v>
                </c:pt>
                <c:pt idx="34">
                  <c:v>38401</c:v>
                </c:pt>
                <c:pt idx="35">
                  <c:v>38404</c:v>
                </c:pt>
                <c:pt idx="36">
                  <c:v>38405</c:v>
                </c:pt>
                <c:pt idx="37">
                  <c:v>38406</c:v>
                </c:pt>
                <c:pt idx="38">
                  <c:v>38407</c:v>
                </c:pt>
                <c:pt idx="39">
                  <c:v>38408</c:v>
                </c:pt>
                <c:pt idx="40">
                  <c:v>38411</c:v>
                </c:pt>
                <c:pt idx="41">
                  <c:v>38412</c:v>
                </c:pt>
                <c:pt idx="42">
                  <c:v>38413</c:v>
                </c:pt>
                <c:pt idx="43">
                  <c:v>38414</c:v>
                </c:pt>
                <c:pt idx="44">
                  <c:v>38415</c:v>
                </c:pt>
                <c:pt idx="45">
                  <c:v>38418</c:v>
                </c:pt>
                <c:pt idx="46">
                  <c:v>38419</c:v>
                </c:pt>
                <c:pt idx="47">
                  <c:v>38420</c:v>
                </c:pt>
                <c:pt idx="48">
                  <c:v>38421</c:v>
                </c:pt>
                <c:pt idx="49">
                  <c:v>38422</c:v>
                </c:pt>
                <c:pt idx="50">
                  <c:v>38425</c:v>
                </c:pt>
                <c:pt idx="51">
                  <c:v>38426</c:v>
                </c:pt>
                <c:pt idx="52">
                  <c:v>38427</c:v>
                </c:pt>
                <c:pt idx="53">
                  <c:v>38428</c:v>
                </c:pt>
                <c:pt idx="54">
                  <c:v>38429</c:v>
                </c:pt>
                <c:pt idx="55">
                  <c:v>38432</c:v>
                </c:pt>
                <c:pt idx="56">
                  <c:v>38433</c:v>
                </c:pt>
                <c:pt idx="57">
                  <c:v>38434</c:v>
                </c:pt>
                <c:pt idx="58">
                  <c:v>38435</c:v>
                </c:pt>
                <c:pt idx="59">
                  <c:v>38439</c:v>
                </c:pt>
                <c:pt idx="60">
                  <c:v>38440</c:v>
                </c:pt>
                <c:pt idx="61">
                  <c:v>38441</c:v>
                </c:pt>
                <c:pt idx="62">
                  <c:v>38442</c:v>
                </c:pt>
                <c:pt idx="63">
                  <c:v>38443</c:v>
                </c:pt>
                <c:pt idx="64">
                  <c:v>38446</c:v>
                </c:pt>
                <c:pt idx="65">
                  <c:v>38447</c:v>
                </c:pt>
                <c:pt idx="66">
                  <c:v>38448</c:v>
                </c:pt>
                <c:pt idx="67">
                  <c:v>38449</c:v>
                </c:pt>
                <c:pt idx="68">
                  <c:v>38450</c:v>
                </c:pt>
                <c:pt idx="69">
                  <c:v>38453</c:v>
                </c:pt>
                <c:pt idx="70">
                  <c:v>38454</c:v>
                </c:pt>
                <c:pt idx="71">
                  <c:v>38455</c:v>
                </c:pt>
                <c:pt idx="72">
                  <c:v>38456</c:v>
                </c:pt>
                <c:pt idx="73">
                  <c:v>38457</c:v>
                </c:pt>
                <c:pt idx="74">
                  <c:v>38460</c:v>
                </c:pt>
                <c:pt idx="75">
                  <c:v>38461</c:v>
                </c:pt>
                <c:pt idx="76">
                  <c:v>38462</c:v>
                </c:pt>
                <c:pt idx="77">
                  <c:v>38463</c:v>
                </c:pt>
                <c:pt idx="78">
                  <c:v>38464</c:v>
                </c:pt>
                <c:pt idx="79">
                  <c:v>38467</c:v>
                </c:pt>
                <c:pt idx="80">
                  <c:v>38468</c:v>
                </c:pt>
                <c:pt idx="81">
                  <c:v>38469</c:v>
                </c:pt>
                <c:pt idx="82">
                  <c:v>38470</c:v>
                </c:pt>
                <c:pt idx="83">
                  <c:v>38471</c:v>
                </c:pt>
                <c:pt idx="84">
                  <c:v>38474</c:v>
                </c:pt>
                <c:pt idx="85">
                  <c:v>38475</c:v>
                </c:pt>
                <c:pt idx="86">
                  <c:v>38476</c:v>
                </c:pt>
                <c:pt idx="87">
                  <c:v>38477</c:v>
                </c:pt>
                <c:pt idx="88">
                  <c:v>38478</c:v>
                </c:pt>
                <c:pt idx="89">
                  <c:v>38481</c:v>
                </c:pt>
                <c:pt idx="90">
                  <c:v>38482</c:v>
                </c:pt>
                <c:pt idx="91">
                  <c:v>38483</c:v>
                </c:pt>
                <c:pt idx="92">
                  <c:v>38484</c:v>
                </c:pt>
                <c:pt idx="93">
                  <c:v>38485</c:v>
                </c:pt>
                <c:pt idx="94">
                  <c:v>38488</c:v>
                </c:pt>
                <c:pt idx="95">
                  <c:v>38489</c:v>
                </c:pt>
                <c:pt idx="96">
                  <c:v>38490</c:v>
                </c:pt>
                <c:pt idx="97">
                  <c:v>38491</c:v>
                </c:pt>
                <c:pt idx="98">
                  <c:v>38492</c:v>
                </c:pt>
                <c:pt idx="99">
                  <c:v>38495</c:v>
                </c:pt>
                <c:pt idx="100">
                  <c:v>38496</c:v>
                </c:pt>
                <c:pt idx="101">
                  <c:v>38497</c:v>
                </c:pt>
                <c:pt idx="102">
                  <c:v>38498</c:v>
                </c:pt>
                <c:pt idx="103">
                  <c:v>38499</c:v>
                </c:pt>
                <c:pt idx="104">
                  <c:v>38503</c:v>
                </c:pt>
                <c:pt idx="105">
                  <c:v>38504</c:v>
                </c:pt>
                <c:pt idx="106">
                  <c:v>38505</c:v>
                </c:pt>
                <c:pt idx="107">
                  <c:v>38506</c:v>
                </c:pt>
                <c:pt idx="108">
                  <c:v>38509</c:v>
                </c:pt>
                <c:pt idx="109">
                  <c:v>38510</c:v>
                </c:pt>
                <c:pt idx="110">
                  <c:v>38511</c:v>
                </c:pt>
                <c:pt idx="111">
                  <c:v>38512</c:v>
                </c:pt>
                <c:pt idx="112">
                  <c:v>38513</c:v>
                </c:pt>
                <c:pt idx="113">
                  <c:v>38516</c:v>
                </c:pt>
                <c:pt idx="114">
                  <c:v>38517</c:v>
                </c:pt>
                <c:pt idx="115">
                  <c:v>38518</c:v>
                </c:pt>
                <c:pt idx="116">
                  <c:v>38519</c:v>
                </c:pt>
                <c:pt idx="117">
                  <c:v>38520</c:v>
                </c:pt>
                <c:pt idx="118">
                  <c:v>38523</c:v>
                </c:pt>
                <c:pt idx="119">
                  <c:v>38524</c:v>
                </c:pt>
                <c:pt idx="120">
                  <c:v>38525</c:v>
                </c:pt>
                <c:pt idx="121">
                  <c:v>38526</c:v>
                </c:pt>
                <c:pt idx="122">
                  <c:v>38527</c:v>
                </c:pt>
                <c:pt idx="123">
                  <c:v>38530</c:v>
                </c:pt>
                <c:pt idx="124">
                  <c:v>38531</c:v>
                </c:pt>
                <c:pt idx="125">
                  <c:v>38532</c:v>
                </c:pt>
                <c:pt idx="126">
                  <c:v>38533</c:v>
                </c:pt>
                <c:pt idx="127">
                  <c:v>38534</c:v>
                </c:pt>
                <c:pt idx="128">
                  <c:v>38537</c:v>
                </c:pt>
                <c:pt idx="129">
                  <c:v>38538</c:v>
                </c:pt>
                <c:pt idx="130">
                  <c:v>38539</c:v>
                </c:pt>
                <c:pt idx="131">
                  <c:v>38540</c:v>
                </c:pt>
                <c:pt idx="132">
                  <c:v>38541</c:v>
                </c:pt>
                <c:pt idx="133">
                  <c:v>38544</c:v>
                </c:pt>
                <c:pt idx="134">
                  <c:v>38545</c:v>
                </c:pt>
                <c:pt idx="135">
                  <c:v>38546</c:v>
                </c:pt>
                <c:pt idx="136">
                  <c:v>38547</c:v>
                </c:pt>
                <c:pt idx="137">
                  <c:v>38548</c:v>
                </c:pt>
                <c:pt idx="138">
                  <c:v>38551</c:v>
                </c:pt>
                <c:pt idx="139">
                  <c:v>38552</c:v>
                </c:pt>
                <c:pt idx="140">
                  <c:v>38553</c:v>
                </c:pt>
                <c:pt idx="141">
                  <c:v>38554</c:v>
                </c:pt>
                <c:pt idx="142">
                  <c:v>38555</c:v>
                </c:pt>
                <c:pt idx="143">
                  <c:v>38558</c:v>
                </c:pt>
                <c:pt idx="144">
                  <c:v>38559</c:v>
                </c:pt>
                <c:pt idx="145">
                  <c:v>38560</c:v>
                </c:pt>
                <c:pt idx="146">
                  <c:v>38561</c:v>
                </c:pt>
                <c:pt idx="147">
                  <c:v>38562</c:v>
                </c:pt>
                <c:pt idx="148">
                  <c:v>38565</c:v>
                </c:pt>
                <c:pt idx="149">
                  <c:v>38566</c:v>
                </c:pt>
                <c:pt idx="150">
                  <c:v>38567</c:v>
                </c:pt>
                <c:pt idx="151">
                  <c:v>38568</c:v>
                </c:pt>
                <c:pt idx="152">
                  <c:v>38569</c:v>
                </c:pt>
                <c:pt idx="153">
                  <c:v>38572</c:v>
                </c:pt>
                <c:pt idx="154">
                  <c:v>38573</c:v>
                </c:pt>
                <c:pt idx="155">
                  <c:v>38574</c:v>
                </c:pt>
                <c:pt idx="156">
                  <c:v>38575</c:v>
                </c:pt>
                <c:pt idx="157">
                  <c:v>38576</c:v>
                </c:pt>
                <c:pt idx="158">
                  <c:v>38579</c:v>
                </c:pt>
                <c:pt idx="159">
                  <c:v>38580</c:v>
                </c:pt>
                <c:pt idx="160">
                  <c:v>38583</c:v>
                </c:pt>
                <c:pt idx="161">
                  <c:v>38584</c:v>
                </c:pt>
                <c:pt idx="162">
                  <c:v>38585</c:v>
                </c:pt>
                <c:pt idx="163">
                  <c:v>38586</c:v>
                </c:pt>
                <c:pt idx="164">
                  <c:v>38587</c:v>
                </c:pt>
                <c:pt idx="165">
                  <c:v>38590</c:v>
                </c:pt>
                <c:pt idx="166">
                  <c:v>38591</c:v>
                </c:pt>
                <c:pt idx="167">
                  <c:v>38592</c:v>
                </c:pt>
                <c:pt idx="168">
                  <c:v>38593</c:v>
                </c:pt>
                <c:pt idx="169">
                  <c:v>38594</c:v>
                </c:pt>
                <c:pt idx="170">
                  <c:v>38595</c:v>
                </c:pt>
                <c:pt idx="171">
                  <c:v>38596</c:v>
                </c:pt>
                <c:pt idx="172">
                  <c:v>38597</c:v>
                </c:pt>
                <c:pt idx="173">
                  <c:v>38600</c:v>
                </c:pt>
                <c:pt idx="174">
                  <c:v>38601</c:v>
                </c:pt>
                <c:pt idx="175">
                  <c:v>38602</c:v>
                </c:pt>
                <c:pt idx="176">
                  <c:v>38603</c:v>
                </c:pt>
                <c:pt idx="177">
                  <c:v>38604</c:v>
                </c:pt>
                <c:pt idx="178">
                  <c:v>38607</c:v>
                </c:pt>
                <c:pt idx="179">
                  <c:v>38608</c:v>
                </c:pt>
                <c:pt idx="180">
                  <c:v>38609</c:v>
                </c:pt>
                <c:pt idx="181">
                  <c:v>38610</c:v>
                </c:pt>
                <c:pt idx="182">
                  <c:v>38611</c:v>
                </c:pt>
                <c:pt idx="183">
                  <c:v>38614</c:v>
                </c:pt>
                <c:pt idx="184">
                  <c:v>38615</c:v>
                </c:pt>
                <c:pt idx="185">
                  <c:v>38616</c:v>
                </c:pt>
                <c:pt idx="186">
                  <c:v>38617</c:v>
                </c:pt>
                <c:pt idx="187">
                  <c:v>38618</c:v>
                </c:pt>
                <c:pt idx="188">
                  <c:v>38621</c:v>
                </c:pt>
                <c:pt idx="189">
                  <c:v>38622</c:v>
                </c:pt>
                <c:pt idx="190">
                  <c:v>38623</c:v>
                </c:pt>
                <c:pt idx="191">
                  <c:v>38624</c:v>
                </c:pt>
                <c:pt idx="192">
                  <c:v>38625</c:v>
                </c:pt>
                <c:pt idx="193">
                  <c:v>38628</c:v>
                </c:pt>
                <c:pt idx="194">
                  <c:v>38629</c:v>
                </c:pt>
                <c:pt idx="195">
                  <c:v>38630</c:v>
                </c:pt>
                <c:pt idx="196">
                  <c:v>38631</c:v>
                </c:pt>
                <c:pt idx="197">
                  <c:v>38632</c:v>
                </c:pt>
                <c:pt idx="198">
                  <c:v>38635</c:v>
                </c:pt>
                <c:pt idx="199">
                  <c:v>38636</c:v>
                </c:pt>
                <c:pt idx="200">
                  <c:v>38637</c:v>
                </c:pt>
                <c:pt idx="201">
                  <c:v>38638</c:v>
                </c:pt>
                <c:pt idx="202">
                  <c:v>38639</c:v>
                </c:pt>
                <c:pt idx="203">
                  <c:v>38642</c:v>
                </c:pt>
                <c:pt idx="204">
                  <c:v>38643</c:v>
                </c:pt>
                <c:pt idx="205">
                  <c:v>38644</c:v>
                </c:pt>
                <c:pt idx="206">
                  <c:v>38645</c:v>
                </c:pt>
                <c:pt idx="207">
                  <c:v>38646</c:v>
                </c:pt>
                <c:pt idx="208">
                  <c:v>38649</c:v>
                </c:pt>
                <c:pt idx="209">
                  <c:v>38650</c:v>
                </c:pt>
                <c:pt idx="210">
                  <c:v>38651</c:v>
                </c:pt>
                <c:pt idx="211">
                  <c:v>38652</c:v>
                </c:pt>
                <c:pt idx="212">
                  <c:v>38653</c:v>
                </c:pt>
                <c:pt idx="213">
                  <c:v>38656</c:v>
                </c:pt>
                <c:pt idx="214">
                  <c:v>38657</c:v>
                </c:pt>
                <c:pt idx="215">
                  <c:v>38658</c:v>
                </c:pt>
                <c:pt idx="216">
                  <c:v>38659</c:v>
                </c:pt>
                <c:pt idx="217">
                  <c:v>38660</c:v>
                </c:pt>
                <c:pt idx="218">
                  <c:v>38663</c:v>
                </c:pt>
                <c:pt idx="219">
                  <c:v>38664</c:v>
                </c:pt>
                <c:pt idx="220">
                  <c:v>38665</c:v>
                </c:pt>
                <c:pt idx="221">
                  <c:v>38666</c:v>
                </c:pt>
                <c:pt idx="222">
                  <c:v>38667</c:v>
                </c:pt>
                <c:pt idx="223">
                  <c:v>38670</c:v>
                </c:pt>
                <c:pt idx="224">
                  <c:v>38671</c:v>
                </c:pt>
                <c:pt idx="225">
                  <c:v>38672</c:v>
                </c:pt>
                <c:pt idx="226">
                  <c:v>38673</c:v>
                </c:pt>
                <c:pt idx="227">
                  <c:v>38674</c:v>
                </c:pt>
                <c:pt idx="228">
                  <c:v>38677</c:v>
                </c:pt>
                <c:pt idx="229">
                  <c:v>38678</c:v>
                </c:pt>
                <c:pt idx="230">
                  <c:v>38679</c:v>
                </c:pt>
                <c:pt idx="231">
                  <c:v>38680</c:v>
                </c:pt>
                <c:pt idx="232">
                  <c:v>38681</c:v>
                </c:pt>
                <c:pt idx="233">
                  <c:v>38684</c:v>
                </c:pt>
                <c:pt idx="234">
                  <c:v>38685</c:v>
                </c:pt>
                <c:pt idx="235">
                  <c:v>38686</c:v>
                </c:pt>
                <c:pt idx="236">
                  <c:v>38687</c:v>
                </c:pt>
                <c:pt idx="237">
                  <c:v>38688</c:v>
                </c:pt>
                <c:pt idx="238">
                  <c:v>38691</c:v>
                </c:pt>
                <c:pt idx="239">
                  <c:v>38692</c:v>
                </c:pt>
                <c:pt idx="240">
                  <c:v>38693</c:v>
                </c:pt>
                <c:pt idx="241">
                  <c:v>38694</c:v>
                </c:pt>
                <c:pt idx="242">
                  <c:v>38695</c:v>
                </c:pt>
                <c:pt idx="243">
                  <c:v>38698</c:v>
                </c:pt>
                <c:pt idx="244">
                  <c:v>38699</c:v>
                </c:pt>
                <c:pt idx="245">
                  <c:v>38700</c:v>
                </c:pt>
                <c:pt idx="246">
                  <c:v>38701</c:v>
                </c:pt>
                <c:pt idx="247">
                  <c:v>38702</c:v>
                </c:pt>
                <c:pt idx="248">
                  <c:v>38705</c:v>
                </c:pt>
                <c:pt idx="249">
                  <c:v>38706</c:v>
                </c:pt>
                <c:pt idx="250">
                  <c:v>38707</c:v>
                </c:pt>
                <c:pt idx="251">
                  <c:v>38708</c:v>
                </c:pt>
                <c:pt idx="252">
                  <c:v>38709</c:v>
                </c:pt>
                <c:pt idx="253">
                  <c:v>38712</c:v>
                </c:pt>
                <c:pt idx="254">
                  <c:v>38713</c:v>
                </c:pt>
                <c:pt idx="255">
                  <c:v>38714</c:v>
                </c:pt>
                <c:pt idx="256">
                  <c:v>38715</c:v>
                </c:pt>
                <c:pt idx="257">
                  <c:v>38716</c:v>
                </c:pt>
                <c:pt idx="258">
                  <c:v>38719</c:v>
                </c:pt>
                <c:pt idx="259">
                  <c:v>38720</c:v>
                </c:pt>
                <c:pt idx="260">
                  <c:v>38721</c:v>
                </c:pt>
                <c:pt idx="261">
                  <c:v>38722</c:v>
                </c:pt>
                <c:pt idx="262">
                  <c:v>38723</c:v>
                </c:pt>
                <c:pt idx="263">
                  <c:v>38726</c:v>
                </c:pt>
                <c:pt idx="264">
                  <c:v>38727</c:v>
                </c:pt>
                <c:pt idx="265">
                  <c:v>38728</c:v>
                </c:pt>
                <c:pt idx="266">
                  <c:v>38729</c:v>
                </c:pt>
                <c:pt idx="267">
                  <c:v>38730</c:v>
                </c:pt>
                <c:pt idx="268">
                  <c:v>38733</c:v>
                </c:pt>
                <c:pt idx="269">
                  <c:v>38734</c:v>
                </c:pt>
                <c:pt idx="270">
                  <c:v>38735</c:v>
                </c:pt>
                <c:pt idx="271">
                  <c:v>38736</c:v>
                </c:pt>
                <c:pt idx="272">
                  <c:v>38737</c:v>
                </c:pt>
                <c:pt idx="273">
                  <c:v>38740</c:v>
                </c:pt>
                <c:pt idx="274">
                  <c:v>38741</c:v>
                </c:pt>
                <c:pt idx="275">
                  <c:v>38742</c:v>
                </c:pt>
                <c:pt idx="276">
                  <c:v>38743</c:v>
                </c:pt>
                <c:pt idx="277">
                  <c:v>38744</c:v>
                </c:pt>
                <c:pt idx="278">
                  <c:v>38747</c:v>
                </c:pt>
                <c:pt idx="279">
                  <c:v>38748</c:v>
                </c:pt>
                <c:pt idx="280">
                  <c:v>38749</c:v>
                </c:pt>
                <c:pt idx="281">
                  <c:v>38750</c:v>
                </c:pt>
                <c:pt idx="282">
                  <c:v>38751</c:v>
                </c:pt>
                <c:pt idx="283">
                  <c:v>38754</c:v>
                </c:pt>
                <c:pt idx="284">
                  <c:v>38755</c:v>
                </c:pt>
                <c:pt idx="285">
                  <c:v>38756</c:v>
                </c:pt>
                <c:pt idx="286">
                  <c:v>38757</c:v>
                </c:pt>
                <c:pt idx="287">
                  <c:v>38758</c:v>
                </c:pt>
                <c:pt idx="288">
                  <c:v>38761</c:v>
                </c:pt>
                <c:pt idx="289">
                  <c:v>38762</c:v>
                </c:pt>
                <c:pt idx="290">
                  <c:v>38763</c:v>
                </c:pt>
                <c:pt idx="291">
                  <c:v>38764</c:v>
                </c:pt>
                <c:pt idx="292">
                  <c:v>38765</c:v>
                </c:pt>
                <c:pt idx="293">
                  <c:v>38768</c:v>
                </c:pt>
                <c:pt idx="294">
                  <c:v>38769</c:v>
                </c:pt>
                <c:pt idx="295">
                  <c:v>38770</c:v>
                </c:pt>
                <c:pt idx="296">
                  <c:v>38771</c:v>
                </c:pt>
                <c:pt idx="297">
                  <c:v>38772</c:v>
                </c:pt>
                <c:pt idx="298">
                  <c:v>38775</c:v>
                </c:pt>
                <c:pt idx="299">
                  <c:v>38776</c:v>
                </c:pt>
                <c:pt idx="300">
                  <c:v>38777</c:v>
                </c:pt>
                <c:pt idx="301">
                  <c:v>38778</c:v>
                </c:pt>
                <c:pt idx="302">
                  <c:v>38779</c:v>
                </c:pt>
                <c:pt idx="303">
                  <c:v>38782</c:v>
                </c:pt>
                <c:pt idx="304">
                  <c:v>38783</c:v>
                </c:pt>
                <c:pt idx="305">
                  <c:v>38784</c:v>
                </c:pt>
                <c:pt idx="306">
                  <c:v>38785</c:v>
                </c:pt>
                <c:pt idx="307">
                  <c:v>38786</c:v>
                </c:pt>
                <c:pt idx="308">
                  <c:v>38789</c:v>
                </c:pt>
                <c:pt idx="309">
                  <c:v>38790</c:v>
                </c:pt>
                <c:pt idx="310">
                  <c:v>38791</c:v>
                </c:pt>
                <c:pt idx="311">
                  <c:v>38792</c:v>
                </c:pt>
                <c:pt idx="312">
                  <c:v>38793</c:v>
                </c:pt>
                <c:pt idx="313">
                  <c:v>38796</c:v>
                </c:pt>
                <c:pt idx="314">
                  <c:v>38797</c:v>
                </c:pt>
                <c:pt idx="315">
                  <c:v>38798</c:v>
                </c:pt>
                <c:pt idx="316">
                  <c:v>38799</c:v>
                </c:pt>
                <c:pt idx="317">
                  <c:v>38800</c:v>
                </c:pt>
                <c:pt idx="318">
                  <c:v>38803</c:v>
                </c:pt>
                <c:pt idx="319">
                  <c:v>38804</c:v>
                </c:pt>
                <c:pt idx="320">
                  <c:v>38805</c:v>
                </c:pt>
                <c:pt idx="321">
                  <c:v>38806</c:v>
                </c:pt>
                <c:pt idx="322">
                  <c:v>38807</c:v>
                </c:pt>
                <c:pt idx="323">
                  <c:v>38810</c:v>
                </c:pt>
                <c:pt idx="324">
                  <c:v>38811</c:v>
                </c:pt>
                <c:pt idx="325">
                  <c:v>38812</c:v>
                </c:pt>
                <c:pt idx="326">
                  <c:v>38813</c:v>
                </c:pt>
                <c:pt idx="327">
                  <c:v>38814</c:v>
                </c:pt>
                <c:pt idx="328">
                  <c:v>38817</c:v>
                </c:pt>
                <c:pt idx="329">
                  <c:v>38818</c:v>
                </c:pt>
                <c:pt idx="330">
                  <c:v>38819</c:v>
                </c:pt>
                <c:pt idx="331">
                  <c:v>38820</c:v>
                </c:pt>
                <c:pt idx="332">
                  <c:v>38824</c:v>
                </c:pt>
                <c:pt idx="333">
                  <c:v>38825</c:v>
                </c:pt>
                <c:pt idx="334">
                  <c:v>38826</c:v>
                </c:pt>
                <c:pt idx="335">
                  <c:v>38827</c:v>
                </c:pt>
                <c:pt idx="336">
                  <c:v>38828</c:v>
                </c:pt>
                <c:pt idx="337">
                  <c:v>38831</c:v>
                </c:pt>
                <c:pt idx="338">
                  <c:v>38832</c:v>
                </c:pt>
                <c:pt idx="339">
                  <c:v>38833</c:v>
                </c:pt>
                <c:pt idx="340">
                  <c:v>38834</c:v>
                </c:pt>
                <c:pt idx="341">
                  <c:v>38835</c:v>
                </c:pt>
                <c:pt idx="342">
                  <c:v>38838</c:v>
                </c:pt>
                <c:pt idx="343">
                  <c:v>38839</c:v>
                </c:pt>
                <c:pt idx="344">
                  <c:v>38840</c:v>
                </c:pt>
                <c:pt idx="345">
                  <c:v>38841</c:v>
                </c:pt>
                <c:pt idx="346">
                  <c:v>38842</c:v>
                </c:pt>
                <c:pt idx="347">
                  <c:v>38845</c:v>
                </c:pt>
                <c:pt idx="348">
                  <c:v>38846</c:v>
                </c:pt>
                <c:pt idx="349">
                  <c:v>38847</c:v>
                </c:pt>
                <c:pt idx="350">
                  <c:v>38848</c:v>
                </c:pt>
                <c:pt idx="351">
                  <c:v>38849</c:v>
                </c:pt>
                <c:pt idx="352">
                  <c:v>38852</c:v>
                </c:pt>
                <c:pt idx="353">
                  <c:v>38853</c:v>
                </c:pt>
                <c:pt idx="354">
                  <c:v>38854</c:v>
                </c:pt>
                <c:pt idx="355">
                  <c:v>38855</c:v>
                </c:pt>
                <c:pt idx="356">
                  <c:v>38856</c:v>
                </c:pt>
                <c:pt idx="357">
                  <c:v>38859</c:v>
                </c:pt>
                <c:pt idx="358">
                  <c:v>38860</c:v>
                </c:pt>
                <c:pt idx="359">
                  <c:v>38861</c:v>
                </c:pt>
                <c:pt idx="360">
                  <c:v>38862</c:v>
                </c:pt>
                <c:pt idx="361">
                  <c:v>38863</c:v>
                </c:pt>
                <c:pt idx="362">
                  <c:v>38867</c:v>
                </c:pt>
                <c:pt idx="363">
                  <c:v>38868</c:v>
                </c:pt>
                <c:pt idx="364">
                  <c:v>38869</c:v>
                </c:pt>
                <c:pt idx="365">
                  <c:v>38870</c:v>
                </c:pt>
                <c:pt idx="366">
                  <c:v>38873</c:v>
                </c:pt>
                <c:pt idx="367">
                  <c:v>38874</c:v>
                </c:pt>
                <c:pt idx="368">
                  <c:v>38875</c:v>
                </c:pt>
                <c:pt idx="369">
                  <c:v>38876</c:v>
                </c:pt>
                <c:pt idx="370">
                  <c:v>38877</c:v>
                </c:pt>
                <c:pt idx="371">
                  <c:v>38880</c:v>
                </c:pt>
                <c:pt idx="372">
                  <c:v>38881</c:v>
                </c:pt>
                <c:pt idx="373">
                  <c:v>38882</c:v>
                </c:pt>
                <c:pt idx="374">
                  <c:v>38883</c:v>
                </c:pt>
                <c:pt idx="375">
                  <c:v>38884</c:v>
                </c:pt>
                <c:pt idx="376">
                  <c:v>38887</c:v>
                </c:pt>
                <c:pt idx="377">
                  <c:v>38888</c:v>
                </c:pt>
                <c:pt idx="378">
                  <c:v>38889</c:v>
                </c:pt>
                <c:pt idx="379">
                  <c:v>38890</c:v>
                </c:pt>
                <c:pt idx="380">
                  <c:v>38891</c:v>
                </c:pt>
                <c:pt idx="381">
                  <c:v>38894</c:v>
                </c:pt>
                <c:pt idx="382">
                  <c:v>38895</c:v>
                </c:pt>
                <c:pt idx="383">
                  <c:v>38896</c:v>
                </c:pt>
                <c:pt idx="384">
                  <c:v>38897</c:v>
                </c:pt>
                <c:pt idx="385">
                  <c:v>38898</c:v>
                </c:pt>
                <c:pt idx="386">
                  <c:v>38901</c:v>
                </c:pt>
                <c:pt idx="387">
                  <c:v>38903</c:v>
                </c:pt>
                <c:pt idx="388">
                  <c:v>38904</c:v>
                </c:pt>
                <c:pt idx="389">
                  <c:v>38905</c:v>
                </c:pt>
                <c:pt idx="390">
                  <c:v>38908</c:v>
                </c:pt>
                <c:pt idx="391">
                  <c:v>38909</c:v>
                </c:pt>
                <c:pt idx="392">
                  <c:v>38910</c:v>
                </c:pt>
                <c:pt idx="393">
                  <c:v>38911</c:v>
                </c:pt>
                <c:pt idx="394">
                  <c:v>38912</c:v>
                </c:pt>
                <c:pt idx="395">
                  <c:v>38915</c:v>
                </c:pt>
                <c:pt idx="396">
                  <c:v>38916</c:v>
                </c:pt>
                <c:pt idx="397">
                  <c:v>38917</c:v>
                </c:pt>
                <c:pt idx="398">
                  <c:v>38918</c:v>
                </c:pt>
                <c:pt idx="399">
                  <c:v>38919</c:v>
                </c:pt>
                <c:pt idx="400">
                  <c:v>38922</c:v>
                </c:pt>
                <c:pt idx="401">
                  <c:v>38923</c:v>
                </c:pt>
                <c:pt idx="402">
                  <c:v>38924</c:v>
                </c:pt>
                <c:pt idx="403">
                  <c:v>38925</c:v>
                </c:pt>
                <c:pt idx="404">
                  <c:v>38926</c:v>
                </c:pt>
                <c:pt idx="405">
                  <c:v>38929</c:v>
                </c:pt>
                <c:pt idx="406">
                  <c:v>38930</c:v>
                </c:pt>
                <c:pt idx="407">
                  <c:v>38931</c:v>
                </c:pt>
                <c:pt idx="408">
                  <c:v>38932</c:v>
                </c:pt>
                <c:pt idx="409">
                  <c:v>38933</c:v>
                </c:pt>
                <c:pt idx="410">
                  <c:v>38936</c:v>
                </c:pt>
                <c:pt idx="411">
                  <c:v>38937</c:v>
                </c:pt>
                <c:pt idx="412">
                  <c:v>38938</c:v>
                </c:pt>
                <c:pt idx="413">
                  <c:v>38939</c:v>
                </c:pt>
                <c:pt idx="414">
                  <c:v>38940</c:v>
                </c:pt>
                <c:pt idx="415">
                  <c:v>38943</c:v>
                </c:pt>
                <c:pt idx="416">
                  <c:v>38944</c:v>
                </c:pt>
                <c:pt idx="417">
                  <c:v>38945</c:v>
                </c:pt>
                <c:pt idx="418">
                  <c:v>38946</c:v>
                </c:pt>
                <c:pt idx="419">
                  <c:v>38947</c:v>
                </c:pt>
                <c:pt idx="420">
                  <c:v>38950</c:v>
                </c:pt>
                <c:pt idx="421">
                  <c:v>38951</c:v>
                </c:pt>
                <c:pt idx="422">
                  <c:v>38952</c:v>
                </c:pt>
                <c:pt idx="423">
                  <c:v>38953</c:v>
                </c:pt>
                <c:pt idx="424">
                  <c:v>38954</c:v>
                </c:pt>
                <c:pt idx="425">
                  <c:v>38957</c:v>
                </c:pt>
                <c:pt idx="426">
                  <c:v>38958</c:v>
                </c:pt>
                <c:pt idx="427">
                  <c:v>38959</c:v>
                </c:pt>
                <c:pt idx="428">
                  <c:v>38960</c:v>
                </c:pt>
                <c:pt idx="429">
                  <c:v>38961</c:v>
                </c:pt>
                <c:pt idx="430">
                  <c:v>38964</c:v>
                </c:pt>
                <c:pt idx="431">
                  <c:v>38965</c:v>
                </c:pt>
                <c:pt idx="432">
                  <c:v>38966</c:v>
                </c:pt>
                <c:pt idx="433">
                  <c:v>38967</c:v>
                </c:pt>
                <c:pt idx="434">
                  <c:v>38968</c:v>
                </c:pt>
                <c:pt idx="435">
                  <c:v>38971</c:v>
                </c:pt>
                <c:pt idx="436">
                  <c:v>38972</c:v>
                </c:pt>
                <c:pt idx="437">
                  <c:v>38973</c:v>
                </c:pt>
                <c:pt idx="438">
                  <c:v>38974</c:v>
                </c:pt>
                <c:pt idx="439">
                  <c:v>38975</c:v>
                </c:pt>
                <c:pt idx="440">
                  <c:v>38978</c:v>
                </c:pt>
                <c:pt idx="441">
                  <c:v>38979</c:v>
                </c:pt>
                <c:pt idx="442">
                  <c:v>38980</c:v>
                </c:pt>
                <c:pt idx="443">
                  <c:v>38981</c:v>
                </c:pt>
                <c:pt idx="444">
                  <c:v>38982</c:v>
                </c:pt>
                <c:pt idx="445">
                  <c:v>38985</c:v>
                </c:pt>
                <c:pt idx="446">
                  <c:v>38986</c:v>
                </c:pt>
                <c:pt idx="447">
                  <c:v>38987</c:v>
                </c:pt>
                <c:pt idx="448">
                  <c:v>38988</c:v>
                </c:pt>
                <c:pt idx="449">
                  <c:v>38989</c:v>
                </c:pt>
                <c:pt idx="450">
                  <c:v>38992</c:v>
                </c:pt>
                <c:pt idx="451">
                  <c:v>38993</c:v>
                </c:pt>
                <c:pt idx="452">
                  <c:v>38994</c:v>
                </c:pt>
                <c:pt idx="453">
                  <c:v>38995</c:v>
                </c:pt>
                <c:pt idx="454">
                  <c:v>38996</c:v>
                </c:pt>
                <c:pt idx="455">
                  <c:v>38999</c:v>
                </c:pt>
                <c:pt idx="456">
                  <c:v>39000</c:v>
                </c:pt>
                <c:pt idx="457">
                  <c:v>39001</c:v>
                </c:pt>
                <c:pt idx="458">
                  <c:v>39002</c:v>
                </c:pt>
                <c:pt idx="459">
                  <c:v>39003</c:v>
                </c:pt>
                <c:pt idx="460">
                  <c:v>39006</c:v>
                </c:pt>
                <c:pt idx="461">
                  <c:v>39007</c:v>
                </c:pt>
                <c:pt idx="462">
                  <c:v>39008</c:v>
                </c:pt>
                <c:pt idx="463">
                  <c:v>39009</c:v>
                </c:pt>
                <c:pt idx="464">
                  <c:v>39010</c:v>
                </c:pt>
                <c:pt idx="465">
                  <c:v>39013</c:v>
                </c:pt>
                <c:pt idx="466">
                  <c:v>39014</c:v>
                </c:pt>
                <c:pt idx="467">
                  <c:v>39015</c:v>
                </c:pt>
                <c:pt idx="468">
                  <c:v>39016</c:v>
                </c:pt>
                <c:pt idx="469">
                  <c:v>39017</c:v>
                </c:pt>
                <c:pt idx="470">
                  <c:v>39020</c:v>
                </c:pt>
                <c:pt idx="471">
                  <c:v>39021</c:v>
                </c:pt>
                <c:pt idx="472">
                  <c:v>39022</c:v>
                </c:pt>
                <c:pt idx="473">
                  <c:v>39023</c:v>
                </c:pt>
                <c:pt idx="474">
                  <c:v>39024</c:v>
                </c:pt>
                <c:pt idx="475">
                  <c:v>39027</c:v>
                </c:pt>
                <c:pt idx="476">
                  <c:v>39028</c:v>
                </c:pt>
                <c:pt idx="477">
                  <c:v>39029</c:v>
                </c:pt>
                <c:pt idx="478">
                  <c:v>39030</c:v>
                </c:pt>
                <c:pt idx="479">
                  <c:v>39031</c:v>
                </c:pt>
                <c:pt idx="480">
                  <c:v>39034</c:v>
                </c:pt>
                <c:pt idx="481">
                  <c:v>39035</c:v>
                </c:pt>
                <c:pt idx="482">
                  <c:v>39036</c:v>
                </c:pt>
                <c:pt idx="483">
                  <c:v>39037</c:v>
                </c:pt>
                <c:pt idx="484">
                  <c:v>39038</c:v>
                </c:pt>
                <c:pt idx="485">
                  <c:v>39041</c:v>
                </c:pt>
                <c:pt idx="486">
                  <c:v>39042</c:v>
                </c:pt>
                <c:pt idx="487">
                  <c:v>39043</c:v>
                </c:pt>
                <c:pt idx="488">
                  <c:v>39044</c:v>
                </c:pt>
                <c:pt idx="489">
                  <c:v>39045</c:v>
                </c:pt>
                <c:pt idx="490">
                  <c:v>39048</c:v>
                </c:pt>
                <c:pt idx="491">
                  <c:v>39049</c:v>
                </c:pt>
                <c:pt idx="492">
                  <c:v>39050</c:v>
                </c:pt>
                <c:pt idx="493">
                  <c:v>39051</c:v>
                </c:pt>
                <c:pt idx="494">
                  <c:v>39052</c:v>
                </c:pt>
                <c:pt idx="495">
                  <c:v>39055</c:v>
                </c:pt>
                <c:pt idx="496">
                  <c:v>39056</c:v>
                </c:pt>
                <c:pt idx="497">
                  <c:v>39057</c:v>
                </c:pt>
                <c:pt idx="498">
                  <c:v>39058</c:v>
                </c:pt>
                <c:pt idx="499">
                  <c:v>39059</c:v>
                </c:pt>
                <c:pt idx="500">
                  <c:v>39062</c:v>
                </c:pt>
                <c:pt idx="501">
                  <c:v>39063</c:v>
                </c:pt>
                <c:pt idx="502">
                  <c:v>39064</c:v>
                </c:pt>
                <c:pt idx="503">
                  <c:v>39065</c:v>
                </c:pt>
                <c:pt idx="504">
                  <c:v>39066</c:v>
                </c:pt>
                <c:pt idx="505">
                  <c:v>39069</c:v>
                </c:pt>
                <c:pt idx="506">
                  <c:v>39070</c:v>
                </c:pt>
                <c:pt idx="507">
                  <c:v>39071</c:v>
                </c:pt>
                <c:pt idx="508">
                  <c:v>39072</c:v>
                </c:pt>
                <c:pt idx="509">
                  <c:v>39073</c:v>
                </c:pt>
                <c:pt idx="510">
                  <c:v>39076</c:v>
                </c:pt>
                <c:pt idx="511">
                  <c:v>39077</c:v>
                </c:pt>
                <c:pt idx="512">
                  <c:v>39078</c:v>
                </c:pt>
                <c:pt idx="513">
                  <c:v>39079</c:v>
                </c:pt>
                <c:pt idx="514">
                  <c:v>39080</c:v>
                </c:pt>
                <c:pt idx="515">
                  <c:v>39083</c:v>
                </c:pt>
                <c:pt idx="516">
                  <c:v>39084</c:v>
                </c:pt>
                <c:pt idx="517">
                  <c:v>39085</c:v>
                </c:pt>
                <c:pt idx="518">
                  <c:v>39086</c:v>
                </c:pt>
                <c:pt idx="519">
                  <c:v>39087</c:v>
                </c:pt>
                <c:pt idx="520">
                  <c:v>39090</c:v>
                </c:pt>
                <c:pt idx="521">
                  <c:v>39091</c:v>
                </c:pt>
                <c:pt idx="522">
                  <c:v>39092</c:v>
                </c:pt>
                <c:pt idx="523">
                  <c:v>39093</c:v>
                </c:pt>
                <c:pt idx="524">
                  <c:v>38729</c:v>
                </c:pt>
                <c:pt idx="525">
                  <c:v>38732</c:v>
                </c:pt>
                <c:pt idx="526">
                  <c:v>39098</c:v>
                </c:pt>
                <c:pt idx="527">
                  <c:v>39099</c:v>
                </c:pt>
                <c:pt idx="528">
                  <c:v>39100</c:v>
                </c:pt>
                <c:pt idx="529">
                  <c:v>39101</c:v>
                </c:pt>
                <c:pt idx="530">
                  <c:v>39104</c:v>
                </c:pt>
                <c:pt idx="531">
                  <c:v>39105</c:v>
                </c:pt>
                <c:pt idx="532">
                  <c:v>39106</c:v>
                </c:pt>
                <c:pt idx="533">
                  <c:v>39107</c:v>
                </c:pt>
                <c:pt idx="534">
                  <c:v>39108</c:v>
                </c:pt>
                <c:pt idx="535">
                  <c:v>39111</c:v>
                </c:pt>
                <c:pt idx="536">
                  <c:v>39112</c:v>
                </c:pt>
                <c:pt idx="537">
                  <c:v>39113</c:v>
                </c:pt>
                <c:pt idx="538">
                  <c:v>39114</c:v>
                </c:pt>
                <c:pt idx="539">
                  <c:v>39115</c:v>
                </c:pt>
                <c:pt idx="540">
                  <c:v>39118</c:v>
                </c:pt>
                <c:pt idx="541">
                  <c:v>39119</c:v>
                </c:pt>
                <c:pt idx="542">
                  <c:v>39120</c:v>
                </c:pt>
                <c:pt idx="543">
                  <c:v>39121</c:v>
                </c:pt>
                <c:pt idx="544">
                  <c:v>39122</c:v>
                </c:pt>
                <c:pt idx="545">
                  <c:v>39125</c:v>
                </c:pt>
                <c:pt idx="546">
                  <c:v>39126</c:v>
                </c:pt>
                <c:pt idx="547">
                  <c:v>39127</c:v>
                </c:pt>
                <c:pt idx="548">
                  <c:v>39128</c:v>
                </c:pt>
                <c:pt idx="549">
                  <c:v>39129</c:v>
                </c:pt>
                <c:pt idx="550">
                  <c:v>39132</c:v>
                </c:pt>
                <c:pt idx="551">
                  <c:v>39133</c:v>
                </c:pt>
                <c:pt idx="552">
                  <c:v>39134</c:v>
                </c:pt>
                <c:pt idx="553">
                  <c:v>39135</c:v>
                </c:pt>
                <c:pt idx="554">
                  <c:v>39136</c:v>
                </c:pt>
                <c:pt idx="555">
                  <c:v>39139</c:v>
                </c:pt>
                <c:pt idx="556">
                  <c:v>39140</c:v>
                </c:pt>
                <c:pt idx="557">
                  <c:v>39141</c:v>
                </c:pt>
                <c:pt idx="558">
                  <c:v>39142</c:v>
                </c:pt>
                <c:pt idx="559">
                  <c:v>39143</c:v>
                </c:pt>
                <c:pt idx="560">
                  <c:v>39146</c:v>
                </c:pt>
                <c:pt idx="561">
                  <c:v>39147</c:v>
                </c:pt>
                <c:pt idx="562">
                  <c:v>39148</c:v>
                </c:pt>
                <c:pt idx="563">
                  <c:v>39149</c:v>
                </c:pt>
                <c:pt idx="564">
                  <c:v>39150</c:v>
                </c:pt>
                <c:pt idx="565">
                  <c:v>39153</c:v>
                </c:pt>
                <c:pt idx="566">
                  <c:v>39154</c:v>
                </c:pt>
                <c:pt idx="567">
                  <c:v>39155</c:v>
                </c:pt>
                <c:pt idx="568">
                  <c:v>39156</c:v>
                </c:pt>
                <c:pt idx="569">
                  <c:v>39157</c:v>
                </c:pt>
                <c:pt idx="570">
                  <c:v>39160</c:v>
                </c:pt>
                <c:pt idx="571">
                  <c:v>39161</c:v>
                </c:pt>
                <c:pt idx="572">
                  <c:v>39162</c:v>
                </c:pt>
                <c:pt idx="573">
                  <c:v>39163</c:v>
                </c:pt>
                <c:pt idx="574">
                  <c:v>39164</c:v>
                </c:pt>
                <c:pt idx="575">
                  <c:v>39167</c:v>
                </c:pt>
                <c:pt idx="576">
                  <c:v>39168</c:v>
                </c:pt>
                <c:pt idx="577">
                  <c:v>39169</c:v>
                </c:pt>
                <c:pt idx="578">
                  <c:v>39170</c:v>
                </c:pt>
                <c:pt idx="579">
                  <c:v>39171</c:v>
                </c:pt>
                <c:pt idx="580">
                  <c:v>39174</c:v>
                </c:pt>
                <c:pt idx="581">
                  <c:v>39175</c:v>
                </c:pt>
                <c:pt idx="582">
                  <c:v>39176</c:v>
                </c:pt>
                <c:pt idx="583">
                  <c:v>39177</c:v>
                </c:pt>
                <c:pt idx="584">
                  <c:v>39178</c:v>
                </c:pt>
                <c:pt idx="585">
                  <c:v>39181</c:v>
                </c:pt>
                <c:pt idx="586">
                  <c:v>39182</c:v>
                </c:pt>
                <c:pt idx="587">
                  <c:v>39183</c:v>
                </c:pt>
                <c:pt idx="588">
                  <c:v>39184</c:v>
                </c:pt>
                <c:pt idx="589">
                  <c:v>39185</c:v>
                </c:pt>
                <c:pt idx="590">
                  <c:v>39188</c:v>
                </c:pt>
                <c:pt idx="591">
                  <c:v>39189</c:v>
                </c:pt>
                <c:pt idx="592">
                  <c:v>39190</c:v>
                </c:pt>
                <c:pt idx="593">
                  <c:v>39191</c:v>
                </c:pt>
                <c:pt idx="594">
                  <c:v>39192</c:v>
                </c:pt>
                <c:pt idx="595">
                  <c:v>39195</c:v>
                </c:pt>
                <c:pt idx="596">
                  <c:v>39196</c:v>
                </c:pt>
                <c:pt idx="597">
                  <c:v>39197</c:v>
                </c:pt>
                <c:pt idx="598">
                  <c:v>39198</c:v>
                </c:pt>
                <c:pt idx="599">
                  <c:v>39199</c:v>
                </c:pt>
                <c:pt idx="600">
                  <c:v>39202</c:v>
                </c:pt>
                <c:pt idx="601">
                  <c:v>39203</c:v>
                </c:pt>
                <c:pt idx="602">
                  <c:v>39204</c:v>
                </c:pt>
                <c:pt idx="603">
                  <c:v>39205</c:v>
                </c:pt>
                <c:pt idx="604">
                  <c:v>39206</c:v>
                </c:pt>
                <c:pt idx="605">
                  <c:v>39209</c:v>
                </c:pt>
                <c:pt idx="606">
                  <c:v>39210</c:v>
                </c:pt>
                <c:pt idx="607">
                  <c:v>39211</c:v>
                </c:pt>
                <c:pt idx="608">
                  <c:v>39212</c:v>
                </c:pt>
                <c:pt idx="609">
                  <c:v>39213</c:v>
                </c:pt>
                <c:pt idx="610">
                  <c:v>39216</c:v>
                </c:pt>
                <c:pt idx="611">
                  <c:v>39217</c:v>
                </c:pt>
                <c:pt idx="612">
                  <c:v>39218</c:v>
                </c:pt>
                <c:pt idx="613">
                  <c:v>39219</c:v>
                </c:pt>
                <c:pt idx="614">
                  <c:v>39220</c:v>
                </c:pt>
                <c:pt idx="615">
                  <c:v>39223</c:v>
                </c:pt>
                <c:pt idx="616">
                  <c:v>39224</c:v>
                </c:pt>
                <c:pt idx="617">
                  <c:v>39225</c:v>
                </c:pt>
                <c:pt idx="618">
                  <c:v>39226</c:v>
                </c:pt>
                <c:pt idx="619">
                  <c:v>39227</c:v>
                </c:pt>
                <c:pt idx="620">
                  <c:v>39230</c:v>
                </c:pt>
                <c:pt idx="621">
                  <c:v>39231</c:v>
                </c:pt>
                <c:pt idx="622">
                  <c:v>39232</c:v>
                </c:pt>
                <c:pt idx="623">
                  <c:v>39233</c:v>
                </c:pt>
                <c:pt idx="624">
                  <c:v>39234</c:v>
                </c:pt>
                <c:pt idx="625">
                  <c:v>39237</c:v>
                </c:pt>
                <c:pt idx="626">
                  <c:v>39238</c:v>
                </c:pt>
                <c:pt idx="627">
                  <c:v>39239</c:v>
                </c:pt>
                <c:pt idx="628">
                  <c:v>39240</c:v>
                </c:pt>
                <c:pt idx="629">
                  <c:v>39241</c:v>
                </c:pt>
                <c:pt idx="630">
                  <c:v>39244</c:v>
                </c:pt>
                <c:pt idx="631">
                  <c:v>39245</c:v>
                </c:pt>
                <c:pt idx="632">
                  <c:v>39246</c:v>
                </c:pt>
                <c:pt idx="633">
                  <c:v>39247</c:v>
                </c:pt>
                <c:pt idx="634">
                  <c:v>39248</c:v>
                </c:pt>
                <c:pt idx="635">
                  <c:v>39251</c:v>
                </c:pt>
                <c:pt idx="636">
                  <c:v>39252</c:v>
                </c:pt>
                <c:pt idx="637">
                  <c:v>39253</c:v>
                </c:pt>
                <c:pt idx="638">
                  <c:v>39254</c:v>
                </c:pt>
                <c:pt idx="639">
                  <c:v>39255</c:v>
                </c:pt>
                <c:pt idx="640">
                  <c:v>39258</c:v>
                </c:pt>
                <c:pt idx="641">
                  <c:v>39259</c:v>
                </c:pt>
                <c:pt idx="642">
                  <c:v>39260</c:v>
                </c:pt>
                <c:pt idx="643">
                  <c:v>39261</c:v>
                </c:pt>
                <c:pt idx="644">
                  <c:v>39262</c:v>
                </c:pt>
                <c:pt idx="645">
                  <c:v>39265</c:v>
                </c:pt>
                <c:pt idx="646">
                  <c:v>39266</c:v>
                </c:pt>
                <c:pt idx="647">
                  <c:v>39267</c:v>
                </c:pt>
                <c:pt idx="648">
                  <c:v>39268</c:v>
                </c:pt>
                <c:pt idx="649">
                  <c:v>39269</c:v>
                </c:pt>
                <c:pt idx="650">
                  <c:v>39272</c:v>
                </c:pt>
                <c:pt idx="651">
                  <c:v>39273</c:v>
                </c:pt>
                <c:pt idx="652">
                  <c:v>39274</c:v>
                </c:pt>
                <c:pt idx="653">
                  <c:v>39275</c:v>
                </c:pt>
                <c:pt idx="654">
                  <c:v>39276</c:v>
                </c:pt>
                <c:pt idx="655">
                  <c:v>39279</c:v>
                </c:pt>
                <c:pt idx="656">
                  <c:v>39280</c:v>
                </c:pt>
                <c:pt idx="657">
                  <c:v>39281</c:v>
                </c:pt>
                <c:pt idx="658">
                  <c:v>39282</c:v>
                </c:pt>
                <c:pt idx="659">
                  <c:v>39283</c:v>
                </c:pt>
                <c:pt idx="660">
                  <c:v>39286</c:v>
                </c:pt>
                <c:pt idx="661">
                  <c:v>39287</c:v>
                </c:pt>
                <c:pt idx="662">
                  <c:v>39288</c:v>
                </c:pt>
                <c:pt idx="663">
                  <c:v>39289</c:v>
                </c:pt>
                <c:pt idx="664">
                  <c:v>39290</c:v>
                </c:pt>
                <c:pt idx="665">
                  <c:v>39293</c:v>
                </c:pt>
                <c:pt idx="666">
                  <c:v>39294</c:v>
                </c:pt>
                <c:pt idx="667">
                  <c:v>39295</c:v>
                </c:pt>
                <c:pt idx="668">
                  <c:v>39296</c:v>
                </c:pt>
                <c:pt idx="669">
                  <c:v>39297</c:v>
                </c:pt>
                <c:pt idx="670">
                  <c:v>39300</c:v>
                </c:pt>
                <c:pt idx="671">
                  <c:v>39301</c:v>
                </c:pt>
                <c:pt idx="672">
                  <c:v>39302</c:v>
                </c:pt>
                <c:pt idx="673">
                  <c:v>39303</c:v>
                </c:pt>
                <c:pt idx="674">
                  <c:v>39304</c:v>
                </c:pt>
                <c:pt idx="675">
                  <c:v>39307</c:v>
                </c:pt>
                <c:pt idx="676">
                  <c:v>39308</c:v>
                </c:pt>
                <c:pt idx="677">
                  <c:v>39309</c:v>
                </c:pt>
                <c:pt idx="678">
                  <c:v>39310</c:v>
                </c:pt>
                <c:pt idx="679">
                  <c:v>39311</c:v>
                </c:pt>
                <c:pt idx="680">
                  <c:v>39314</c:v>
                </c:pt>
                <c:pt idx="681">
                  <c:v>39315</c:v>
                </c:pt>
                <c:pt idx="682">
                  <c:v>39316</c:v>
                </c:pt>
                <c:pt idx="683">
                  <c:v>39317</c:v>
                </c:pt>
                <c:pt idx="684">
                  <c:v>39318</c:v>
                </c:pt>
                <c:pt idx="685">
                  <c:v>39321</c:v>
                </c:pt>
                <c:pt idx="686">
                  <c:v>39322</c:v>
                </c:pt>
                <c:pt idx="687">
                  <c:v>39323</c:v>
                </c:pt>
                <c:pt idx="688">
                  <c:v>39324</c:v>
                </c:pt>
                <c:pt idx="689">
                  <c:v>39325</c:v>
                </c:pt>
                <c:pt idx="690">
                  <c:v>39328</c:v>
                </c:pt>
                <c:pt idx="691">
                  <c:v>39329</c:v>
                </c:pt>
                <c:pt idx="692">
                  <c:v>39330</c:v>
                </c:pt>
                <c:pt idx="693">
                  <c:v>39331</c:v>
                </c:pt>
                <c:pt idx="694">
                  <c:v>39332</c:v>
                </c:pt>
                <c:pt idx="695">
                  <c:v>39335</c:v>
                </c:pt>
                <c:pt idx="696">
                  <c:v>39336</c:v>
                </c:pt>
                <c:pt idx="697">
                  <c:v>39337</c:v>
                </c:pt>
                <c:pt idx="698">
                  <c:v>39338</c:v>
                </c:pt>
                <c:pt idx="699">
                  <c:v>39339</c:v>
                </c:pt>
                <c:pt idx="700">
                  <c:v>39342</c:v>
                </c:pt>
                <c:pt idx="701">
                  <c:v>39343</c:v>
                </c:pt>
                <c:pt idx="702">
                  <c:v>39344</c:v>
                </c:pt>
                <c:pt idx="703">
                  <c:v>39345</c:v>
                </c:pt>
                <c:pt idx="704">
                  <c:v>39346</c:v>
                </c:pt>
                <c:pt idx="705">
                  <c:v>39349</c:v>
                </c:pt>
                <c:pt idx="706">
                  <c:v>39350</c:v>
                </c:pt>
                <c:pt idx="707">
                  <c:v>39351</c:v>
                </c:pt>
                <c:pt idx="708">
                  <c:v>39352</c:v>
                </c:pt>
                <c:pt idx="709">
                  <c:v>39353</c:v>
                </c:pt>
                <c:pt idx="710">
                  <c:v>39356</c:v>
                </c:pt>
                <c:pt idx="711">
                  <c:v>39357</c:v>
                </c:pt>
                <c:pt idx="712">
                  <c:v>39358</c:v>
                </c:pt>
                <c:pt idx="713">
                  <c:v>39359</c:v>
                </c:pt>
                <c:pt idx="714">
                  <c:v>39360</c:v>
                </c:pt>
                <c:pt idx="715">
                  <c:v>39363</c:v>
                </c:pt>
                <c:pt idx="716">
                  <c:v>39364</c:v>
                </c:pt>
                <c:pt idx="717">
                  <c:v>39365</c:v>
                </c:pt>
                <c:pt idx="718">
                  <c:v>39366</c:v>
                </c:pt>
                <c:pt idx="719">
                  <c:v>39367</c:v>
                </c:pt>
                <c:pt idx="720">
                  <c:v>39370</c:v>
                </c:pt>
                <c:pt idx="721">
                  <c:v>39371</c:v>
                </c:pt>
                <c:pt idx="722">
                  <c:v>39372</c:v>
                </c:pt>
                <c:pt idx="723">
                  <c:v>39373</c:v>
                </c:pt>
                <c:pt idx="724">
                  <c:v>39374</c:v>
                </c:pt>
                <c:pt idx="725">
                  <c:v>39377</c:v>
                </c:pt>
                <c:pt idx="726">
                  <c:v>39378</c:v>
                </c:pt>
                <c:pt idx="727">
                  <c:v>39379</c:v>
                </c:pt>
                <c:pt idx="728">
                  <c:v>39380</c:v>
                </c:pt>
                <c:pt idx="729">
                  <c:v>39381</c:v>
                </c:pt>
                <c:pt idx="730">
                  <c:v>39384</c:v>
                </c:pt>
                <c:pt idx="731">
                  <c:v>39385</c:v>
                </c:pt>
                <c:pt idx="732">
                  <c:v>39386</c:v>
                </c:pt>
                <c:pt idx="733">
                  <c:v>39387</c:v>
                </c:pt>
                <c:pt idx="734">
                  <c:v>39388</c:v>
                </c:pt>
                <c:pt idx="735">
                  <c:v>39391</c:v>
                </c:pt>
                <c:pt idx="736">
                  <c:v>39392</c:v>
                </c:pt>
                <c:pt idx="737">
                  <c:v>39393</c:v>
                </c:pt>
                <c:pt idx="738">
                  <c:v>39394</c:v>
                </c:pt>
                <c:pt idx="739">
                  <c:v>39395</c:v>
                </c:pt>
                <c:pt idx="740">
                  <c:v>39398</c:v>
                </c:pt>
                <c:pt idx="741">
                  <c:v>39399</c:v>
                </c:pt>
                <c:pt idx="742">
                  <c:v>39400</c:v>
                </c:pt>
                <c:pt idx="743">
                  <c:v>39401</c:v>
                </c:pt>
                <c:pt idx="744">
                  <c:v>39402</c:v>
                </c:pt>
                <c:pt idx="745">
                  <c:v>39405</c:v>
                </c:pt>
                <c:pt idx="746">
                  <c:v>39406</c:v>
                </c:pt>
                <c:pt idx="747">
                  <c:v>39407</c:v>
                </c:pt>
                <c:pt idx="748">
                  <c:v>39408</c:v>
                </c:pt>
                <c:pt idx="749">
                  <c:v>39409</c:v>
                </c:pt>
                <c:pt idx="750">
                  <c:v>39412</c:v>
                </c:pt>
                <c:pt idx="751">
                  <c:v>39413</c:v>
                </c:pt>
                <c:pt idx="752">
                  <c:v>39414</c:v>
                </c:pt>
                <c:pt idx="753">
                  <c:v>39415</c:v>
                </c:pt>
                <c:pt idx="754">
                  <c:v>39416</c:v>
                </c:pt>
                <c:pt idx="755">
                  <c:v>39419</c:v>
                </c:pt>
                <c:pt idx="756">
                  <c:v>39420</c:v>
                </c:pt>
                <c:pt idx="757">
                  <c:v>39421</c:v>
                </c:pt>
                <c:pt idx="758">
                  <c:v>39422</c:v>
                </c:pt>
                <c:pt idx="759">
                  <c:v>39423</c:v>
                </c:pt>
                <c:pt idx="760">
                  <c:v>39426</c:v>
                </c:pt>
                <c:pt idx="761">
                  <c:v>39427</c:v>
                </c:pt>
                <c:pt idx="762">
                  <c:v>39428</c:v>
                </c:pt>
                <c:pt idx="763">
                  <c:v>39429</c:v>
                </c:pt>
                <c:pt idx="764">
                  <c:v>39430</c:v>
                </c:pt>
                <c:pt idx="765">
                  <c:v>39433</c:v>
                </c:pt>
                <c:pt idx="766">
                  <c:v>39434</c:v>
                </c:pt>
                <c:pt idx="767">
                  <c:v>39435</c:v>
                </c:pt>
                <c:pt idx="768">
                  <c:v>39436</c:v>
                </c:pt>
                <c:pt idx="769">
                  <c:v>39437</c:v>
                </c:pt>
                <c:pt idx="770">
                  <c:v>39440</c:v>
                </c:pt>
                <c:pt idx="771">
                  <c:v>39441</c:v>
                </c:pt>
                <c:pt idx="772">
                  <c:v>39442</c:v>
                </c:pt>
                <c:pt idx="773">
                  <c:v>39443</c:v>
                </c:pt>
                <c:pt idx="774">
                  <c:v>39444</c:v>
                </c:pt>
                <c:pt idx="775">
                  <c:v>39447</c:v>
                </c:pt>
                <c:pt idx="776">
                  <c:v>39448</c:v>
                </c:pt>
                <c:pt idx="777">
                  <c:v>39449</c:v>
                </c:pt>
                <c:pt idx="778">
                  <c:v>39450</c:v>
                </c:pt>
                <c:pt idx="779">
                  <c:v>39451</c:v>
                </c:pt>
                <c:pt idx="780">
                  <c:v>39454</c:v>
                </c:pt>
                <c:pt idx="781">
                  <c:v>39455</c:v>
                </c:pt>
                <c:pt idx="782">
                  <c:v>39456</c:v>
                </c:pt>
                <c:pt idx="783">
                  <c:v>39457</c:v>
                </c:pt>
                <c:pt idx="784">
                  <c:v>39458</c:v>
                </c:pt>
                <c:pt idx="785">
                  <c:v>39461</c:v>
                </c:pt>
                <c:pt idx="786">
                  <c:v>39462</c:v>
                </c:pt>
                <c:pt idx="787">
                  <c:v>39463</c:v>
                </c:pt>
                <c:pt idx="788">
                  <c:v>39464</c:v>
                </c:pt>
                <c:pt idx="789">
                  <c:v>39465</c:v>
                </c:pt>
                <c:pt idx="790">
                  <c:v>39468</c:v>
                </c:pt>
                <c:pt idx="791">
                  <c:v>39469</c:v>
                </c:pt>
                <c:pt idx="792">
                  <c:v>39470</c:v>
                </c:pt>
                <c:pt idx="793">
                  <c:v>39471</c:v>
                </c:pt>
                <c:pt idx="794">
                  <c:v>39472</c:v>
                </c:pt>
                <c:pt idx="795">
                  <c:v>39475</c:v>
                </c:pt>
                <c:pt idx="796">
                  <c:v>39476</c:v>
                </c:pt>
                <c:pt idx="797">
                  <c:v>39477</c:v>
                </c:pt>
                <c:pt idx="798">
                  <c:v>39478</c:v>
                </c:pt>
                <c:pt idx="799">
                  <c:v>39479</c:v>
                </c:pt>
                <c:pt idx="800">
                  <c:v>39482</c:v>
                </c:pt>
                <c:pt idx="801">
                  <c:v>39483</c:v>
                </c:pt>
                <c:pt idx="802">
                  <c:v>39484</c:v>
                </c:pt>
                <c:pt idx="803">
                  <c:v>39485</c:v>
                </c:pt>
                <c:pt idx="804">
                  <c:v>39486</c:v>
                </c:pt>
                <c:pt idx="805">
                  <c:v>39489</c:v>
                </c:pt>
                <c:pt idx="806">
                  <c:v>39490</c:v>
                </c:pt>
                <c:pt idx="807">
                  <c:v>39491</c:v>
                </c:pt>
                <c:pt idx="808">
                  <c:v>39492</c:v>
                </c:pt>
                <c:pt idx="809">
                  <c:v>39493</c:v>
                </c:pt>
                <c:pt idx="810">
                  <c:v>39496</c:v>
                </c:pt>
                <c:pt idx="811">
                  <c:v>39497</c:v>
                </c:pt>
                <c:pt idx="812">
                  <c:v>39498</c:v>
                </c:pt>
                <c:pt idx="813">
                  <c:v>39499</c:v>
                </c:pt>
                <c:pt idx="814">
                  <c:v>39500</c:v>
                </c:pt>
                <c:pt idx="815">
                  <c:v>39503</c:v>
                </c:pt>
                <c:pt idx="816">
                  <c:v>39504</c:v>
                </c:pt>
                <c:pt idx="817">
                  <c:v>39505</c:v>
                </c:pt>
                <c:pt idx="818">
                  <c:v>39506</c:v>
                </c:pt>
                <c:pt idx="819">
                  <c:v>39507</c:v>
                </c:pt>
                <c:pt idx="820">
                  <c:v>39510</c:v>
                </c:pt>
                <c:pt idx="821">
                  <c:v>39511</c:v>
                </c:pt>
                <c:pt idx="822">
                  <c:v>39512</c:v>
                </c:pt>
                <c:pt idx="823">
                  <c:v>39513</c:v>
                </c:pt>
                <c:pt idx="824">
                  <c:v>39514</c:v>
                </c:pt>
                <c:pt idx="825">
                  <c:v>39517</c:v>
                </c:pt>
                <c:pt idx="826">
                  <c:v>39518</c:v>
                </c:pt>
                <c:pt idx="827">
                  <c:v>39519</c:v>
                </c:pt>
                <c:pt idx="828">
                  <c:v>39520</c:v>
                </c:pt>
                <c:pt idx="829">
                  <c:v>39521</c:v>
                </c:pt>
                <c:pt idx="830">
                  <c:v>39524</c:v>
                </c:pt>
                <c:pt idx="831">
                  <c:v>39525</c:v>
                </c:pt>
                <c:pt idx="832">
                  <c:v>39526</c:v>
                </c:pt>
                <c:pt idx="833">
                  <c:v>39527</c:v>
                </c:pt>
                <c:pt idx="834">
                  <c:v>39531</c:v>
                </c:pt>
                <c:pt idx="835">
                  <c:v>39532</c:v>
                </c:pt>
                <c:pt idx="836">
                  <c:v>39533</c:v>
                </c:pt>
                <c:pt idx="837">
                  <c:v>39534</c:v>
                </c:pt>
                <c:pt idx="838">
                  <c:v>39535</c:v>
                </c:pt>
                <c:pt idx="839">
                  <c:v>39538</c:v>
                </c:pt>
                <c:pt idx="840">
                  <c:v>39539</c:v>
                </c:pt>
                <c:pt idx="841">
                  <c:v>39540</c:v>
                </c:pt>
                <c:pt idx="842">
                  <c:v>39541</c:v>
                </c:pt>
                <c:pt idx="843">
                  <c:v>39542</c:v>
                </c:pt>
                <c:pt idx="844">
                  <c:v>39545</c:v>
                </c:pt>
                <c:pt idx="845">
                  <c:v>39546</c:v>
                </c:pt>
                <c:pt idx="846">
                  <c:v>39547</c:v>
                </c:pt>
                <c:pt idx="847">
                  <c:v>39548</c:v>
                </c:pt>
                <c:pt idx="848">
                  <c:v>39549</c:v>
                </c:pt>
                <c:pt idx="849">
                  <c:v>39552</c:v>
                </c:pt>
                <c:pt idx="850">
                  <c:v>39553</c:v>
                </c:pt>
                <c:pt idx="851">
                  <c:v>39554</c:v>
                </c:pt>
                <c:pt idx="852">
                  <c:v>39555</c:v>
                </c:pt>
                <c:pt idx="853">
                  <c:v>39556</c:v>
                </c:pt>
                <c:pt idx="854">
                  <c:v>39559</c:v>
                </c:pt>
                <c:pt idx="855">
                  <c:v>39560</c:v>
                </c:pt>
                <c:pt idx="856">
                  <c:v>39561</c:v>
                </c:pt>
                <c:pt idx="857">
                  <c:v>39562</c:v>
                </c:pt>
                <c:pt idx="858">
                  <c:v>39563</c:v>
                </c:pt>
                <c:pt idx="859">
                  <c:v>39566</c:v>
                </c:pt>
                <c:pt idx="860">
                  <c:v>39567</c:v>
                </c:pt>
                <c:pt idx="861">
                  <c:v>39568</c:v>
                </c:pt>
                <c:pt idx="862">
                  <c:v>39569</c:v>
                </c:pt>
                <c:pt idx="863">
                  <c:v>39570</c:v>
                </c:pt>
                <c:pt idx="864">
                  <c:v>39573</c:v>
                </c:pt>
                <c:pt idx="865">
                  <c:v>39574</c:v>
                </c:pt>
                <c:pt idx="866">
                  <c:v>39575</c:v>
                </c:pt>
                <c:pt idx="867">
                  <c:v>39576</c:v>
                </c:pt>
                <c:pt idx="868">
                  <c:v>39577</c:v>
                </c:pt>
                <c:pt idx="869">
                  <c:v>39580</c:v>
                </c:pt>
                <c:pt idx="870">
                  <c:v>39581</c:v>
                </c:pt>
                <c:pt idx="871">
                  <c:v>39582</c:v>
                </c:pt>
                <c:pt idx="872">
                  <c:v>39583</c:v>
                </c:pt>
                <c:pt idx="873">
                  <c:v>39584</c:v>
                </c:pt>
                <c:pt idx="874">
                  <c:v>39587</c:v>
                </c:pt>
                <c:pt idx="875">
                  <c:v>39588</c:v>
                </c:pt>
                <c:pt idx="876">
                  <c:v>39589</c:v>
                </c:pt>
                <c:pt idx="877">
                  <c:v>39590</c:v>
                </c:pt>
                <c:pt idx="878">
                  <c:v>39591</c:v>
                </c:pt>
                <c:pt idx="879">
                  <c:v>39595</c:v>
                </c:pt>
                <c:pt idx="880">
                  <c:v>39596</c:v>
                </c:pt>
                <c:pt idx="881">
                  <c:v>39597</c:v>
                </c:pt>
                <c:pt idx="882">
                  <c:v>39598</c:v>
                </c:pt>
                <c:pt idx="883">
                  <c:v>39601</c:v>
                </c:pt>
                <c:pt idx="884">
                  <c:v>39602</c:v>
                </c:pt>
                <c:pt idx="885">
                  <c:v>39603</c:v>
                </c:pt>
                <c:pt idx="886">
                  <c:v>39604</c:v>
                </c:pt>
                <c:pt idx="887">
                  <c:v>39605</c:v>
                </c:pt>
                <c:pt idx="888">
                  <c:v>39608</c:v>
                </c:pt>
                <c:pt idx="889">
                  <c:v>39609</c:v>
                </c:pt>
                <c:pt idx="890">
                  <c:v>39610</c:v>
                </c:pt>
                <c:pt idx="891">
                  <c:v>39611</c:v>
                </c:pt>
                <c:pt idx="892">
                  <c:v>39612</c:v>
                </c:pt>
                <c:pt idx="893">
                  <c:v>39615</c:v>
                </c:pt>
                <c:pt idx="894">
                  <c:v>39616</c:v>
                </c:pt>
                <c:pt idx="895">
                  <c:v>39617</c:v>
                </c:pt>
                <c:pt idx="896">
                  <c:v>39618</c:v>
                </c:pt>
                <c:pt idx="897">
                  <c:v>39619</c:v>
                </c:pt>
                <c:pt idx="898">
                  <c:v>39622</c:v>
                </c:pt>
                <c:pt idx="899">
                  <c:v>39623</c:v>
                </c:pt>
                <c:pt idx="900">
                  <c:v>39624</c:v>
                </c:pt>
                <c:pt idx="901">
                  <c:v>39625</c:v>
                </c:pt>
                <c:pt idx="902">
                  <c:v>39626</c:v>
                </c:pt>
                <c:pt idx="903">
                  <c:v>39629</c:v>
                </c:pt>
                <c:pt idx="904">
                  <c:v>39630</c:v>
                </c:pt>
                <c:pt idx="905">
                  <c:v>39631</c:v>
                </c:pt>
                <c:pt idx="906">
                  <c:v>39632</c:v>
                </c:pt>
                <c:pt idx="907">
                  <c:v>39636</c:v>
                </c:pt>
                <c:pt idx="908">
                  <c:v>39637</c:v>
                </c:pt>
                <c:pt idx="909">
                  <c:v>39638</c:v>
                </c:pt>
                <c:pt idx="910">
                  <c:v>39639</c:v>
                </c:pt>
                <c:pt idx="911">
                  <c:v>39640</c:v>
                </c:pt>
                <c:pt idx="912">
                  <c:v>39643</c:v>
                </c:pt>
                <c:pt idx="913">
                  <c:v>39644</c:v>
                </c:pt>
                <c:pt idx="914">
                  <c:v>39645</c:v>
                </c:pt>
                <c:pt idx="915">
                  <c:v>39646</c:v>
                </c:pt>
                <c:pt idx="916">
                  <c:v>39647</c:v>
                </c:pt>
                <c:pt idx="917">
                  <c:v>39650</c:v>
                </c:pt>
                <c:pt idx="918">
                  <c:v>39651</c:v>
                </c:pt>
                <c:pt idx="919">
                  <c:v>39652</c:v>
                </c:pt>
                <c:pt idx="920">
                  <c:v>39653</c:v>
                </c:pt>
                <c:pt idx="921">
                  <c:v>39654</c:v>
                </c:pt>
                <c:pt idx="922">
                  <c:v>39657</c:v>
                </c:pt>
                <c:pt idx="923">
                  <c:v>39658</c:v>
                </c:pt>
                <c:pt idx="924">
                  <c:v>39659</c:v>
                </c:pt>
                <c:pt idx="925">
                  <c:v>39660</c:v>
                </c:pt>
                <c:pt idx="926">
                  <c:v>39661</c:v>
                </c:pt>
                <c:pt idx="927">
                  <c:v>39664</c:v>
                </c:pt>
                <c:pt idx="928">
                  <c:v>39665</c:v>
                </c:pt>
                <c:pt idx="929">
                  <c:v>39666</c:v>
                </c:pt>
                <c:pt idx="930">
                  <c:v>39667</c:v>
                </c:pt>
                <c:pt idx="931">
                  <c:v>39668</c:v>
                </c:pt>
                <c:pt idx="932">
                  <c:v>39671</c:v>
                </c:pt>
                <c:pt idx="933">
                  <c:v>39672</c:v>
                </c:pt>
                <c:pt idx="934">
                  <c:v>39673</c:v>
                </c:pt>
                <c:pt idx="935">
                  <c:v>39674</c:v>
                </c:pt>
                <c:pt idx="936">
                  <c:v>39675</c:v>
                </c:pt>
                <c:pt idx="937">
                  <c:v>39678</c:v>
                </c:pt>
                <c:pt idx="938">
                  <c:v>39679</c:v>
                </c:pt>
                <c:pt idx="939">
                  <c:v>39680</c:v>
                </c:pt>
                <c:pt idx="940">
                  <c:v>39681</c:v>
                </c:pt>
                <c:pt idx="941">
                  <c:v>39682</c:v>
                </c:pt>
                <c:pt idx="942">
                  <c:v>39685</c:v>
                </c:pt>
                <c:pt idx="943">
                  <c:v>39686</c:v>
                </c:pt>
                <c:pt idx="944">
                  <c:v>39687</c:v>
                </c:pt>
                <c:pt idx="945">
                  <c:v>39688</c:v>
                </c:pt>
                <c:pt idx="946">
                  <c:v>39689</c:v>
                </c:pt>
                <c:pt idx="947">
                  <c:v>39693</c:v>
                </c:pt>
                <c:pt idx="948">
                  <c:v>39694</c:v>
                </c:pt>
                <c:pt idx="949">
                  <c:v>39695</c:v>
                </c:pt>
                <c:pt idx="950">
                  <c:v>39696</c:v>
                </c:pt>
                <c:pt idx="951">
                  <c:v>39699</c:v>
                </c:pt>
                <c:pt idx="952">
                  <c:v>39700</c:v>
                </c:pt>
                <c:pt idx="953">
                  <c:v>39701</c:v>
                </c:pt>
                <c:pt idx="954">
                  <c:v>39702</c:v>
                </c:pt>
                <c:pt idx="955">
                  <c:v>39703</c:v>
                </c:pt>
                <c:pt idx="956">
                  <c:v>39706</c:v>
                </c:pt>
                <c:pt idx="957">
                  <c:v>39707</c:v>
                </c:pt>
                <c:pt idx="958">
                  <c:v>39708</c:v>
                </c:pt>
                <c:pt idx="959">
                  <c:v>39709</c:v>
                </c:pt>
                <c:pt idx="960">
                  <c:v>39710</c:v>
                </c:pt>
                <c:pt idx="961">
                  <c:v>39713</c:v>
                </c:pt>
                <c:pt idx="962">
                  <c:v>39714</c:v>
                </c:pt>
                <c:pt idx="963">
                  <c:v>39715</c:v>
                </c:pt>
                <c:pt idx="964">
                  <c:v>39716</c:v>
                </c:pt>
                <c:pt idx="965">
                  <c:v>39717</c:v>
                </c:pt>
                <c:pt idx="966">
                  <c:v>39720</c:v>
                </c:pt>
                <c:pt idx="967">
                  <c:v>39721</c:v>
                </c:pt>
                <c:pt idx="968">
                  <c:v>39722</c:v>
                </c:pt>
                <c:pt idx="969">
                  <c:v>39723</c:v>
                </c:pt>
                <c:pt idx="970">
                  <c:v>39724</c:v>
                </c:pt>
                <c:pt idx="971">
                  <c:v>39727</c:v>
                </c:pt>
                <c:pt idx="972">
                  <c:v>39728</c:v>
                </c:pt>
                <c:pt idx="973">
                  <c:v>39729</c:v>
                </c:pt>
                <c:pt idx="974">
                  <c:v>39730</c:v>
                </c:pt>
                <c:pt idx="975">
                  <c:v>39731</c:v>
                </c:pt>
                <c:pt idx="976">
                  <c:v>39735</c:v>
                </c:pt>
                <c:pt idx="977">
                  <c:v>39736</c:v>
                </c:pt>
                <c:pt idx="978">
                  <c:v>39737</c:v>
                </c:pt>
                <c:pt idx="979">
                  <c:v>39738</c:v>
                </c:pt>
                <c:pt idx="980">
                  <c:v>39741</c:v>
                </c:pt>
                <c:pt idx="981">
                  <c:v>39742</c:v>
                </c:pt>
                <c:pt idx="982">
                  <c:v>39743</c:v>
                </c:pt>
                <c:pt idx="983">
                  <c:v>39744</c:v>
                </c:pt>
                <c:pt idx="984">
                  <c:v>39745</c:v>
                </c:pt>
                <c:pt idx="985">
                  <c:v>39748</c:v>
                </c:pt>
                <c:pt idx="986">
                  <c:v>39749</c:v>
                </c:pt>
                <c:pt idx="987">
                  <c:v>39750</c:v>
                </c:pt>
                <c:pt idx="988">
                  <c:v>39751</c:v>
                </c:pt>
                <c:pt idx="989">
                  <c:v>39752</c:v>
                </c:pt>
                <c:pt idx="990">
                  <c:v>39755</c:v>
                </c:pt>
                <c:pt idx="991">
                  <c:v>39756</c:v>
                </c:pt>
                <c:pt idx="992">
                  <c:v>39757</c:v>
                </c:pt>
                <c:pt idx="993">
                  <c:v>39758</c:v>
                </c:pt>
                <c:pt idx="994">
                  <c:v>39759</c:v>
                </c:pt>
                <c:pt idx="995">
                  <c:v>39762</c:v>
                </c:pt>
                <c:pt idx="996">
                  <c:v>39763</c:v>
                </c:pt>
                <c:pt idx="997">
                  <c:v>39764</c:v>
                </c:pt>
                <c:pt idx="998">
                  <c:v>39765</c:v>
                </c:pt>
                <c:pt idx="999">
                  <c:v>39766</c:v>
                </c:pt>
                <c:pt idx="1000">
                  <c:v>39769</c:v>
                </c:pt>
                <c:pt idx="1001">
                  <c:v>39770</c:v>
                </c:pt>
                <c:pt idx="1002">
                  <c:v>39771</c:v>
                </c:pt>
                <c:pt idx="1003">
                  <c:v>39772</c:v>
                </c:pt>
                <c:pt idx="1004">
                  <c:v>39773</c:v>
                </c:pt>
                <c:pt idx="1005">
                  <c:v>39776</c:v>
                </c:pt>
                <c:pt idx="1006">
                  <c:v>39777</c:v>
                </c:pt>
                <c:pt idx="1007">
                  <c:v>39778</c:v>
                </c:pt>
                <c:pt idx="1008">
                  <c:v>39779</c:v>
                </c:pt>
                <c:pt idx="1009">
                  <c:v>39780</c:v>
                </c:pt>
                <c:pt idx="1010">
                  <c:v>39783</c:v>
                </c:pt>
                <c:pt idx="1011">
                  <c:v>39784</c:v>
                </c:pt>
                <c:pt idx="1012">
                  <c:v>39785</c:v>
                </c:pt>
                <c:pt idx="1013">
                  <c:v>39786</c:v>
                </c:pt>
                <c:pt idx="1014">
                  <c:v>39787</c:v>
                </c:pt>
                <c:pt idx="1015">
                  <c:v>39790</c:v>
                </c:pt>
                <c:pt idx="1016">
                  <c:v>39791</c:v>
                </c:pt>
                <c:pt idx="1017">
                  <c:v>39792</c:v>
                </c:pt>
                <c:pt idx="1018">
                  <c:v>39793</c:v>
                </c:pt>
                <c:pt idx="1019">
                  <c:v>39794</c:v>
                </c:pt>
                <c:pt idx="1020">
                  <c:v>39797</c:v>
                </c:pt>
                <c:pt idx="1021">
                  <c:v>39798</c:v>
                </c:pt>
                <c:pt idx="1022">
                  <c:v>39799</c:v>
                </c:pt>
                <c:pt idx="1023">
                  <c:v>39800</c:v>
                </c:pt>
                <c:pt idx="1024">
                  <c:v>39801</c:v>
                </c:pt>
                <c:pt idx="1025">
                  <c:v>39804</c:v>
                </c:pt>
                <c:pt idx="1026">
                  <c:v>39805</c:v>
                </c:pt>
                <c:pt idx="1027">
                  <c:v>39806</c:v>
                </c:pt>
                <c:pt idx="1028">
                  <c:v>39807</c:v>
                </c:pt>
                <c:pt idx="1029">
                  <c:v>39808</c:v>
                </c:pt>
                <c:pt idx="1030">
                  <c:v>39811</c:v>
                </c:pt>
                <c:pt idx="1031">
                  <c:v>39812</c:v>
                </c:pt>
                <c:pt idx="1032">
                  <c:v>39813</c:v>
                </c:pt>
                <c:pt idx="1033">
                  <c:v>39814</c:v>
                </c:pt>
                <c:pt idx="1034">
                  <c:v>39815</c:v>
                </c:pt>
                <c:pt idx="1035">
                  <c:v>39818</c:v>
                </c:pt>
                <c:pt idx="1036">
                  <c:v>39819</c:v>
                </c:pt>
                <c:pt idx="1037">
                  <c:v>39820</c:v>
                </c:pt>
                <c:pt idx="1038">
                  <c:v>39821</c:v>
                </c:pt>
                <c:pt idx="1039">
                  <c:v>39822</c:v>
                </c:pt>
                <c:pt idx="1040">
                  <c:v>39825</c:v>
                </c:pt>
                <c:pt idx="1041">
                  <c:v>39826</c:v>
                </c:pt>
                <c:pt idx="1042">
                  <c:v>39827</c:v>
                </c:pt>
                <c:pt idx="1043">
                  <c:v>39828</c:v>
                </c:pt>
                <c:pt idx="1044">
                  <c:v>39829</c:v>
                </c:pt>
                <c:pt idx="1045">
                  <c:v>39832</c:v>
                </c:pt>
                <c:pt idx="1046">
                  <c:v>39833</c:v>
                </c:pt>
                <c:pt idx="1047">
                  <c:v>39834</c:v>
                </c:pt>
                <c:pt idx="1048">
                  <c:v>39835</c:v>
                </c:pt>
                <c:pt idx="1049">
                  <c:v>39836</c:v>
                </c:pt>
                <c:pt idx="1050">
                  <c:v>39839</c:v>
                </c:pt>
                <c:pt idx="1051">
                  <c:v>39840</c:v>
                </c:pt>
                <c:pt idx="1052">
                  <c:v>39841</c:v>
                </c:pt>
                <c:pt idx="1053">
                  <c:v>39842</c:v>
                </c:pt>
                <c:pt idx="1054">
                  <c:v>39843</c:v>
                </c:pt>
                <c:pt idx="1055">
                  <c:v>39846</c:v>
                </c:pt>
                <c:pt idx="1056">
                  <c:v>39847</c:v>
                </c:pt>
                <c:pt idx="1057">
                  <c:v>39848</c:v>
                </c:pt>
                <c:pt idx="1058">
                  <c:v>39849</c:v>
                </c:pt>
                <c:pt idx="1059">
                  <c:v>39850</c:v>
                </c:pt>
                <c:pt idx="1060">
                  <c:v>39853</c:v>
                </c:pt>
                <c:pt idx="1061">
                  <c:v>39854</c:v>
                </c:pt>
                <c:pt idx="1062">
                  <c:v>39855</c:v>
                </c:pt>
                <c:pt idx="1063">
                  <c:v>39856</c:v>
                </c:pt>
                <c:pt idx="1064">
                  <c:v>39857</c:v>
                </c:pt>
                <c:pt idx="1065">
                  <c:v>39860</c:v>
                </c:pt>
                <c:pt idx="1066">
                  <c:v>39861</c:v>
                </c:pt>
                <c:pt idx="1067">
                  <c:v>39862</c:v>
                </c:pt>
                <c:pt idx="1068">
                  <c:v>39863</c:v>
                </c:pt>
                <c:pt idx="1069">
                  <c:v>39864</c:v>
                </c:pt>
                <c:pt idx="1070">
                  <c:v>39867</c:v>
                </c:pt>
                <c:pt idx="1071">
                  <c:v>39868</c:v>
                </c:pt>
                <c:pt idx="1072">
                  <c:v>39869</c:v>
                </c:pt>
                <c:pt idx="1073">
                  <c:v>39870</c:v>
                </c:pt>
                <c:pt idx="1074">
                  <c:v>39871</c:v>
                </c:pt>
                <c:pt idx="1075">
                  <c:v>39874</c:v>
                </c:pt>
                <c:pt idx="1076">
                  <c:v>39875</c:v>
                </c:pt>
                <c:pt idx="1077">
                  <c:v>39876</c:v>
                </c:pt>
                <c:pt idx="1078">
                  <c:v>39877</c:v>
                </c:pt>
                <c:pt idx="1079">
                  <c:v>39878</c:v>
                </c:pt>
                <c:pt idx="1080">
                  <c:v>39881</c:v>
                </c:pt>
                <c:pt idx="1081">
                  <c:v>39882</c:v>
                </c:pt>
                <c:pt idx="1082">
                  <c:v>39883</c:v>
                </c:pt>
                <c:pt idx="1083">
                  <c:v>39884</c:v>
                </c:pt>
                <c:pt idx="1084">
                  <c:v>39885</c:v>
                </c:pt>
                <c:pt idx="1085">
                  <c:v>39888</c:v>
                </c:pt>
                <c:pt idx="1086">
                  <c:v>39889</c:v>
                </c:pt>
                <c:pt idx="1087">
                  <c:v>39890</c:v>
                </c:pt>
                <c:pt idx="1088">
                  <c:v>39891</c:v>
                </c:pt>
                <c:pt idx="1089">
                  <c:v>39892</c:v>
                </c:pt>
                <c:pt idx="1090">
                  <c:v>39895</c:v>
                </c:pt>
                <c:pt idx="1091">
                  <c:v>39896</c:v>
                </c:pt>
                <c:pt idx="1092">
                  <c:v>39897</c:v>
                </c:pt>
                <c:pt idx="1093">
                  <c:v>39898</c:v>
                </c:pt>
                <c:pt idx="1094">
                  <c:v>39899</c:v>
                </c:pt>
                <c:pt idx="1095">
                  <c:v>39902</c:v>
                </c:pt>
                <c:pt idx="1096">
                  <c:v>39903</c:v>
                </c:pt>
                <c:pt idx="1097">
                  <c:v>39904</c:v>
                </c:pt>
                <c:pt idx="1098">
                  <c:v>39905</c:v>
                </c:pt>
                <c:pt idx="1099">
                  <c:v>39906</c:v>
                </c:pt>
                <c:pt idx="1100">
                  <c:v>39909</c:v>
                </c:pt>
                <c:pt idx="1101">
                  <c:v>39910</c:v>
                </c:pt>
                <c:pt idx="1102">
                  <c:v>39911</c:v>
                </c:pt>
                <c:pt idx="1103">
                  <c:v>39912</c:v>
                </c:pt>
                <c:pt idx="1104">
                  <c:v>39913</c:v>
                </c:pt>
                <c:pt idx="1105">
                  <c:v>39916</c:v>
                </c:pt>
                <c:pt idx="1106">
                  <c:v>39917</c:v>
                </c:pt>
                <c:pt idx="1107">
                  <c:v>39918</c:v>
                </c:pt>
                <c:pt idx="1108">
                  <c:v>39919</c:v>
                </c:pt>
                <c:pt idx="1109">
                  <c:v>39920</c:v>
                </c:pt>
                <c:pt idx="1110">
                  <c:v>39923</c:v>
                </c:pt>
                <c:pt idx="1111">
                  <c:v>39924</c:v>
                </c:pt>
                <c:pt idx="1112">
                  <c:v>39925</c:v>
                </c:pt>
                <c:pt idx="1113">
                  <c:v>39926</c:v>
                </c:pt>
                <c:pt idx="1114">
                  <c:v>39927</c:v>
                </c:pt>
                <c:pt idx="1115">
                  <c:v>39930</c:v>
                </c:pt>
                <c:pt idx="1116">
                  <c:v>39931</c:v>
                </c:pt>
                <c:pt idx="1117">
                  <c:v>39932</c:v>
                </c:pt>
                <c:pt idx="1118">
                  <c:v>39933</c:v>
                </c:pt>
                <c:pt idx="1119">
                  <c:v>39934</c:v>
                </c:pt>
                <c:pt idx="1120">
                  <c:v>39937</c:v>
                </c:pt>
                <c:pt idx="1121">
                  <c:v>39938</c:v>
                </c:pt>
                <c:pt idx="1122">
                  <c:v>39939</c:v>
                </c:pt>
                <c:pt idx="1123">
                  <c:v>39940</c:v>
                </c:pt>
                <c:pt idx="1124">
                  <c:v>39941</c:v>
                </c:pt>
                <c:pt idx="1125">
                  <c:v>39944</c:v>
                </c:pt>
                <c:pt idx="1126">
                  <c:v>39945</c:v>
                </c:pt>
                <c:pt idx="1127">
                  <c:v>39946</c:v>
                </c:pt>
                <c:pt idx="1128">
                  <c:v>39947</c:v>
                </c:pt>
                <c:pt idx="1129">
                  <c:v>39948</c:v>
                </c:pt>
                <c:pt idx="1130">
                  <c:v>39951</c:v>
                </c:pt>
                <c:pt idx="1131">
                  <c:v>39952</c:v>
                </c:pt>
                <c:pt idx="1132">
                  <c:v>39953</c:v>
                </c:pt>
                <c:pt idx="1133">
                  <c:v>39954</c:v>
                </c:pt>
                <c:pt idx="1134">
                  <c:v>39955</c:v>
                </c:pt>
                <c:pt idx="1135">
                  <c:v>39958</c:v>
                </c:pt>
                <c:pt idx="1136">
                  <c:v>39959</c:v>
                </c:pt>
                <c:pt idx="1137">
                  <c:v>39960</c:v>
                </c:pt>
                <c:pt idx="1138">
                  <c:v>39961</c:v>
                </c:pt>
                <c:pt idx="1139">
                  <c:v>39962</c:v>
                </c:pt>
                <c:pt idx="1140">
                  <c:v>39965</c:v>
                </c:pt>
                <c:pt idx="1141">
                  <c:v>39966</c:v>
                </c:pt>
                <c:pt idx="1142">
                  <c:v>39967</c:v>
                </c:pt>
                <c:pt idx="1143">
                  <c:v>39968</c:v>
                </c:pt>
                <c:pt idx="1144">
                  <c:v>39969</c:v>
                </c:pt>
                <c:pt idx="1145">
                  <c:v>39972</c:v>
                </c:pt>
                <c:pt idx="1146">
                  <c:v>39973</c:v>
                </c:pt>
                <c:pt idx="1147">
                  <c:v>39974</c:v>
                </c:pt>
                <c:pt idx="1148">
                  <c:v>39975</c:v>
                </c:pt>
                <c:pt idx="1149">
                  <c:v>39976</c:v>
                </c:pt>
                <c:pt idx="1150">
                  <c:v>39979</c:v>
                </c:pt>
                <c:pt idx="1151">
                  <c:v>39980</c:v>
                </c:pt>
                <c:pt idx="1152">
                  <c:v>39981</c:v>
                </c:pt>
                <c:pt idx="1153">
                  <c:v>39982</c:v>
                </c:pt>
                <c:pt idx="1154">
                  <c:v>39983</c:v>
                </c:pt>
                <c:pt idx="1155">
                  <c:v>39986</c:v>
                </c:pt>
                <c:pt idx="1156">
                  <c:v>39987</c:v>
                </c:pt>
                <c:pt idx="1157">
                  <c:v>39988</c:v>
                </c:pt>
                <c:pt idx="1158">
                  <c:v>39989</c:v>
                </c:pt>
                <c:pt idx="1159">
                  <c:v>39990</c:v>
                </c:pt>
                <c:pt idx="1160">
                  <c:v>39993</c:v>
                </c:pt>
                <c:pt idx="1161">
                  <c:v>39994</c:v>
                </c:pt>
                <c:pt idx="1162">
                  <c:v>39995</c:v>
                </c:pt>
                <c:pt idx="1163">
                  <c:v>39996</c:v>
                </c:pt>
                <c:pt idx="1164">
                  <c:v>39997</c:v>
                </c:pt>
                <c:pt idx="1165">
                  <c:v>40000</c:v>
                </c:pt>
                <c:pt idx="1166">
                  <c:v>40001</c:v>
                </c:pt>
                <c:pt idx="1167">
                  <c:v>40002</c:v>
                </c:pt>
                <c:pt idx="1168">
                  <c:v>40003</c:v>
                </c:pt>
                <c:pt idx="1169">
                  <c:v>40004</c:v>
                </c:pt>
                <c:pt idx="1170">
                  <c:v>40007</c:v>
                </c:pt>
                <c:pt idx="1171">
                  <c:v>40008</c:v>
                </c:pt>
                <c:pt idx="1172">
                  <c:v>40009</c:v>
                </c:pt>
                <c:pt idx="1173">
                  <c:v>40010</c:v>
                </c:pt>
                <c:pt idx="1174">
                  <c:v>40011</c:v>
                </c:pt>
                <c:pt idx="1175">
                  <c:v>40014</c:v>
                </c:pt>
                <c:pt idx="1176">
                  <c:v>40015</c:v>
                </c:pt>
                <c:pt idx="1177">
                  <c:v>40016</c:v>
                </c:pt>
                <c:pt idx="1178">
                  <c:v>40017</c:v>
                </c:pt>
                <c:pt idx="1179">
                  <c:v>40018</c:v>
                </c:pt>
                <c:pt idx="1180">
                  <c:v>40021</c:v>
                </c:pt>
                <c:pt idx="1181">
                  <c:v>40022</c:v>
                </c:pt>
                <c:pt idx="1182">
                  <c:v>40023</c:v>
                </c:pt>
                <c:pt idx="1183">
                  <c:v>40024</c:v>
                </c:pt>
                <c:pt idx="1184">
                  <c:v>40025</c:v>
                </c:pt>
                <c:pt idx="1185">
                  <c:v>40028</c:v>
                </c:pt>
                <c:pt idx="1186">
                  <c:v>40029</c:v>
                </c:pt>
                <c:pt idx="1187">
                  <c:v>40030</c:v>
                </c:pt>
                <c:pt idx="1188">
                  <c:v>40031</c:v>
                </c:pt>
                <c:pt idx="1189">
                  <c:v>40032</c:v>
                </c:pt>
                <c:pt idx="1190">
                  <c:v>40035</c:v>
                </c:pt>
                <c:pt idx="1191">
                  <c:v>40036</c:v>
                </c:pt>
                <c:pt idx="1192">
                  <c:v>40037</c:v>
                </c:pt>
                <c:pt idx="1193">
                  <c:v>40038</c:v>
                </c:pt>
                <c:pt idx="1194">
                  <c:v>40039</c:v>
                </c:pt>
                <c:pt idx="1195">
                  <c:v>40042</c:v>
                </c:pt>
                <c:pt idx="1196">
                  <c:v>40043</c:v>
                </c:pt>
                <c:pt idx="1197">
                  <c:v>40044</c:v>
                </c:pt>
                <c:pt idx="1198">
                  <c:v>40045</c:v>
                </c:pt>
                <c:pt idx="1199">
                  <c:v>40046</c:v>
                </c:pt>
                <c:pt idx="1200">
                  <c:v>40049</c:v>
                </c:pt>
                <c:pt idx="1201">
                  <c:v>40050</c:v>
                </c:pt>
                <c:pt idx="1202">
                  <c:v>40051</c:v>
                </c:pt>
                <c:pt idx="1203">
                  <c:v>40052</c:v>
                </c:pt>
                <c:pt idx="1204">
                  <c:v>40053</c:v>
                </c:pt>
                <c:pt idx="1205">
                  <c:v>40056</c:v>
                </c:pt>
                <c:pt idx="1206">
                  <c:v>40057</c:v>
                </c:pt>
                <c:pt idx="1207">
                  <c:v>40058</c:v>
                </c:pt>
                <c:pt idx="1208">
                  <c:v>40059</c:v>
                </c:pt>
                <c:pt idx="1209">
                  <c:v>40060</c:v>
                </c:pt>
                <c:pt idx="1210">
                  <c:v>40063</c:v>
                </c:pt>
                <c:pt idx="1211">
                  <c:v>40064</c:v>
                </c:pt>
                <c:pt idx="1212">
                  <c:v>40065</c:v>
                </c:pt>
                <c:pt idx="1213">
                  <c:v>40066</c:v>
                </c:pt>
                <c:pt idx="1214">
                  <c:v>40067</c:v>
                </c:pt>
                <c:pt idx="1215">
                  <c:v>40070</c:v>
                </c:pt>
                <c:pt idx="1216">
                  <c:v>40071</c:v>
                </c:pt>
                <c:pt idx="1217">
                  <c:v>40072</c:v>
                </c:pt>
                <c:pt idx="1218">
                  <c:v>40073</c:v>
                </c:pt>
                <c:pt idx="1219">
                  <c:v>40074</c:v>
                </c:pt>
                <c:pt idx="1220">
                  <c:v>40077</c:v>
                </c:pt>
                <c:pt idx="1221">
                  <c:v>40078</c:v>
                </c:pt>
                <c:pt idx="1222">
                  <c:v>40079</c:v>
                </c:pt>
                <c:pt idx="1223">
                  <c:v>40080</c:v>
                </c:pt>
                <c:pt idx="1224">
                  <c:v>40081</c:v>
                </c:pt>
                <c:pt idx="1225">
                  <c:v>40084</c:v>
                </c:pt>
                <c:pt idx="1226">
                  <c:v>40085</c:v>
                </c:pt>
                <c:pt idx="1227">
                  <c:v>40086</c:v>
                </c:pt>
                <c:pt idx="1228">
                  <c:v>40087</c:v>
                </c:pt>
                <c:pt idx="1229">
                  <c:v>40088</c:v>
                </c:pt>
                <c:pt idx="1230">
                  <c:v>40091</c:v>
                </c:pt>
                <c:pt idx="1231">
                  <c:v>40092</c:v>
                </c:pt>
                <c:pt idx="1232">
                  <c:v>40093</c:v>
                </c:pt>
                <c:pt idx="1233">
                  <c:v>40094</c:v>
                </c:pt>
                <c:pt idx="1234">
                  <c:v>40095</c:v>
                </c:pt>
                <c:pt idx="1235">
                  <c:v>40098</c:v>
                </c:pt>
                <c:pt idx="1236">
                  <c:v>40099</c:v>
                </c:pt>
                <c:pt idx="1237">
                  <c:v>40100</c:v>
                </c:pt>
                <c:pt idx="1238">
                  <c:v>40101</c:v>
                </c:pt>
                <c:pt idx="1239">
                  <c:v>40102</c:v>
                </c:pt>
                <c:pt idx="1240">
                  <c:v>40105</c:v>
                </c:pt>
                <c:pt idx="1241">
                  <c:v>40106</c:v>
                </c:pt>
                <c:pt idx="1242">
                  <c:v>40107</c:v>
                </c:pt>
                <c:pt idx="1243">
                  <c:v>40108</c:v>
                </c:pt>
                <c:pt idx="1244">
                  <c:v>40109</c:v>
                </c:pt>
                <c:pt idx="1245">
                  <c:v>40112</c:v>
                </c:pt>
                <c:pt idx="1246">
                  <c:v>40113</c:v>
                </c:pt>
                <c:pt idx="1247">
                  <c:v>40114</c:v>
                </c:pt>
                <c:pt idx="1248">
                  <c:v>40115</c:v>
                </c:pt>
                <c:pt idx="1249">
                  <c:v>40116</c:v>
                </c:pt>
                <c:pt idx="1250">
                  <c:v>40119</c:v>
                </c:pt>
                <c:pt idx="1251">
                  <c:v>40120</c:v>
                </c:pt>
                <c:pt idx="1252">
                  <c:v>40121</c:v>
                </c:pt>
                <c:pt idx="1253">
                  <c:v>40122</c:v>
                </c:pt>
                <c:pt idx="1254">
                  <c:v>40123</c:v>
                </c:pt>
                <c:pt idx="1255">
                  <c:v>40126</c:v>
                </c:pt>
                <c:pt idx="1256">
                  <c:v>40127</c:v>
                </c:pt>
                <c:pt idx="1257">
                  <c:v>40128</c:v>
                </c:pt>
                <c:pt idx="1258">
                  <c:v>40129</c:v>
                </c:pt>
                <c:pt idx="1259">
                  <c:v>40130</c:v>
                </c:pt>
                <c:pt idx="1260">
                  <c:v>40133</c:v>
                </c:pt>
                <c:pt idx="1261">
                  <c:v>40134</c:v>
                </c:pt>
                <c:pt idx="1262">
                  <c:v>40135</c:v>
                </c:pt>
                <c:pt idx="1263">
                  <c:v>40136</c:v>
                </c:pt>
                <c:pt idx="1264">
                  <c:v>40137</c:v>
                </c:pt>
                <c:pt idx="1265">
                  <c:v>40140</c:v>
                </c:pt>
                <c:pt idx="1266">
                  <c:v>40141</c:v>
                </c:pt>
                <c:pt idx="1267">
                  <c:v>40142</c:v>
                </c:pt>
                <c:pt idx="1268">
                  <c:v>40143</c:v>
                </c:pt>
                <c:pt idx="1269">
                  <c:v>40144</c:v>
                </c:pt>
                <c:pt idx="1270">
                  <c:v>40147</c:v>
                </c:pt>
                <c:pt idx="1271">
                  <c:v>40148</c:v>
                </c:pt>
                <c:pt idx="1272">
                  <c:v>40149</c:v>
                </c:pt>
                <c:pt idx="1273">
                  <c:v>40150</c:v>
                </c:pt>
                <c:pt idx="1274">
                  <c:v>40151</c:v>
                </c:pt>
                <c:pt idx="1275">
                  <c:v>40154</c:v>
                </c:pt>
                <c:pt idx="1276">
                  <c:v>40155</c:v>
                </c:pt>
                <c:pt idx="1277">
                  <c:v>40156</c:v>
                </c:pt>
                <c:pt idx="1278">
                  <c:v>40157</c:v>
                </c:pt>
                <c:pt idx="1279">
                  <c:v>40158</c:v>
                </c:pt>
                <c:pt idx="1280">
                  <c:v>40161</c:v>
                </c:pt>
                <c:pt idx="1281">
                  <c:v>40162</c:v>
                </c:pt>
                <c:pt idx="1282">
                  <c:v>40163</c:v>
                </c:pt>
                <c:pt idx="1283">
                  <c:v>40164</c:v>
                </c:pt>
                <c:pt idx="1284">
                  <c:v>40165</c:v>
                </c:pt>
                <c:pt idx="1285">
                  <c:v>40168</c:v>
                </c:pt>
                <c:pt idx="1286">
                  <c:v>40169</c:v>
                </c:pt>
                <c:pt idx="1287">
                  <c:v>40170</c:v>
                </c:pt>
                <c:pt idx="1288">
                  <c:v>40171</c:v>
                </c:pt>
                <c:pt idx="1289">
                  <c:v>40175</c:v>
                </c:pt>
                <c:pt idx="1290">
                  <c:v>40176</c:v>
                </c:pt>
                <c:pt idx="1291">
                  <c:v>40177</c:v>
                </c:pt>
                <c:pt idx="1292">
                  <c:v>40178</c:v>
                </c:pt>
                <c:pt idx="1293">
                  <c:v>40182</c:v>
                </c:pt>
                <c:pt idx="1294">
                  <c:v>40183</c:v>
                </c:pt>
                <c:pt idx="1295">
                  <c:v>40184</c:v>
                </c:pt>
                <c:pt idx="1296">
                  <c:v>40185</c:v>
                </c:pt>
                <c:pt idx="1297">
                  <c:v>40186</c:v>
                </c:pt>
                <c:pt idx="1298">
                  <c:v>40189</c:v>
                </c:pt>
                <c:pt idx="1299">
                  <c:v>40190</c:v>
                </c:pt>
                <c:pt idx="1300">
                  <c:v>40191</c:v>
                </c:pt>
                <c:pt idx="1301">
                  <c:v>40192</c:v>
                </c:pt>
                <c:pt idx="1302">
                  <c:v>40193</c:v>
                </c:pt>
                <c:pt idx="1303">
                  <c:v>40196</c:v>
                </c:pt>
                <c:pt idx="1304">
                  <c:v>40197</c:v>
                </c:pt>
                <c:pt idx="1305">
                  <c:v>40198</c:v>
                </c:pt>
                <c:pt idx="1306">
                  <c:v>40199</c:v>
                </c:pt>
                <c:pt idx="1307">
                  <c:v>40200</c:v>
                </c:pt>
                <c:pt idx="1308">
                  <c:v>40203</c:v>
                </c:pt>
                <c:pt idx="1309">
                  <c:v>40204</c:v>
                </c:pt>
                <c:pt idx="1310">
                  <c:v>40205</c:v>
                </c:pt>
                <c:pt idx="1311">
                  <c:v>40206</c:v>
                </c:pt>
                <c:pt idx="1312">
                  <c:v>40207</c:v>
                </c:pt>
                <c:pt idx="1313">
                  <c:v>40210</c:v>
                </c:pt>
                <c:pt idx="1314">
                  <c:v>40211</c:v>
                </c:pt>
                <c:pt idx="1315">
                  <c:v>40212</c:v>
                </c:pt>
                <c:pt idx="1316">
                  <c:v>40213</c:v>
                </c:pt>
                <c:pt idx="1317">
                  <c:v>40214</c:v>
                </c:pt>
                <c:pt idx="1318">
                  <c:v>40217</c:v>
                </c:pt>
                <c:pt idx="1319">
                  <c:v>40218</c:v>
                </c:pt>
                <c:pt idx="1320">
                  <c:v>40219</c:v>
                </c:pt>
                <c:pt idx="1321">
                  <c:v>40220</c:v>
                </c:pt>
                <c:pt idx="1322">
                  <c:v>40221</c:v>
                </c:pt>
                <c:pt idx="1323">
                  <c:v>40225</c:v>
                </c:pt>
                <c:pt idx="1324">
                  <c:v>40226</c:v>
                </c:pt>
                <c:pt idx="1325">
                  <c:v>40227</c:v>
                </c:pt>
                <c:pt idx="1326">
                  <c:v>40228</c:v>
                </c:pt>
                <c:pt idx="1327">
                  <c:v>40231</c:v>
                </c:pt>
                <c:pt idx="1328">
                  <c:v>40232</c:v>
                </c:pt>
                <c:pt idx="1329">
                  <c:v>40233</c:v>
                </c:pt>
                <c:pt idx="1330">
                  <c:v>40234</c:v>
                </c:pt>
                <c:pt idx="1331">
                  <c:v>40235</c:v>
                </c:pt>
                <c:pt idx="1332">
                  <c:v>40238</c:v>
                </c:pt>
                <c:pt idx="1333">
                  <c:v>40239</c:v>
                </c:pt>
                <c:pt idx="1334">
                  <c:v>40240</c:v>
                </c:pt>
                <c:pt idx="1335">
                  <c:v>40241</c:v>
                </c:pt>
                <c:pt idx="1336">
                  <c:v>40242</c:v>
                </c:pt>
                <c:pt idx="1337">
                  <c:v>40245</c:v>
                </c:pt>
                <c:pt idx="1338">
                  <c:v>40246</c:v>
                </c:pt>
                <c:pt idx="1339">
                  <c:v>40247</c:v>
                </c:pt>
                <c:pt idx="1340">
                  <c:v>40248</c:v>
                </c:pt>
                <c:pt idx="1341">
                  <c:v>40249</c:v>
                </c:pt>
                <c:pt idx="1342">
                  <c:v>40252</c:v>
                </c:pt>
                <c:pt idx="1343">
                  <c:v>40253</c:v>
                </c:pt>
                <c:pt idx="1344">
                  <c:v>40254</c:v>
                </c:pt>
                <c:pt idx="1345">
                  <c:v>40255</c:v>
                </c:pt>
                <c:pt idx="1346">
                  <c:v>40256</c:v>
                </c:pt>
                <c:pt idx="1347">
                  <c:v>40259</c:v>
                </c:pt>
                <c:pt idx="1348">
                  <c:v>40260</c:v>
                </c:pt>
                <c:pt idx="1349">
                  <c:v>40261</c:v>
                </c:pt>
                <c:pt idx="1350">
                  <c:v>40262</c:v>
                </c:pt>
                <c:pt idx="1351">
                  <c:v>40263</c:v>
                </c:pt>
                <c:pt idx="1352">
                  <c:v>40266</c:v>
                </c:pt>
                <c:pt idx="1353">
                  <c:v>40267</c:v>
                </c:pt>
                <c:pt idx="1354">
                  <c:v>40268</c:v>
                </c:pt>
                <c:pt idx="1355">
                  <c:v>40269</c:v>
                </c:pt>
                <c:pt idx="1356">
                  <c:v>40273</c:v>
                </c:pt>
                <c:pt idx="1357">
                  <c:v>40274</c:v>
                </c:pt>
                <c:pt idx="1358">
                  <c:v>40275</c:v>
                </c:pt>
                <c:pt idx="1359">
                  <c:v>40276</c:v>
                </c:pt>
                <c:pt idx="1360">
                  <c:v>40277</c:v>
                </c:pt>
                <c:pt idx="1361">
                  <c:v>40280</c:v>
                </c:pt>
                <c:pt idx="1362">
                  <c:v>40281</c:v>
                </c:pt>
                <c:pt idx="1363">
                  <c:v>40282</c:v>
                </c:pt>
                <c:pt idx="1364">
                  <c:v>40283</c:v>
                </c:pt>
                <c:pt idx="1365">
                  <c:v>40284</c:v>
                </c:pt>
                <c:pt idx="1366">
                  <c:v>40287</c:v>
                </c:pt>
                <c:pt idx="1367">
                  <c:v>40288</c:v>
                </c:pt>
                <c:pt idx="1368">
                  <c:v>40289</c:v>
                </c:pt>
                <c:pt idx="1369">
                  <c:v>40290</c:v>
                </c:pt>
                <c:pt idx="1370">
                  <c:v>40291</c:v>
                </c:pt>
                <c:pt idx="1371">
                  <c:v>40294</c:v>
                </c:pt>
                <c:pt idx="1372">
                  <c:v>40295</c:v>
                </c:pt>
                <c:pt idx="1373">
                  <c:v>40296</c:v>
                </c:pt>
                <c:pt idx="1374">
                  <c:v>40297</c:v>
                </c:pt>
                <c:pt idx="1375">
                  <c:v>40298</c:v>
                </c:pt>
                <c:pt idx="1376">
                  <c:v>40301</c:v>
                </c:pt>
                <c:pt idx="1377">
                  <c:v>40302</c:v>
                </c:pt>
                <c:pt idx="1378">
                  <c:v>40303</c:v>
                </c:pt>
                <c:pt idx="1379">
                  <c:v>40304</c:v>
                </c:pt>
                <c:pt idx="1380">
                  <c:v>40305</c:v>
                </c:pt>
                <c:pt idx="1381">
                  <c:v>40308</c:v>
                </c:pt>
                <c:pt idx="1382">
                  <c:v>40309</c:v>
                </c:pt>
                <c:pt idx="1383">
                  <c:v>40310</c:v>
                </c:pt>
                <c:pt idx="1384">
                  <c:v>40311</c:v>
                </c:pt>
                <c:pt idx="1385">
                  <c:v>40312</c:v>
                </c:pt>
                <c:pt idx="1386">
                  <c:v>40315</c:v>
                </c:pt>
                <c:pt idx="1387">
                  <c:v>40316</c:v>
                </c:pt>
                <c:pt idx="1388">
                  <c:v>40317</c:v>
                </c:pt>
                <c:pt idx="1389">
                  <c:v>40318</c:v>
                </c:pt>
                <c:pt idx="1390">
                  <c:v>40319</c:v>
                </c:pt>
                <c:pt idx="1391">
                  <c:v>40322</c:v>
                </c:pt>
                <c:pt idx="1392">
                  <c:v>40323</c:v>
                </c:pt>
                <c:pt idx="1393">
                  <c:v>40324</c:v>
                </c:pt>
                <c:pt idx="1394">
                  <c:v>40325</c:v>
                </c:pt>
                <c:pt idx="1395">
                  <c:v>40326</c:v>
                </c:pt>
                <c:pt idx="1396">
                  <c:v>40329</c:v>
                </c:pt>
                <c:pt idx="1397">
                  <c:v>40330</c:v>
                </c:pt>
                <c:pt idx="1398">
                  <c:v>40331</c:v>
                </c:pt>
                <c:pt idx="1399">
                  <c:v>40332</c:v>
                </c:pt>
                <c:pt idx="1400">
                  <c:v>40333</c:v>
                </c:pt>
                <c:pt idx="1401">
                  <c:v>40336</c:v>
                </c:pt>
                <c:pt idx="1402">
                  <c:v>40337</c:v>
                </c:pt>
                <c:pt idx="1403">
                  <c:v>40338</c:v>
                </c:pt>
                <c:pt idx="1404">
                  <c:v>40339</c:v>
                </c:pt>
                <c:pt idx="1405">
                  <c:v>40340</c:v>
                </c:pt>
                <c:pt idx="1406">
                  <c:v>40343</c:v>
                </c:pt>
                <c:pt idx="1407">
                  <c:v>40344</c:v>
                </c:pt>
                <c:pt idx="1408">
                  <c:v>40345</c:v>
                </c:pt>
                <c:pt idx="1409">
                  <c:v>40346</c:v>
                </c:pt>
                <c:pt idx="1410">
                  <c:v>40347</c:v>
                </c:pt>
                <c:pt idx="1411">
                  <c:v>40350</c:v>
                </c:pt>
                <c:pt idx="1412">
                  <c:v>40351</c:v>
                </c:pt>
                <c:pt idx="1413">
                  <c:v>40352</c:v>
                </c:pt>
                <c:pt idx="1414">
                  <c:v>40353</c:v>
                </c:pt>
                <c:pt idx="1415">
                  <c:v>40354</c:v>
                </c:pt>
                <c:pt idx="1416">
                  <c:v>40357</c:v>
                </c:pt>
                <c:pt idx="1417">
                  <c:v>40358</c:v>
                </c:pt>
                <c:pt idx="1418">
                  <c:v>40359</c:v>
                </c:pt>
                <c:pt idx="1419">
                  <c:v>40360</c:v>
                </c:pt>
                <c:pt idx="1420">
                  <c:v>40361</c:v>
                </c:pt>
                <c:pt idx="1421">
                  <c:v>40365</c:v>
                </c:pt>
                <c:pt idx="1422">
                  <c:v>40366</c:v>
                </c:pt>
                <c:pt idx="1423">
                  <c:v>40367</c:v>
                </c:pt>
                <c:pt idx="1424">
                  <c:v>40368</c:v>
                </c:pt>
                <c:pt idx="1425">
                  <c:v>40371</c:v>
                </c:pt>
                <c:pt idx="1426">
                  <c:v>40372</c:v>
                </c:pt>
                <c:pt idx="1427">
                  <c:v>40373</c:v>
                </c:pt>
                <c:pt idx="1428">
                  <c:v>40374</c:v>
                </c:pt>
                <c:pt idx="1429">
                  <c:v>40375</c:v>
                </c:pt>
                <c:pt idx="1430">
                  <c:v>40378</c:v>
                </c:pt>
                <c:pt idx="1431">
                  <c:v>40379</c:v>
                </c:pt>
                <c:pt idx="1432">
                  <c:v>40380</c:v>
                </c:pt>
                <c:pt idx="1433">
                  <c:v>40381</c:v>
                </c:pt>
                <c:pt idx="1434">
                  <c:v>40382</c:v>
                </c:pt>
                <c:pt idx="1435">
                  <c:v>40385</c:v>
                </c:pt>
                <c:pt idx="1436">
                  <c:v>40386</c:v>
                </c:pt>
                <c:pt idx="1437">
                  <c:v>40387</c:v>
                </c:pt>
                <c:pt idx="1438">
                  <c:v>40388</c:v>
                </c:pt>
                <c:pt idx="1439">
                  <c:v>40389</c:v>
                </c:pt>
                <c:pt idx="1440">
                  <c:v>40392</c:v>
                </c:pt>
                <c:pt idx="1441">
                  <c:v>40393</c:v>
                </c:pt>
                <c:pt idx="1442">
                  <c:v>40394</c:v>
                </c:pt>
                <c:pt idx="1443">
                  <c:v>40395</c:v>
                </c:pt>
                <c:pt idx="1444">
                  <c:v>40396</c:v>
                </c:pt>
                <c:pt idx="1445">
                  <c:v>40399</c:v>
                </c:pt>
                <c:pt idx="1446">
                  <c:v>40400</c:v>
                </c:pt>
                <c:pt idx="1447">
                  <c:v>40401</c:v>
                </c:pt>
                <c:pt idx="1448">
                  <c:v>40402</c:v>
                </c:pt>
                <c:pt idx="1449">
                  <c:v>40403</c:v>
                </c:pt>
                <c:pt idx="1450">
                  <c:v>40406</c:v>
                </c:pt>
                <c:pt idx="1451">
                  <c:v>40407</c:v>
                </c:pt>
                <c:pt idx="1452">
                  <c:v>40408</c:v>
                </c:pt>
                <c:pt idx="1453">
                  <c:v>40409</c:v>
                </c:pt>
                <c:pt idx="1454">
                  <c:v>40410</c:v>
                </c:pt>
                <c:pt idx="1455">
                  <c:v>40413</c:v>
                </c:pt>
                <c:pt idx="1456">
                  <c:v>40414</c:v>
                </c:pt>
                <c:pt idx="1457">
                  <c:v>40415</c:v>
                </c:pt>
                <c:pt idx="1458">
                  <c:v>40416</c:v>
                </c:pt>
                <c:pt idx="1459">
                  <c:v>40417</c:v>
                </c:pt>
                <c:pt idx="1460">
                  <c:v>40420</c:v>
                </c:pt>
                <c:pt idx="1461">
                  <c:v>40421</c:v>
                </c:pt>
                <c:pt idx="1462">
                  <c:v>40422</c:v>
                </c:pt>
                <c:pt idx="1463">
                  <c:v>40423</c:v>
                </c:pt>
                <c:pt idx="1464">
                  <c:v>40424</c:v>
                </c:pt>
                <c:pt idx="1465">
                  <c:v>40428</c:v>
                </c:pt>
                <c:pt idx="1466">
                  <c:v>40429</c:v>
                </c:pt>
                <c:pt idx="1467">
                  <c:v>40430</c:v>
                </c:pt>
                <c:pt idx="1468">
                  <c:v>40431</c:v>
                </c:pt>
                <c:pt idx="1469">
                  <c:v>40434</c:v>
                </c:pt>
                <c:pt idx="1470">
                  <c:v>40435</c:v>
                </c:pt>
                <c:pt idx="1471">
                  <c:v>40436</c:v>
                </c:pt>
                <c:pt idx="1472">
                  <c:v>40437</c:v>
                </c:pt>
                <c:pt idx="1473">
                  <c:v>40438</c:v>
                </c:pt>
                <c:pt idx="1474">
                  <c:v>40441</c:v>
                </c:pt>
                <c:pt idx="1475">
                  <c:v>40442</c:v>
                </c:pt>
                <c:pt idx="1476">
                  <c:v>40443</c:v>
                </c:pt>
                <c:pt idx="1477">
                  <c:v>40444</c:v>
                </c:pt>
                <c:pt idx="1478">
                  <c:v>40445</c:v>
                </c:pt>
                <c:pt idx="1479">
                  <c:v>40448</c:v>
                </c:pt>
                <c:pt idx="1480">
                  <c:v>40449</c:v>
                </c:pt>
                <c:pt idx="1481">
                  <c:v>40450</c:v>
                </c:pt>
                <c:pt idx="1482">
                  <c:v>40451</c:v>
                </c:pt>
                <c:pt idx="1483">
                  <c:v>40452</c:v>
                </c:pt>
                <c:pt idx="1484">
                  <c:v>40455</c:v>
                </c:pt>
                <c:pt idx="1485">
                  <c:v>40456</c:v>
                </c:pt>
                <c:pt idx="1486">
                  <c:v>40457</c:v>
                </c:pt>
                <c:pt idx="1487">
                  <c:v>40458</c:v>
                </c:pt>
                <c:pt idx="1488">
                  <c:v>40459</c:v>
                </c:pt>
                <c:pt idx="1489">
                  <c:v>40463</c:v>
                </c:pt>
                <c:pt idx="1490">
                  <c:v>40464</c:v>
                </c:pt>
                <c:pt idx="1491">
                  <c:v>40465</c:v>
                </c:pt>
                <c:pt idx="1492">
                  <c:v>40466</c:v>
                </c:pt>
                <c:pt idx="1493">
                  <c:v>40469</c:v>
                </c:pt>
                <c:pt idx="1494">
                  <c:v>40470</c:v>
                </c:pt>
                <c:pt idx="1495">
                  <c:v>40471</c:v>
                </c:pt>
                <c:pt idx="1496">
                  <c:v>40472</c:v>
                </c:pt>
                <c:pt idx="1497">
                  <c:v>40473</c:v>
                </c:pt>
                <c:pt idx="1498">
                  <c:v>40476</c:v>
                </c:pt>
                <c:pt idx="1499">
                  <c:v>40477</c:v>
                </c:pt>
                <c:pt idx="1500">
                  <c:v>40478</c:v>
                </c:pt>
                <c:pt idx="1501">
                  <c:v>40479</c:v>
                </c:pt>
                <c:pt idx="1502">
                  <c:v>40480</c:v>
                </c:pt>
                <c:pt idx="1503">
                  <c:v>40483</c:v>
                </c:pt>
                <c:pt idx="1504">
                  <c:v>40484</c:v>
                </c:pt>
                <c:pt idx="1505">
                  <c:v>40485</c:v>
                </c:pt>
                <c:pt idx="1506">
                  <c:v>40486</c:v>
                </c:pt>
                <c:pt idx="1507">
                  <c:v>40487</c:v>
                </c:pt>
                <c:pt idx="1508">
                  <c:v>40490</c:v>
                </c:pt>
                <c:pt idx="1509">
                  <c:v>40491</c:v>
                </c:pt>
                <c:pt idx="1510">
                  <c:v>40492</c:v>
                </c:pt>
                <c:pt idx="1511">
                  <c:v>40493</c:v>
                </c:pt>
                <c:pt idx="1512">
                  <c:v>40494</c:v>
                </c:pt>
                <c:pt idx="1513">
                  <c:v>40497</c:v>
                </c:pt>
                <c:pt idx="1514">
                  <c:v>40498</c:v>
                </c:pt>
                <c:pt idx="1515">
                  <c:v>40499</c:v>
                </c:pt>
                <c:pt idx="1516">
                  <c:v>40500</c:v>
                </c:pt>
                <c:pt idx="1517">
                  <c:v>40501</c:v>
                </c:pt>
                <c:pt idx="1518">
                  <c:v>40504</c:v>
                </c:pt>
                <c:pt idx="1519">
                  <c:v>40505</c:v>
                </c:pt>
                <c:pt idx="1520">
                  <c:v>40506</c:v>
                </c:pt>
                <c:pt idx="1521">
                  <c:v>40507</c:v>
                </c:pt>
                <c:pt idx="1522">
                  <c:v>40508</c:v>
                </c:pt>
                <c:pt idx="1523">
                  <c:v>40511</c:v>
                </c:pt>
                <c:pt idx="1524">
                  <c:v>40512</c:v>
                </c:pt>
                <c:pt idx="1525">
                  <c:v>40513</c:v>
                </c:pt>
                <c:pt idx="1526">
                  <c:v>40514</c:v>
                </c:pt>
                <c:pt idx="1527">
                  <c:v>40515</c:v>
                </c:pt>
                <c:pt idx="1528">
                  <c:v>40518</c:v>
                </c:pt>
                <c:pt idx="1529">
                  <c:v>40519</c:v>
                </c:pt>
                <c:pt idx="1530">
                  <c:v>40520</c:v>
                </c:pt>
                <c:pt idx="1531">
                  <c:v>40521</c:v>
                </c:pt>
                <c:pt idx="1532">
                  <c:v>40522</c:v>
                </c:pt>
                <c:pt idx="1533">
                  <c:v>40525</c:v>
                </c:pt>
                <c:pt idx="1534">
                  <c:v>40526</c:v>
                </c:pt>
                <c:pt idx="1535">
                  <c:v>40527</c:v>
                </c:pt>
                <c:pt idx="1536">
                  <c:v>40528</c:v>
                </c:pt>
                <c:pt idx="1537">
                  <c:v>40529</c:v>
                </c:pt>
                <c:pt idx="1538">
                  <c:v>40532</c:v>
                </c:pt>
                <c:pt idx="1539">
                  <c:v>40533</c:v>
                </c:pt>
                <c:pt idx="1540">
                  <c:v>40534</c:v>
                </c:pt>
                <c:pt idx="1541">
                  <c:v>40535</c:v>
                </c:pt>
                <c:pt idx="1542">
                  <c:v>40536</c:v>
                </c:pt>
                <c:pt idx="1543">
                  <c:v>40539</c:v>
                </c:pt>
                <c:pt idx="1544">
                  <c:v>40540</c:v>
                </c:pt>
                <c:pt idx="1545">
                  <c:v>40541</c:v>
                </c:pt>
                <c:pt idx="1546">
                  <c:v>40542</c:v>
                </c:pt>
                <c:pt idx="1547">
                  <c:v>40543</c:v>
                </c:pt>
                <c:pt idx="1548">
                  <c:v>40546</c:v>
                </c:pt>
                <c:pt idx="1549">
                  <c:v>40547</c:v>
                </c:pt>
                <c:pt idx="1550">
                  <c:v>40548</c:v>
                </c:pt>
                <c:pt idx="1551">
                  <c:v>40549</c:v>
                </c:pt>
                <c:pt idx="1552">
                  <c:v>40550</c:v>
                </c:pt>
                <c:pt idx="1553">
                  <c:v>40553</c:v>
                </c:pt>
                <c:pt idx="1554">
                  <c:v>40554</c:v>
                </c:pt>
                <c:pt idx="1555">
                  <c:v>40555</c:v>
                </c:pt>
                <c:pt idx="1556">
                  <c:v>40556</c:v>
                </c:pt>
                <c:pt idx="1557">
                  <c:v>40557</c:v>
                </c:pt>
                <c:pt idx="1558">
                  <c:v>40560</c:v>
                </c:pt>
                <c:pt idx="1559">
                  <c:v>40561</c:v>
                </c:pt>
                <c:pt idx="1560">
                  <c:v>40562</c:v>
                </c:pt>
                <c:pt idx="1561">
                  <c:v>40563</c:v>
                </c:pt>
                <c:pt idx="1562">
                  <c:v>40564</c:v>
                </c:pt>
                <c:pt idx="1563">
                  <c:v>40567</c:v>
                </c:pt>
                <c:pt idx="1564">
                  <c:v>40568</c:v>
                </c:pt>
                <c:pt idx="1565">
                  <c:v>40569</c:v>
                </c:pt>
                <c:pt idx="1566">
                  <c:v>40570</c:v>
                </c:pt>
                <c:pt idx="1567">
                  <c:v>40571</c:v>
                </c:pt>
                <c:pt idx="1568">
                  <c:v>40574</c:v>
                </c:pt>
                <c:pt idx="1569">
                  <c:v>40575</c:v>
                </c:pt>
                <c:pt idx="1570">
                  <c:v>40576</c:v>
                </c:pt>
                <c:pt idx="1571">
                  <c:v>40577</c:v>
                </c:pt>
                <c:pt idx="1572">
                  <c:v>40578</c:v>
                </c:pt>
                <c:pt idx="1573">
                  <c:v>40581</c:v>
                </c:pt>
                <c:pt idx="1574">
                  <c:v>40582</c:v>
                </c:pt>
                <c:pt idx="1575">
                  <c:v>40583</c:v>
                </c:pt>
                <c:pt idx="1576">
                  <c:v>40584</c:v>
                </c:pt>
                <c:pt idx="1577">
                  <c:v>40585</c:v>
                </c:pt>
                <c:pt idx="1578">
                  <c:v>40588</c:v>
                </c:pt>
                <c:pt idx="1579">
                  <c:v>40589</c:v>
                </c:pt>
                <c:pt idx="1580">
                  <c:v>40590</c:v>
                </c:pt>
                <c:pt idx="1581">
                  <c:v>40591</c:v>
                </c:pt>
                <c:pt idx="1582">
                  <c:v>40592</c:v>
                </c:pt>
                <c:pt idx="1583">
                  <c:v>40595</c:v>
                </c:pt>
                <c:pt idx="1584">
                  <c:v>40596</c:v>
                </c:pt>
                <c:pt idx="1585">
                  <c:v>40597</c:v>
                </c:pt>
                <c:pt idx="1586">
                  <c:v>40598</c:v>
                </c:pt>
                <c:pt idx="1587">
                  <c:v>40599</c:v>
                </c:pt>
                <c:pt idx="1588">
                  <c:v>40602</c:v>
                </c:pt>
                <c:pt idx="1589">
                  <c:v>40603</c:v>
                </c:pt>
                <c:pt idx="1590">
                  <c:v>40604</c:v>
                </c:pt>
                <c:pt idx="1591">
                  <c:v>40605</c:v>
                </c:pt>
                <c:pt idx="1592">
                  <c:v>40606</c:v>
                </c:pt>
                <c:pt idx="1593">
                  <c:v>40609</c:v>
                </c:pt>
                <c:pt idx="1594">
                  <c:v>40610</c:v>
                </c:pt>
                <c:pt idx="1595">
                  <c:v>40611</c:v>
                </c:pt>
                <c:pt idx="1596">
                  <c:v>40612</c:v>
                </c:pt>
                <c:pt idx="1597">
                  <c:v>40613</c:v>
                </c:pt>
                <c:pt idx="1598">
                  <c:v>40616</c:v>
                </c:pt>
                <c:pt idx="1599">
                  <c:v>40617</c:v>
                </c:pt>
                <c:pt idx="1600">
                  <c:v>40618</c:v>
                </c:pt>
                <c:pt idx="1601">
                  <c:v>40619</c:v>
                </c:pt>
                <c:pt idx="1602">
                  <c:v>40620</c:v>
                </c:pt>
                <c:pt idx="1603">
                  <c:v>40623</c:v>
                </c:pt>
                <c:pt idx="1604">
                  <c:v>40624</c:v>
                </c:pt>
                <c:pt idx="1605">
                  <c:v>40625</c:v>
                </c:pt>
                <c:pt idx="1606">
                  <c:v>40626</c:v>
                </c:pt>
                <c:pt idx="1607">
                  <c:v>40627</c:v>
                </c:pt>
                <c:pt idx="1608">
                  <c:v>40630</c:v>
                </c:pt>
                <c:pt idx="1609">
                  <c:v>40631</c:v>
                </c:pt>
                <c:pt idx="1610">
                  <c:v>40632</c:v>
                </c:pt>
                <c:pt idx="1611">
                  <c:v>40633</c:v>
                </c:pt>
                <c:pt idx="1612">
                  <c:v>40634</c:v>
                </c:pt>
                <c:pt idx="1613">
                  <c:v>40637</c:v>
                </c:pt>
                <c:pt idx="1614">
                  <c:v>40638</c:v>
                </c:pt>
                <c:pt idx="1615">
                  <c:v>40639</c:v>
                </c:pt>
                <c:pt idx="1616">
                  <c:v>40640</c:v>
                </c:pt>
                <c:pt idx="1617">
                  <c:v>40641</c:v>
                </c:pt>
                <c:pt idx="1618">
                  <c:v>40644</c:v>
                </c:pt>
                <c:pt idx="1619">
                  <c:v>40645</c:v>
                </c:pt>
                <c:pt idx="1620">
                  <c:v>40646</c:v>
                </c:pt>
                <c:pt idx="1621">
                  <c:v>40647</c:v>
                </c:pt>
                <c:pt idx="1622">
                  <c:v>40648</c:v>
                </c:pt>
                <c:pt idx="1623">
                  <c:v>40651</c:v>
                </c:pt>
                <c:pt idx="1624">
                  <c:v>40652</c:v>
                </c:pt>
                <c:pt idx="1625">
                  <c:v>40653</c:v>
                </c:pt>
                <c:pt idx="1626">
                  <c:v>40654</c:v>
                </c:pt>
                <c:pt idx="1627">
                  <c:v>40658</c:v>
                </c:pt>
                <c:pt idx="1628">
                  <c:v>40659</c:v>
                </c:pt>
                <c:pt idx="1629">
                  <c:v>40660</c:v>
                </c:pt>
                <c:pt idx="1630">
                  <c:v>40661</c:v>
                </c:pt>
                <c:pt idx="1631">
                  <c:v>40662</c:v>
                </c:pt>
                <c:pt idx="1632">
                  <c:v>40665</c:v>
                </c:pt>
                <c:pt idx="1633">
                  <c:v>40666</c:v>
                </c:pt>
                <c:pt idx="1634">
                  <c:v>40667</c:v>
                </c:pt>
                <c:pt idx="1635">
                  <c:v>40668</c:v>
                </c:pt>
                <c:pt idx="1636">
                  <c:v>40669</c:v>
                </c:pt>
                <c:pt idx="1637">
                  <c:v>40672</c:v>
                </c:pt>
                <c:pt idx="1638">
                  <c:v>40673</c:v>
                </c:pt>
                <c:pt idx="1639">
                  <c:v>40674</c:v>
                </c:pt>
                <c:pt idx="1640">
                  <c:v>40675</c:v>
                </c:pt>
                <c:pt idx="1641">
                  <c:v>40676</c:v>
                </c:pt>
                <c:pt idx="1642">
                  <c:v>40679</c:v>
                </c:pt>
                <c:pt idx="1643">
                  <c:v>40680</c:v>
                </c:pt>
                <c:pt idx="1644">
                  <c:v>40681</c:v>
                </c:pt>
                <c:pt idx="1645">
                  <c:v>40682</c:v>
                </c:pt>
                <c:pt idx="1646">
                  <c:v>40683</c:v>
                </c:pt>
                <c:pt idx="1647">
                  <c:v>40686</c:v>
                </c:pt>
                <c:pt idx="1648">
                  <c:v>40687</c:v>
                </c:pt>
                <c:pt idx="1649">
                  <c:v>40688</c:v>
                </c:pt>
                <c:pt idx="1650">
                  <c:v>40689</c:v>
                </c:pt>
                <c:pt idx="1651">
                  <c:v>40690</c:v>
                </c:pt>
                <c:pt idx="1652">
                  <c:v>40694</c:v>
                </c:pt>
                <c:pt idx="1653">
                  <c:v>40695</c:v>
                </c:pt>
                <c:pt idx="1654">
                  <c:v>40696</c:v>
                </c:pt>
                <c:pt idx="1655">
                  <c:v>40697</c:v>
                </c:pt>
                <c:pt idx="1656">
                  <c:v>40700</c:v>
                </c:pt>
                <c:pt idx="1657">
                  <c:v>40701</c:v>
                </c:pt>
                <c:pt idx="1658">
                  <c:v>40702</c:v>
                </c:pt>
                <c:pt idx="1659">
                  <c:v>40703</c:v>
                </c:pt>
                <c:pt idx="1660">
                  <c:v>40704</c:v>
                </c:pt>
                <c:pt idx="1661">
                  <c:v>40707</c:v>
                </c:pt>
                <c:pt idx="1662">
                  <c:v>40708</c:v>
                </c:pt>
                <c:pt idx="1663">
                  <c:v>40709</c:v>
                </c:pt>
                <c:pt idx="1664">
                  <c:v>40710</c:v>
                </c:pt>
                <c:pt idx="1665">
                  <c:v>40711</c:v>
                </c:pt>
                <c:pt idx="1666">
                  <c:v>40714</c:v>
                </c:pt>
                <c:pt idx="1667">
                  <c:v>40715</c:v>
                </c:pt>
                <c:pt idx="1668">
                  <c:v>40716</c:v>
                </c:pt>
                <c:pt idx="1669">
                  <c:v>40717</c:v>
                </c:pt>
                <c:pt idx="1670">
                  <c:v>40718</c:v>
                </c:pt>
                <c:pt idx="1671">
                  <c:v>40721</c:v>
                </c:pt>
                <c:pt idx="1672">
                  <c:v>40722</c:v>
                </c:pt>
                <c:pt idx="1673">
                  <c:v>40723</c:v>
                </c:pt>
                <c:pt idx="1674">
                  <c:v>40724</c:v>
                </c:pt>
                <c:pt idx="1675">
                  <c:v>40725</c:v>
                </c:pt>
                <c:pt idx="1676">
                  <c:v>40729</c:v>
                </c:pt>
                <c:pt idx="1677">
                  <c:v>40730</c:v>
                </c:pt>
                <c:pt idx="1678">
                  <c:v>40731</c:v>
                </c:pt>
                <c:pt idx="1679">
                  <c:v>40732</c:v>
                </c:pt>
                <c:pt idx="1680">
                  <c:v>40735</c:v>
                </c:pt>
                <c:pt idx="1681">
                  <c:v>40736</c:v>
                </c:pt>
                <c:pt idx="1682">
                  <c:v>40737</c:v>
                </c:pt>
                <c:pt idx="1683">
                  <c:v>40738</c:v>
                </c:pt>
                <c:pt idx="1684">
                  <c:v>40739</c:v>
                </c:pt>
                <c:pt idx="1685">
                  <c:v>40742</c:v>
                </c:pt>
                <c:pt idx="1686">
                  <c:v>40743</c:v>
                </c:pt>
                <c:pt idx="1687">
                  <c:v>40744</c:v>
                </c:pt>
                <c:pt idx="1688">
                  <c:v>40745</c:v>
                </c:pt>
                <c:pt idx="1689">
                  <c:v>40746</c:v>
                </c:pt>
                <c:pt idx="1690">
                  <c:v>40749</c:v>
                </c:pt>
                <c:pt idx="1691">
                  <c:v>40750</c:v>
                </c:pt>
                <c:pt idx="1692">
                  <c:v>40751</c:v>
                </c:pt>
                <c:pt idx="1693">
                  <c:v>40752</c:v>
                </c:pt>
                <c:pt idx="1694">
                  <c:v>40753</c:v>
                </c:pt>
                <c:pt idx="1695">
                  <c:v>40756</c:v>
                </c:pt>
                <c:pt idx="1696">
                  <c:v>40757</c:v>
                </c:pt>
                <c:pt idx="1697">
                  <c:v>40758</c:v>
                </c:pt>
                <c:pt idx="1698">
                  <c:v>40759</c:v>
                </c:pt>
                <c:pt idx="1699">
                  <c:v>40760</c:v>
                </c:pt>
                <c:pt idx="1700">
                  <c:v>40763</c:v>
                </c:pt>
                <c:pt idx="1701">
                  <c:v>40764</c:v>
                </c:pt>
                <c:pt idx="1702">
                  <c:v>40765</c:v>
                </c:pt>
                <c:pt idx="1703">
                  <c:v>40766</c:v>
                </c:pt>
                <c:pt idx="1704">
                  <c:v>40767</c:v>
                </c:pt>
                <c:pt idx="1705">
                  <c:v>40770</c:v>
                </c:pt>
                <c:pt idx="1706">
                  <c:v>40771</c:v>
                </c:pt>
                <c:pt idx="1707">
                  <c:v>40772</c:v>
                </c:pt>
                <c:pt idx="1708">
                  <c:v>40773</c:v>
                </c:pt>
                <c:pt idx="1709">
                  <c:v>40774</c:v>
                </c:pt>
                <c:pt idx="1710">
                  <c:v>40777</c:v>
                </c:pt>
                <c:pt idx="1711">
                  <c:v>40778</c:v>
                </c:pt>
                <c:pt idx="1712">
                  <c:v>40779</c:v>
                </c:pt>
                <c:pt idx="1713">
                  <c:v>40780</c:v>
                </c:pt>
                <c:pt idx="1714">
                  <c:v>40781</c:v>
                </c:pt>
                <c:pt idx="1715">
                  <c:v>40784</c:v>
                </c:pt>
                <c:pt idx="1716">
                  <c:v>40785</c:v>
                </c:pt>
                <c:pt idx="1717">
                  <c:v>40786</c:v>
                </c:pt>
                <c:pt idx="1718">
                  <c:v>40787</c:v>
                </c:pt>
                <c:pt idx="1719">
                  <c:v>40788</c:v>
                </c:pt>
                <c:pt idx="1720">
                  <c:v>40792</c:v>
                </c:pt>
                <c:pt idx="1721">
                  <c:v>40793</c:v>
                </c:pt>
                <c:pt idx="1722">
                  <c:v>40794</c:v>
                </c:pt>
                <c:pt idx="1723">
                  <c:v>40795</c:v>
                </c:pt>
                <c:pt idx="1724">
                  <c:v>40798</c:v>
                </c:pt>
                <c:pt idx="1725">
                  <c:v>40799</c:v>
                </c:pt>
                <c:pt idx="1726">
                  <c:v>40800</c:v>
                </c:pt>
                <c:pt idx="1727">
                  <c:v>40801</c:v>
                </c:pt>
                <c:pt idx="1728">
                  <c:v>40802</c:v>
                </c:pt>
                <c:pt idx="1729">
                  <c:v>40805</c:v>
                </c:pt>
                <c:pt idx="1730">
                  <c:v>40806</c:v>
                </c:pt>
                <c:pt idx="1731">
                  <c:v>40807</c:v>
                </c:pt>
                <c:pt idx="1732">
                  <c:v>40808</c:v>
                </c:pt>
                <c:pt idx="1733">
                  <c:v>40809</c:v>
                </c:pt>
                <c:pt idx="1734">
                  <c:v>40812</c:v>
                </c:pt>
                <c:pt idx="1735">
                  <c:v>40813</c:v>
                </c:pt>
                <c:pt idx="1736">
                  <c:v>40814</c:v>
                </c:pt>
                <c:pt idx="1737">
                  <c:v>40815</c:v>
                </c:pt>
                <c:pt idx="1738">
                  <c:v>40816</c:v>
                </c:pt>
                <c:pt idx="1739">
                  <c:v>40819</c:v>
                </c:pt>
                <c:pt idx="1740">
                  <c:v>40820</c:v>
                </c:pt>
                <c:pt idx="1741">
                  <c:v>40821</c:v>
                </c:pt>
                <c:pt idx="1742">
                  <c:v>40822</c:v>
                </c:pt>
                <c:pt idx="1743">
                  <c:v>40823</c:v>
                </c:pt>
                <c:pt idx="1744">
                  <c:v>40827</c:v>
                </c:pt>
                <c:pt idx="1745">
                  <c:v>40828</c:v>
                </c:pt>
                <c:pt idx="1746">
                  <c:v>40829</c:v>
                </c:pt>
                <c:pt idx="1747">
                  <c:v>40830</c:v>
                </c:pt>
                <c:pt idx="1748">
                  <c:v>40833</c:v>
                </c:pt>
                <c:pt idx="1749">
                  <c:v>40834</c:v>
                </c:pt>
                <c:pt idx="1750">
                  <c:v>40835</c:v>
                </c:pt>
                <c:pt idx="1751">
                  <c:v>40836</c:v>
                </c:pt>
                <c:pt idx="1752">
                  <c:v>40837</c:v>
                </c:pt>
                <c:pt idx="1753">
                  <c:v>40840</c:v>
                </c:pt>
                <c:pt idx="1754">
                  <c:v>40841</c:v>
                </c:pt>
                <c:pt idx="1755">
                  <c:v>40842</c:v>
                </c:pt>
                <c:pt idx="1756">
                  <c:v>40843</c:v>
                </c:pt>
                <c:pt idx="1757">
                  <c:v>40844</c:v>
                </c:pt>
                <c:pt idx="1758">
                  <c:v>40847</c:v>
                </c:pt>
                <c:pt idx="1759">
                  <c:v>40848</c:v>
                </c:pt>
                <c:pt idx="1760">
                  <c:v>40849</c:v>
                </c:pt>
                <c:pt idx="1761">
                  <c:v>40850</c:v>
                </c:pt>
                <c:pt idx="1762">
                  <c:v>40851</c:v>
                </c:pt>
                <c:pt idx="1763">
                  <c:v>40854</c:v>
                </c:pt>
                <c:pt idx="1764">
                  <c:v>40855</c:v>
                </c:pt>
                <c:pt idx="1765">
                  <c:v>40856</c:v>
                </c:pt>
                <c:pt idx="1766">
                  <c:v>40857</c:v>
                </c:pt>
                <c:pt idx="1767">
                  <c:v>40861</c:v>
                </c:pt>
                <c:pt idx="1768">
                  <c:v>40862</c:v>
                </c:pt>
                <c:pt idx="1769">
                  <c:v>40863</c:v>
                </c:pt>
                <c:pt idx="1770">
                  <c:v>40864</c:v>
                </c:pt>
                <c:pt idx="1771">
                  <c:v>40865</c:v>
                </c:pt>
                <c:pt idx="1772">
                  <c:v>40868</c:v>
                </c:pt>
                <c:pt idx="1773">
                  <c:v>40869</c:v>
                </c:pt>
                <c:pt idx="1774">
                  <c:v>40870</c:v>
                </c:pt>
                <c:pt idx="1775">
                  <c:v>40875</c:v>
                </c:pt>
                <c:pt idx="1776">
                  <c:v>40876</c:v>
                </c:pt>
                <c:pt idx="1777">
                  <c:v>40877</c:v>
                </c:pt>
                <c:pt idx="1778">
                  <c:v>40878</c:v>
                </c:pt>
                <c:pt idx="1779">
                  <c:v>40879</c:v>
                </c:pt>
                <c:pt idx="1780">
                  <c:v>40882</c:v>
                </c:pt>
                <c:pt idx="1781">
                  <c:v>40883</c:v>
                </c:pt>
                <c:pt idx="1782">
                  <c:v>40884</c:v>
                </c:pt>
                <c:pt idx="1783">
                  <c:v>40885</c:v>
                </c:pt>
                <c:pt idx="1784">
                  <c:v>40886</c:v>
                </c:pt>
                <c:pt idx="1785">
                  <c:v>40889</c:v>
                </c:pt>
                <c:pt idx="1786">
                  <c:v>40890</c:v>
                </c:pt>
                <c:pt idx="1787">
                  <c:v>40891</c:v>
                </c:pt>
                <c:pt idx="1788">
                  <c:v>40892</c:v>
                </c:pt>
                <c:pt idx="1789">
                  <c:v>40893</c:v>
                </c:pt>
                <c:pt idx="1790">
                  <c:v>40896</c:v>
                </c:pt>
                <c:pt idx="1791">
                  <c:v>40897</c:v>
                </c:pt>
                <c:pt idx="1792">
                  <c:v>40898</c:v>
                </c:pt>
                <c:pt idx="1793">
                  <c:v>40899</c:v>
                </c:pt>
                <c:pt idx="1794">
                  <c:v>40900</c:v>
                </c:pt>
                <c:pt idx="1795">
                  <c:v>40904</c:v>
                </c:pt>
                <c:pt idx="1796">
                  <c:v>40905</c:v>
                </c:pt>
                <c:pt idx="1797">
                  <c:v>40906</c:v>
                </c:pt>
                <c:pt idx="1798">
                  <c:v>40907</c:v>
                </c:pt>
                <c:pt idx="1799">
                  <c:v>40911</c:v>
                </c:pt>
                <c:pt idx="1800">
                  <c:v>40912</c:v>
                </c:pt>
                <c:pt idx="1801">
                  <c:v>40913</c:v>
                </c:pt>
                <c:pt idx="1802">
                  <c:v>40914</c:v>
                </c:pt>
                <c:pt idx="1803">
                  <c:v>40917</c:v>
                </c:pt>
                <c:pt idx="1804">
                  <c:v>40918</c:v>
                </c:pt>
                <c:pt idx="1805">
                  <c:v>40919</c:v>
                </c:pt>
                <c:pt idx="1806">
                  <c:v>40920</c:v>
                </c:pt>
                <c:pt idx="1807">
                  <c:v>40921</c:v>
                </c:pt>
                <c:pt idx="1808">
                  <c:v>40925</c:v>
                </c:pt>
                <c:pt idx="1809">
                  <c:v>40926</c:v>
                </c:pt>
                <c:pt idx="1810">
                  <c:v>40927</c:v>
                </c:pt>
                <c:pt idx="1811">
                  <c:v>40928</c:v>
                </c:pt>
                <c:pt idx="1812">
                  <c:v>40931</c:v>
                </c:pt>
                <c:pt idx="1813">
                  <c:v>40932</c:v>
                </c:pt>
                <c:pt idx="1814">
                  <c:v>40933</c:v>
                </c:pt>
                <c:pt idx="1815">
                  <c:v>40934</c:v>
                </c:pt>
                <c:pt idx="1816">
                  <c:v>40935</c:v>
                </c:pt>
                <c:pt idx="1817">
                  <c:v>40938</c:v>
                </c:pt>
                <c:pt idx="1818">
                  <c:v>40939</c:v>
                </c:pt>
                <c:pt idx="1819">
                  <c:v>40940</c:v>
                </c:pt>
                <c:pt idx="1820">
                  <c:v>40941</c:v>
                </c:pt>
                <c:pt idx="1821">
                  <c:v>40942</c:v>
                </c:pt>
                <c:pt idx="1822">
                  <c:v>40945</c:v>
                </c:pt>
                <c:pt idx="1823">
                  <c:v>40946</c:v>
                </c:pt>
                <c:pt idx="1824">
                  <c:v>40947</c:v>
                </c:pt>
                <c:pt idx="1825">
                  <c:v>40948</c:v>
                </c:pt>
                <c:pt idx="1826">
                  <c:v>40949</c:v>
                </c:pt>
                <c:pt idx="1827">
                  <c:v>40952</c:v>
                </c:pt>
                <c:pt idx="1828">
                  <c:v>40953</c:v>
                </c:pt>
                <c:pt idx="1829">
                  <c:v>40954</c:v>
                </c:pt>
                <c:pt idx="1830">
                  <c:v>40955</c:v>
                </c:pt>
                <c:pt idx="1831">
                  <c:v>40956</c:v>
                </c:pt>
                <c:pt idx="1832">
                  <c:v>40960</c:v>
                </c:pt>
                <c:pt idx="1833">
                  <c:v>40961</c:v>
                </c:pt>
                <c:pt idx="1834">
                  <c:v>40962</c:v>
                </c:pt>
                <c:pt idx="1835">
                  <c:v>40963</c:v>
                </c:pt>
                <c:pt idx="1836">
                  <c:v>40966</c:v>
                </c:pt>
                <c:pt idx="1837">
                  <c:v>40967</c:v>
                </c:pt>
                <c:pt idx="1838">
                  <c:v>40968</c:v>
                </c:pt>
                <c:pt idx="1839">
                  <c:v>40969</c:v>
                </c:pt>
                <c:pt idx="1840">
                  <c:v>40970</c:v>
                </c:pt>
                <c:pt idx="1841">
                  <c:v>40973</c:v>
                </c:pt>
                <c:pt idx="1842">
                  <c:v>40974</c:v>
                </c:pt>
                <c:pt idx="1843">
                  <c:v>40975</c:v>
                </c:pt>
                <c:pt idx="1844">
                  <c:v>40976</c:v>
                </c:pt>
                <c:pt idx="1845">
                  <c:v>40977</c:v>
                </c:pt>
                <c:pt idx="1846">
                  <c:v>40980</c:v>
                </c:pt>
                <c:pt idx="1847">
                  <c:v>40981</c:v>
                </c:pt>
                <c:pt idx="1848">
                  <c:v>40982</c:v>
                </c:pt>
                <c:pt idx="1849">
                  <c:v>40983</c:v>
                </c:pt>
                <c:pt idx="1850">
                  <c:v>40984</c:v>
                </c:pt>
                <c:pt idx="1851">
                  <c:v>40987</c:v>
                </c:pt>
                <c:pt idx="1852">
                  <c:v>40988</c:v>
                </c:pt>
                <c:pt idx="1853">
                  <c:v>40989</c:v>
                </c:pt>
                <c:pt idx="1854">
                  <c:v>40990</c:v>
                </c:pt>
                <c:pt idx="1855">
                  <c:v>40991</c:v>
                </c:pt>
                <c:pt idx="1856">
                  <c:v>40994</c:v>
                </c:pt>
                <c:pt idx="1857">
                  <c:v>40995</c:v>
                </c:pt>
                <c:pt idx="1858">
                  <c:v>40996</c:v>
                </c:pt>
                <c:pt idx="1859">
                  <c:v>40997</c:v>
                </c:pt>
                <c:pt idx="1860">
                  <c:v>40998</c:v>
                </c:pt>
                <c:pt idx="1861">
                  <c:v>41001</c:v>
                </c:pt>
                <c:pt idx="1862">
                  <c:v>41002</c:v>
                </c:pt>
                <c:pt idx="1863">
                  <c:v>41003</c:v>
                </c:pt>
                <c:pt idx="1864">
                  <c:v>41004</c:v>
                </c:pt>
                <c:pt idx="1865">
                  <c:v>41008</c:v>
                </c:pt>
                <c:pt idx="1866">
                  <c:v>41009</c:v>
                </c:pt>
                <c:pt idx="1867">
                  <c:v>41010</c:v>
                </c:pt>
                <c:pt idx="1868">
                  <c:v>41011</c:v>
                </c:pt>
                <c:pt idx="1869">
                  <c:v>41012</c:v>
                </c:pt>
                <c:pt idx="1870">
                  <c:v>41015</c:v>
                </c:pt>
                <c:pt idx="1871">
                  <c:v>41016</c:v>
                </c:pt>
                <c:pt idx="1872">
                  <c:v>41017</c:v>
                </c:pt>
                <c:pt idx="1873">
                  <c:v>41018</c:v>
                </c:pt>
                <c:pt idx="1874">
                  <c:v>41019</c:v>
                </c:pt>
                <c:pt idx="1875">
                  <c:v>41022</c:v>
                </c:pt>
                <c:pt idx="1876">
                  <c:v>41023</c:v>
                </c:pt>
                <c:pt idx="1877">
                  <c:v>41024</c:v>
                </c:pt>
                <c:pt idx="1878">
                  <c:v>41025</c:v>
                </c:pt>
                <c:pt idx="1879">
                  <c:v>41026</c:v>
                </c:pt>
                <c:pt idx="1880">
                  <c:v>41029</c:v>
                </c:pt>
                <c:pt idx="1881">
                  <c:v>41030</c:v>
                </c:pt>
                <c:pt idx="1882">
                  <c:v>41031</c:v>
                </c:pt>
                <c:pt idx="1883">
                  <c:v>41032</c:v>
                </c:pt>
                <c:pt idx="1884">
                  <c:v>41033</c:v>
                </c:pt>
                <c:pt idx="1885">
                  <c:v>41036</c:v>
                </c:pt>
                <c:pt idx="1886">
                  <c:v>41037</c:v>
                </c:pt>
                <c:pt idx="1887">
                  <c:v>41038</c:v>
                </c:pt>
                <c:pt idx="1888">
                  <c:v>41039</c:v>
                </c:pt>
                <c:pt idx="1889">
                  <c:v>41040</c:v>
                </c:pt>
                <c:pt idx="1890">
                  <c:v>41043</c:v>
                </c:pt>
                <c:pt idx="1891">
                  <c:v>41044</c:v>
                </c:pt>
                <c:pt idx="1892">
                  <c:v>41045</c:v>
                </c:pt>
                <c:pt idx="1893">
                  <c:v>41046</c:v>
                </c:pt>
                <c:pt idx="1894">
                  <c:v>41047</c:v>
                </c:pt>
                <c:pt idx="1895">
                  <c:v>41050</c:v>
                </c:pt>
                <c:pt idx="1896">
                  <c:v>41051</c:v>
                </c:pt>
                <c:pt idx="1897">
                  <c:v>41052</c:v>
                </c:pt>
                <c:pt idx="1898">
                  <c:v>41053</c:v>
                </c:pt>
                <c:pt idx="1899">
                  <c:v>41054</c:v>
                </c:pt>
                <c:pt idx="1900">
                  <c:v>41058</c:v>
                </c:pt>
                <c:pt idx="1901">
                  <c:v>41059</c:v>
                </c:pt>
                <c:pt idx="1902">
                  <c:v>41060</c:v>
                </c:pt>
                <c:pt idx="1903">
                  <c:v>41061</c:v>
                </c:pt>
                <c:pt idx="1904">
                  <c:v>41067</c:v>
                </c:pt>
                <c:pt idx="1905">
                  <c:v>41068</c:v>
                </c:pt>
                <c:pt idx="1906">
                  <c:v>41071</c:v>
                </c:pt>
                <c:pt idx="1907">
                  <c:v>41072</c:v>
                </c:pt>
                <c:pt idx="1908">
                  <c:v>41073</c:v>
                </c:pt>
                <c:pt idx="1909">
                  <c:v>41074</c:v>
                </c:pt>
                <c:pt idx="1910">
                  <c:v>41075</c:v>
                </c:pt>
                <c:pt idx="1911">
                  <c:v>41078</c:v>
                </c:pt>
                <c:pt idx="1912">
                  <c:v>41079</c:v>
                </c:pt>
                <c:pt idx="1913">
                  <c:v>41080</c:v>
                </c:pt>
                <c:pt idx="1914">
                  <c:v>41081</c:v>
                </c:pt>
                <c:pt idx="1915">
                  <c:v>41082</c:v>
                </c:pt>
                <c:pt idx="1916">
                  <c:v>41085</c:v>
                </c:pt>
                <c:pt idx="1917">
                  <c:v>41086</c:v>
                </c:pt>
                <c:pt idx="1918">
                  <c:v>41087</c:v>
                </c:pt>
                <c:pt idx="1919">
                  <c:v>41088</c:v>
                </c:pt>
                <c:pt idx="1920">
                  <c:v>41089</c:v>
                </c:pt>
                <c:pt idx="1921">
                  <c:v>41092</c:v>
                </c:pt>
                <c:pt idx="1922">
                  <c:v>41093</c:v>
                </c:pt>
                <c:pt idx="1923">
                  <c:v>41095</c:v>
                </c:pt>
                <c:pt idx="1924">
                  <c:v>41096</c:v>
                </c:pt>
                <c:pt idx="1925">
                  <c:v>41099</c:v>
                </c:pt>
                <c:pt idx="1926">
                  <c:v>41100</c:v>
                </c:pt>
                <c:pt idx="1927">
                  <c:v>41101</c:v>
                </c:pt>
                <c:pt idx="1928">
                  <c:v>41102</c:v>
                </c:pt>
                <c:pt idx="1929">
                  <c:v>41103</c:v>
                </c:pt>
                <c:pt idx="1930">
                  <c:v>41106</c:v>
                </c:pt>
                <c:pt idx="1931">
                  <c:v>41107</c:v>
                </c:pt>
                <c:pt idx="1932">
                  <c:v>41108</c:v>
                </c:pt>
                <c:pt idx="1933">
                  <c:v>41109</c:v>
                </c:pt>
                <c:pt idx="1934">
                  <c:v>41110</c:v>
                </c:pt>
                <c:pt idx="1935">
                  <c:v>41113</c:v>
                </c:pt>
                <c:pt idx="1936">
                  <c:v>41114</c:v>
                </c:pt>
                <c:pt idx="1937">
                  <c:v>41115</c:v>
                </c:pt>
                <c:pt idx="1938">
                  <c:v>41116</c:v>
                </c:pt>
                <c:pt idx="1939">
                  <c:v>41117</c:v>
                </c:pt>
                <c:pt idx="1940">
                  <c:v>41120</c:v>
                </c:pt>
                <c:pt idx="1941">
                  <c:v>41121</c:v>
                </c:pt>
                <c:pt idx="1942">
                  <c:v>41122</c:v>
                </c:pt>
                <c:pt idx="1943">
                  <c:v>41123</c:v>
                </c:pt>
                <c:pt idx="1944">
                  <c:v>41124</c:v>
                </c:pt>
                <c:pt idx="1945">
                  <c:v>41127</c:v>
                </c:pt>
                <c:pt idx="1946">
                  <c:v>41128</c:v>
                </c:pt>
                <c:pt idx="1947">
                  <c:v>41129</c:v>
                </c:pt>
                <c:pt idx="1948">
                  <c:v>41130</c:v>
                </c:pt>
                <c:pt idx="1949">
                  <c:v>41131</c:v>
                </c:pt>
                <c:pt idx="1950">
                  <c:v>41134</c:v>
                </c:pt>
                <c:pt idx="1951">
                  <c:v>41135</c:v>
                </c:pt>
                <c:pt idx="1952">
                  <c:v>41136</c:v>
                </c:pt>
                <c:pt idx="1953">
                  <c:v>41137</c:v>
                </c:pt>
                <c:pt idx="1954">
                  <c:v>41138</c:v>
                </c:pt>
                <c:pt idx="1955">
                  <c:v>41141</c:v>
                </c:pt>
                <c:pt idx="1956">
                  <c:v>41142</c:v>
                </c:pt>
                <c:pt idx="1957">
                  <c:v>41143</c:v>
                </c:pt>
                <c:pt idx="1958">
                  <c:v>41144</c:v>
                </c:pt>
                <c:pt idx="1959">
                  <c:v>41145</c:v>
                </c:pt>
                <c:pt idx="1960">
                  <c:v>41148</c:v>
                </c:pt>
                <c:pt idx="1961">
                  <c:v>41149</c:v>
                </c:pt>
                <c:pt idx="1962">
                  <c:v>41150</c:v>
                </c:pt>
                <c:pt idx="1963">
                  <c:v>41151</c:v>
                </c:pt>
                <c:pt idx="1964">
                  <c:v>41152</c:v>
                </c:pt>
                <c:pt idx="1965">
                  <c:v>41156</c:v>
                </c:pt>
                <c:pt idx="1966">
                  <c:v>41157</c:v>
                </c:pt>
                <c:pt idx="1967">
                  <c:v>41158</c:v>
                </c:pt>
                <c:pt idx="1968">
                  <c:v>41159</c:v>
                </c:pt>
                <c:pt idx="1969">
                  <c:v>41162</c:v>
                </c:pt>
                <c:pt idx="1970">
                  <c:v>41163</c:v>
                </c:pt>
                <c:pt idx="1971">
                  <c:v>41164</c:v>
                </c:pt>
                <c:pt idx="1972">
                  <c:v>41165</c:v>
                </c:pt>
                <c:pt idx="1973">
                  <c:v>41166</c:v>
                </c:pt>
                <c:pt idx="1974">
                  <c:v>41169</c:v>
                </c:pt>
                <c:pt idx="1975">
                  <c:v>41170</c:v>
                </c:pt>
                <c:pt idx="1976">
                  <c:v>41171</c:v>
                </c:pt>
                <c:pt idx="1977">
                  <c:v>41172</c:v>
                </c:pt>
                <c:pt idx="1978">
                  <c:v>41173</c:v>
                </c:pt>
                <c:pt idx="1979">
                  <c:v>41176</c:v>
                </c:pt>
                <c:pt idx="1980">
                  <c:v>41177</c:v>
                </c:pt>
                <c:pt idx="1981">
                  <c:v>41178</c:v>
                </c:pt>
                <c:pt idx="1982">
                  <c:v>41179</c:v>
                </c:pt>
                <c:pt idx="1983">
                  <c:v>41180</c:v>
                </c:pt>
                <c:pt idx="1984">
                  <c:v>41183</c:v>
                </c:pt>
                <c:pt idx="1985">
                  <c:v>41184</c:v>
                </c:pt>
                <c:pt idx="1986">
                  <c:v>41185</c:v>
                </c:pt>
                <c:pt idx="1987">
                  <c:v>41186</c:v>
                </c:pt>
                <c:pt idx="1988">
                  <c:v>41187</c:v>
                </c:pt>
                <c:pt idx="1989">
                  <c:v>41191</c:v>
                </c:pt>
                <c:pt idx="1990">
                  <c:v>41192</c:v>
                </c:pt>
                <c:pt idx="1991">
                  <c:v>41193</c:v>
                </c:pt>
                <c:pt idx="1992">
                  <c:v>41194</c:v>
                </c:pt>
                <c:pt idx="1993">
                  <c:v>41197</c:v>
                </c:pt>
                <c:pt idx="1994">
                  <c:v>41198</c:v>
                </c:pt>
                <c:pt idx="1995">
                  <c:v>41199</c:v>
                </c:pt>
                <c:pt idx="1996">
                  <c:v>41200</c:v>
                </c:pt>
                <c:pt idx="1997">
                  <c:v>41201</c:v>
                </c:pt>
                <c:pt idx="1998">
                  <c:v>41204</c:v>
                </c:pt>
                <c:pt idx="1999">
                  <c:v>41205</c:v>
                </c:pt>
                <c:pt idx="2000">
                  <c:v>41206</c:v>
                </c:pt>
                <c:pt idx="2001">
                  <c:v>41207</c:v>
                </c:pt>
                <c:pt idx="2002">
                  <c:v>41208</c:v>
                </c:pt>
                <c:pt idx="2003">
                  <c:v>41211</c:v>
                </c:pt>
                <c:pt idx="2004">
                  <c:v>41213</c:v>
                </c:pt>
                <c:pt idx="2005">
                  <c:v>41214</c:v>
                </c:pt>
                <c:pt idx="2006">
                  <c:v>41215</c:v>
                </c:pt>
                <c:pt idx="2007">
                  <c:v>41218</c:v>
                </c:pt>
                <c:pt idx="2008">
                  <c:v>41219</c:v>
                </c:pt>
                <c:pt idx="2009">
                  <c:v>41220</c:v>
                </c:pt>
                <c:pt idx="2010">
                  <c:v>41221</c:v>
                </c:pt>
                <c:pt idx="2011">
                  <c:v>41222</c:v>
                </c:pt>
                <c:pt idx="2012">
                  <c:v>41226</c:v>
                </c:pt>
                <c:pt idx="2013">
                  <c:v>41227</c:v>
                </c:pt>
                <c:pt idx="2014">
                  <c:v>41228</c:v>
                </c:pt>
                <c:pt idx="2015">
                  <c:v>41229</c:v>
                </c:pt>
                <c:pt idx="2016">
                  <c:v>41232</c:v>
                </c:pt>
                <c:pt idx="2017">
                  <c:v>41233</c:v>
                </c:pt>
                <c:pt idx="2018">
                  <c:v>41234</c:v>
                </c:pt>
                <c:pt idx="2019">
                  <c:v>41239</c:v>
                </c:pt>
                <c:pt idx="2020">
                  <c:v>41240</c:v>
                </c:pt>
                <c:pt idx="2021">
                  <c:v>41241</c:v>
                </c:pt>
                <c:pt idx="2022">
                  <c:v>41242</c:v>
                </c:pt>
                <c:pt idx="2023">
                  <c:v>41243</c:v>
                </c:pt>
                <c:pt idx="2024">
                  <c:v>41246</c:v>
                </c:pt>
                <c:pt idx="2025">
                  <c:v>41247</c:v>
                </c:pt>
                <c:pt idx="2026">
                  <c:v>41248</c:v>
                </c:pt>
                <c:pt idx="2027">
                  <c:v>41249</c:v>
                </c:pt>
                <c:pt idx="2028">
                  <c:v>41250</c:v>
                </c:pt>
                <c:pt idx="2029">
                  <c:v>41253</c:v>
                </c:pt>
                <c:pt idx="2030">
                  <c:v>41254</c:v>
                </c:pt>
                <c:pt idx="2031">
                  <c:v>41255</c:v>
                </c:pt>
                <c:pt idx="2032">
                  <c:v>41256</c:v>
                </c:pt>
                <c:pt idx="2033">
                  <c:v>41257</c:v>
                </c:pt>
                <c:pt idx="2034">
                  <c:v>41260</c:v>
                </c:pt>
                <c:pt idx="2035">
                  <c:v>41261</c:v>
                </c:pt>
                <c:pt idx="2036">
                  <c:v>41262</c:v>
                </c:pt>
                <c:pt idx="2037">
                  <c:v>41263</c:v>
                </c:pt>
                <c:pt idx="2038">
                  <c:v>41264</c:v>
                </c:pt>
                <c:pt idx="2039">
                  <c:v>41267</c:v>
                </c:pt>
                <c:pt idx="2040">
                  <c:v>41269</c:v>
                </c:pt>
                <c:pt idx="2041">
                  <c:v>41270</c:v>
                </c:pt>
                <c:pt idx="2042">
                  <c:v>41271</c:v>
                </c:pt>
                <c:pt idx="2043">
                  <c:v>41274</c:v>
                </c:pt>
                <c:pt idx="2044">
                  <c:v>41276</c:v>
                </c:pt>
                <c:pt idx="2045">
                  <c:v>41277</c:v>
                </c:pt>
                <c:pt idx="2046">
                  <c:v>41278</c:v>
                </c:pt>
                <c:pt idx="2047">
                  <c:v>41281</c:v>
                </c:pt>
                <c:pt idx="2048">
                  <c:v>41282</c:v>
                </c:pt>
                <c:pt idx="2049">
                  <c:v>41283</c:v>
                </c:pt>
                <c:pt idx="2050">
                  <c:v>41284</c:v>
                </c:pt>
                <c:pt idx="2051">
                  <c:v>41285</c:v>
                </c:pt>
                <c:pt idx="2052">
                  <c:v>41288</c:v>
                </c:pt>
                <c:pt idx="2053">
                  <c:v>41289</c:v>
                </c:pt>
                <c:pt idx="2054">
                  <c:v>41290</c:v>
                </c:pt>
                <c:pt idx="2055">
                  <c:v>41291</c:v>
                </c:pt>
                <c:pt idx="2056">
                  <c:v>41292</c:v>
                </c:pt>
                <c:pt idx="2057">
                  <c:v>41296</c:v>
                </c:pt>
                <c:pt idx="2058">
                  <c:v>41297</c:v>
                </c:pt>
                <c:pt idx="2059">
                  <c:v>41298</c:v>
                </c:pt>
                <c:pt idx="2060">
                  <c:v>41299</c:v>
                </c:pt>
                <c:pt idx="2061">
                  <c:v>41302</c:v>
                </c:pt>
                <c:pt idx="2062">
                  <c:v>41303</c:v>
                </c:pt>
                <c:pt idx="2063">
                  <c:v>41304</c:v>
                </c:pt>
                <c:pt idx="2064">
                  <c:v>41305</c:v>
                </c:pt>
                <c:pt idx="2065">
                  <c:v>41306</c:v>
                </c:pt>
                <c:pt idx="2066">
                  <c:v>41309</c:v>
                </c:pt>
                <c:pt idx="2067">
                  <c:v>41310</c:v>
                </c:pt>
                <c:pt idx="2068">
                  <c:v>41311</c:v>
                </c:pt>
                <c:pt idx="2069">
                  <c:v>41312</c:v>
                </c:pt>
                <c:pt idx="2070">
                  <c:v>41313</c:v>
                </c:pt>
                <c:pt idx="2071">
                  <c:v>41316</c:v>
                </c:pt>
                <c:pt idx="2072">
                  <c:v>41317</c:v>
                </c:pt>
                <c:pt idx="2073">
                  <c:v>41318</c:v>
                </c:pt>
                <c:pt idx="2074">
                  <c:v>41319</c:v>
                </c:pt>
                <c:pt idx="2075">
                  <c:v>41320</c:v>
                </c:pt>
                <c:pt idx="2076">
                  <c:v>41324</c:v>
                </c:pt>
                <c:pt idx="2077">
                  <c:v>41325</c:v>
                </c:pt>
                <c:pt idx="2078">
                  <c:v>41326</c:v>
                </c:pt>
                <c:pt idx="2079">
                  <c:v>41327</c:v>
                </c:pt>
                <c:pt idx="2080">
                  <c:v>41330</c:v>
                </c:pt>
                <c:pt idx="2081">
                  <c:v>41331</c:v>
                </c:pt>
                <c:pt idx="2082">
                  <c:v>41332</c:v>
                </c:pt>
                <c:pt idx="2083">
                  <c:v>41333</c:v>
                </c:pt>
                <c:pt idx="2084">
                  <c:v>41334</c:v>
                </c:pt>
                <c:pt idx="2085">
                  <c:v>41337</c:v>
                </c:pt>
                <c:pt idx="2086">
                  <c:v>41338</c:v>
                </c:pt>
                <c:pt idx="2087">
                  <c:v>41339</c:v>
                </c:pt>
                <c:pt idx="2088">
                  <c:v>41340</c:v>
                </c:pt>
                <c:pt idx="2089">
                  <c:v>41341</c:v>
                </c:pt>
                <c:pt idx="2090">
                  <c:v>41344</c:v>
                </c:pt>
                <c:pt idx="2091">
                  <c:v>41345</c:v>
                </c:pt>
                <c:pt idx="2092">
                  <c:v>41346</c:v>
                </c:pt>
                <c:pt idx="2093">
                  <c:v>41347</c:v>
                </c:pt>
                <c:pt idx="2094">
                  <c:v>41348</c:v>
                </c:pt>
                <c:pt idx="2095">
                  <c:v>41351</c:v>
                </c:pt>
                <c:pt idx="2096">
                  <c:v>41352</c:v>
                </c:pt>
                <c:pt idx="2097">
                  <c:v>41353</c:v>
                </c:pt>
                <c:pt idx="2098">
                  <c:v>41354</c:v>
                </c:pt>
                <c:pt idx="2099">
                  <c:v>41355</c:v>
                </c:pt>
                <c:pt idx="2100">
                  <c:v>41358</c:v>
                </c:pt>
                <c:pt idx="2101">
                  <c:v>41359</c:v>
                </c:pt>
                <c:pt idx="2102">
                  <c:v>41360</c:v>
                </c:pt>
                <c:pt idx="2103">
                  <c:v>41361</c:v>
                </c:pt>
                <c:pt idx="2104">
                  <c:v>41365</c:v>
                </c:pt>
                <c:pt idx="2105">
                  <c:v>41366</c:v>
                </c:pt>
                <c:pt idx="2106">
                  <c:v>41367</c:v>
                </c:pt>
                <c:pt idx="2107">
                  <c:v>41368</c:v>
                </c:pt>
                <c:pt idx="2108">
                  <c:v>41369</c:v>
                </c:pt>
                <c:pt idx="2109">
                  <c:v>41372</c:v>
                </c:pt>
                <c:pt idx="2110">
                  <c:v>41373</c:v>
                </c:pt>
                <c:pt idx="2111">
                  <c:v>41374</c:v>
                </c:pt>
                <c:pt idx="2112">
                  <c:v>41375</c:v>
                </c:pt>
                <c:pt idx="2113">
                  <c:v>41376</c:v>
                </c:pt>
                <c:pt idx="2114">
                  <c:v>41379</c:v>
                </c:pt>
                <c:pt idx="2115">
                  <c:v>41380</c:v>
                </c:pt>
                <c:pt idx="2116">
                  <c:v>41381</c:v>
                </c:pt>
                <c:pt idx="2117">
                  <c:v>41382</c:v>
                </c:pt>
                <c:pt idx="2118">
                  <c:v>41383</c:v>
                </c:pt>
                <c:pt idx="2119">
                  <c:v>41386</c:v>
                </c:pt>
                <c:pt idx="2120">
                  <c:v>41387</c:v>
                </c:pt>
                <c:pt idx="2121">
                  <c:v>41388</c:v>
                </c:pt>
                <c:pt idx="2122">
                  <c:v>41389</c:v>
                </c:pt>
                <c:pt idx="2123">
                  <c:v>41390</c:v>
                </c:pt>
                <c:pt idx="2124">
                  <c:v>41393</c:v>
                </c:pt>
                <c:pt idx="2125">
                  <c:v>41394</c:v>
                </c:pt>
                <c:pt idx="2126">
                  <c:v>41395</c:v>
                </c:pt>
                <c:pt idx="2127">
                  <c:v>41396</c:v>
                </c:pt>
                <c:pt idx="2128">
                  <c:v>41397</c:v>
                </c:pt>
                <c:pt idx="2129">
                  <c:v>41400</c:v>
                </c:pt>
                <c:pt idx="2130">
                  <c:v>41401</c:v>
                </c:pt>
                <c:pt idx="2131">
                  <c:v>41402</c:v>
                </c:pt>
                <c:pt idx="2132">
                  <c:v>41403</c:v>
                </c:pt>
                <c:pt idx="2133">
                  <c:v>41404</c:v>
                </c:pt>
                <c:pt idx="2134">
                  <c:v>41407</c:v>
                </c:pt>
                <c:pt idx="2135">
                  <c:v>41408</c:v>
                </c:pt>
                <c:pt idx="2136">
                  <c:v>41409</c:v>
                </c:pt>
                <c:pt idx="2137">
                  <c:v>41410</c:v>
                </c:pt>
                <c:pt idx="2138">
                  <c:v>41411</c:v>
                </c:pt>
                <c:pt idx="2139">
                  <c:v>41414</c:v>
                </c:pt>
                <c:pt idx="2140">
                  <c:v>41415</c:v>
                </c:pt>
                <c:pt idx="2141">
                  <c:v>41416</c:v>
                </c:pt>
                <c:pt idx="2142">
                  <c:v>41417</c:v>
                </c:pt>
                <c:pt idx="2143">
                  <c:v>41418</c:v>
                </c:pt>
                <c:pt idx="2144">
                  <c:v>41422</c:v>
                </c:pt>
                <c:pt idx="2145">
                  <c:v>41423</c:v>
                </c:pt>
                <c:pt idx="2146">
                  <c:v>41424</c:v>
                </c:pt>
                <c:pt idx="2147">
                  <c:v>41425</c:v>
                </c:pt>
                <c:pt idx="2148">
                  <c:v>41428</c:v>
                </c:pt>
                <c:pt idx="2149">
                  <c:v>41429</c:v>
                </c:pt>
                <c:pt idx="2150">
                  <c:v>41430</c:v>
                </c:pt>
                <c:pt idx="2151">
                  <c:v>41431</c:v>
                </c:pt>
                <c:pt idx="2152">
                  <c:v>41432</c:v>
                </c:pt>
                <c:pt idx="2153">
                  <c:v>41435</c:v>
                </c:pt>
                <c:pt idx="2154">
                  <c:v>41436</c:v>
                </c:pt>
                <c:pt idx="2155">
                  <c:v>41437</c:v>
                </c:pt>
                <c:pt idx="2156">
                  <c:v>41438</c:v>
                </c:pt>
                <c:pt idx="2157">
                  <c:v>41439</c:v>
                </c:pt>
                <c:pt idx="2158">
                  <c:v>41442</c:v>
                </c:pt>
                <c:pt idx="2159">
                  <c:v>41443</c:v>
                </c:pt>
                <c:pt idx="2160">
                  <c:v>41444</c:v>
                </c:pt>
                <c:pt idx="2161">
                  <c:v>41445</c:v>
                </c:pt>
                <c:pt idx="2162">
                  <c:v>41446</c:v>
                </c:pt>
                <c:pt idx="2163">
                  <c:v>41449</c:v>
                </c:pt>
                <c:pt idx="2164">
                  <c:v>41450</c:v>
                </c:pt>
                <c:pt idx="2165">
                  <c:v>41451</c:v>
                </c:pt>
                <c:pt idx="2166">
                  <c:v>41452</c:v>
                </c:pt>
                <c:pt idx="2167">
                  <c:v>41453</c:v>
                </c:pt>
                <c:pt idx="2168">
                  <c:v>41456</c:v>
                </c:pt>
                <c:pt idx="2169">
                  <c:v>41457</c:v>
                </c:pt>
                <c:pt idx="2170">
                  <c:v>41458</c:v>
                </c:pt>
                <c:pt idx="2171">
                  <c:v>41460</c:v>
                </c:pt>
                <c:pt idx="2172">
                  <c:v>41463</c:v>
                </c:pt>
                <c:pt idx="2173">
                  <c:v>41464</c:v>
                </c:pt>
                <c:pt idx="2174">
                  <c:v>41465</c:v>
                </c:pt>
                <c:pt idx="2175">
                  <c:v>41466</c:v>
                </c:pt>
                <c:pt idx="2176">
                  <c:v>41467</c:v>
                </c:pt>
                <c:pt idx="2177">
                  <c:v>41470</c:v>
                </c:pt>
                <c:pt idx="2178">
                  <c:v>41471</c:v>
                </c:pt>
                <c:pt idx="2179">
                  <c:v>41472</c:v>
                </c:pt>
                <c:pt idx="2180">
                  <c:v>41473</c:v>
                </c:pt>
                <c:pt idx="2181">
                  <c:v>41474</c:v>
                </c:pt>
                <c:pt idx="2182">
                  <c:v>41477</c:v>
                </c:pt>
                <c:pt idx="2183">
                  <c:v>41478</c:v>
                </c:pt>
                <c:pt idx="2184">
                  <c:v>41479</c:v>
                </c:pt>
                <c:pt idx="2185">
                  <c:v>41480</c:v>
                </c:pt>
                <c:pt idx="2186">
                  <c:v>41481</c:v>
                </c:pt>
                <c:pt idx="2187">
                  <c:v>41484</c:v>
                </c:pt>
                <c:pt idx="2188">
                  <c:v>41485</c:v>
                </c:pt>
                <c:pt idx="2189">
                  <c:v>41486</c:v>
                </c:pt>
                <c:pt idx="2190">
                  <c:v>41487</c:v>
                </c:pt>
                <c:pt idx="2191">
                  <c:v>41488</c:v>
                </c:pt>
                <c:pt idx="2192">
                  <c:v>41491</c:v>
                </c:pt>
                <c:pt idx="2193">
                  <c:v>41492</c:v>
                </c:pt>
                <c:pt idx="2194">
                  <c:v>41493</c:v>
                </c:pt>
                <c:pt idx="2195">
                  <c:v>41494</c:v>
                </c:pt>
                <c:pt idx="2196">
                  <c:v>41495</c:v>
                </c:pt>
                <c:pt idx="2197">
                  <c:v>41498</c:v>
                </c:pt>
                <c:pt idx="2198">
                  <c:v>41499</c:v>
                </c:pt>
                <c:pt idx="2199">
                  <c:v>41500</c:v>
                </c:pt>
                <c:pt idx="2200">
                  <c:v>41501</c:v>
                </c:pt>
                <c:pt idx="2201">
                  <c:v>41502</c:v>
                </c:pt>
                <c:pt idx="2202">
                  <c:v>41505</c:v>
                </c:pt>
                <c:pt idx="2203">
                  <c:v>41506</c:v>
                </c:pt>
                <c:pt idx="2204">
                  <c:v>41507</c:v>
                </c:pt>
                <c:pt idx="2205">
                  <c:v>41508</c:v>
                </c:pt>
                <c:pt idx="2206">
                  <c:v>41509</c:v>
                </c:pt>
                <c:pt idx="2207">
                  <c:v>41512</c:v>
                </c:pt>
                <c:pt idx="2208">
                  <c:v>41513</c:v>
                </c:pt>
                <c:pt idx="2209">
                  <c:v>41514</c:v>
                </c:pt>
                <c:pt idx="2210">
                  <c:v>41515</c:v>
                </c:pt>
                <c:pt idx="2211">
                  <c:v>41516</c:v>
                </c:pt>
                <c:pt idx="2212">
                  <c:v>41520</c:v>
                </c:pt>
                <c:pt idx="2213">
                  <c:v>41521</c:v>
                </c:pt>
                <c:pt idx="2214">
                  <c:v>41522</c:v>
                </c:pt>
                <c:pt idx="2215">
                  <c:v>41523</c:v>
                </c:pt>
                <c:pt idx="2216">
                  <c:v>41526</c:v>
                </c:pt>
                <c:pt idx="2217">
                  <c:v>41527</c:v>
                </c:pt>
                <c:pt idx="2218">
                  <c:v>41528</c:v>
                </c:pt>
                <c:pt idx="2219">
                  <c:v>41529</c:v>
                </c:pt>
                <c:pt idx="2220">
                  <c:v>41530</c:v>
                </c:pt>
                <c:pt idx="2221">
                  <c:v>41533</c:v>
                </c:pt>
                <c:pt idx="2222">
                  <c:v>41534</c:v>
                </c:pt>
                <c:pt idx="2223">
                  <c:v>41535</c:v>
                </c:pt>
                <c:pt idx="2224">
                  <c:v>41536</c:v>
                </c:pt>
                <c:pt idx="2225">
                  <c:v>41537</c:v>
                </c:pt>
                <c:pt idx="2226">
                  <c:v>41540</c:v>
                </c:pt>
                <c:pt idx="2227">
                  <c:v>41541</c:v>
                </c:pt>
                <c:pt idx="2228">
                  <c:v>41542</c:v>
                </c:pt>
                <c:pt idx="2229">
                  <c:v>41543</c:v>
                </c:pt>
                <c:pt idx="2230">
                  <c:v>41544</c:v>
                </c:pt>
                <c:pt idx="2231">
                  <c:v>41547</c:v>
                </c:pt>
                <c:pt idx="2232">
                  <c:v>41548</c:v>
                </c:pt>
                <c:pt idx="2233">
                  <c:v>41549</c:v>
                </c:pt>
                <c:pt idx="2234">
                  <c:v>41550</c:v>
                </c:pt>
                <c:pt idx="2235">
                  <c:v>41551</c:v>
                </c:pt>
                <c:pt idx="2236">
                  <c:v>41554</c:v>
                </c:pt>
                <c:pt idx="2237">
                  <c:v>41555</c:v>
                </c:pt>
                <c:pt idx="2238">
                  <c:v>41556</c:v>
                </c:pt>
                <c:pt idx="2239">
                  <c:v>41557</c:v>
                </c:pt>
                <c:pt idx="2240">
                  <c:v>41558</c:v>
                </c:pt>
                <c:pt idx="2241">
                  <c:v>41562</c:v>
                </c:pt>
                <c:pt idx="2242">
                  <c:v>41563</c:v>
                </c:pt>
                <c:pt idx="2243">
                  <c:v>41564</c:v>
                </c:pt>
                <c:pt idx="2244">
                  <c:v>41565</c:v>
                </c:pt>
                <c:pt idx="2245">
                  <c:v>41568</c:v>
                </c:pt>
                <c:pt idx="2246">
                  <c:v>41569</c:v>
                </c:pt>
                <c:pt idx="2247">
                  <c:v>41570</c:v>
                </c:pt>
                <c:pt idx="2248">
                  <c:v>41571</c:v>
                </c:pt>
                <c:pt idx="2249">
                  <c:v>41572</c:v>
                </c:pt>
                <c:pt idx="2250">
                  <c:v>41575</c:v>
                </c:pt>
                <c:pt idx="2251">
                  <c:v>41576</c:v>
                </c:pt>
                <c:pt idx="2252">
                  <c:v>41577</c:v>
                </c:pt>
                <c:pt idx="2253">
                  <c:v>41578</c:v>
                </c:pt>
                <c:pt idx="2254">
                  <c:v>41579</c:v>
                </c:pt>
                <c:pt idx="2255">
                  <c:v>41582</c:v>
                </c:pt>
                <c:pt idx="2256">
                  <c:v>41583</c:v>
                </c:pt>
                <c:pt idx="2257">
                  <c:v>41584</c:v>
                </c:pt>
                <c:pt idx="2258">
                  <c:v>41585</c:v>
                </c:pt>
                <c:pt idx="2259">
                  <c:v>41586</c:v>
                </c:pt>
                <c:pt idx="2260">
                  <c:v>41590</c:v>
                </c:pt>
                <c:pt idx="2261">
                  <c:v>41591</c:v>
                </c:pt>
                <c:pt idx="2262">
                  <c:v>41592</c:v>
                </c:pt>
                <c:pt idx="2263">
                  <c:v>41593</c:v>
                </c:pt>
                <c:pt idx="2264">
                  <c:v>41596</c:v>
                </c:pt>
                <c:pt idx="2265">
                  <c:v>41597</c:v>
                </c:pt>
                <c:pt idx="2266">
                  <c:v>41598</c:v>
                </c:pt>
                <c:pt idx="2267">
                  <c:v>41599</c:v>
                </c:pt>
                <c:pt idx="2268">
                  <c:v>41600</c:v>
                </c:pt>
                <c:pt idx="2269">
                  <c:v>41603</c:v>
                </c:pt>
                <c:pt idx="2270">
                  <c:v>41604</c:v>
                </c:pt>
                <c:pt idx="2271">
                  <c:v>41605</c:v>
                </c:pt>
                <c:pt idx="2272">
                  <c:v>41610</c:v>
                </c:pt>
                <c:pt idx="2273">
                  <c:v>41611</c:v>
                </c:pt>
                <c:pt idx="2274">
                  <c:v>41612</c:v>
                </c:pt>
                <c:pt idx="2275">
                  <c:v>41613</c:v>
                </c:pt>
                <c:pt idx="2276">
                  <c:v>41614</c:v>
                </c:pt>
                <c:pt idx="2277">
                  <c:v>41617</c:v>
                </c:pt>
                <c:pt idx="2278">
                  <c:v>41618</c:v>
                </c:pt>
                <c:pt idx="2279">
                  <c:v>41619</c:v>
                </c:pt>
                <c:pt idx="2280">
                  <c:v>41620</c:v>
                </c:pt>
                <c:pt idx="2281">
                  <c:v>41621</c:v>
                </c:pt>
                <c:pt idx="2282">
                  <c:v>41624</c:v>
                </c:pt>
                <c:pt idx="2283">
                  <c:v>41625</c:v>
                </c:pt>
                <c:pt idx="2284">
                  <c:v>41626</c:v>
                </c:pt>
                <c:pt idx="2285">
                  <c:v>41627</c:v>
                </c:pt>
                <c:pt idx="2286">
                  <c:v>41628</c:v>
                </c:pt>
                <c:pt idx="2287">
                  <c:v>41631</c:v>
                </c:pt>
                <c:pt idx="2288">
                  <c:v>41632</c:v>
                </c:pt>
                <c:pt idx="2289">
                  <c:v>41634</c:v>
                </c:pt>
                <c:pt idx="2290">
                  <c:v>41635</c:v>
                </c:pt>
                <c:pt idx="2291">
                  <c:v>41638</c:v>
                </c:pt>
                <c:pt idx="2292">
                  <c:v>41639</c:v>
                </c:pt>
                <c:pt idx="2293">
                  <c:v>41641</c:v>
                </c:pt>
                <c:pt idx="2294">
                  <c:v>41642</c:v>
                </c:pt>
                <c:pt idx="2295">
                  <c:v>41645</c:v>
                </c:pt>
                <c:pt idx="2296">
                  <c:v>41646</c:v>
                </c:pt>
                <c:pt idx="2297">
                  <c:v>41647</c:v>
                </c:pt>
                <c:pt idx="2298">
                  <c:v>41648</c:v>
                </c:pt>
                <c:pt idx="2299">
                  <c:v>41649</c:v>
                </c:pt>
                <c:pt idx="2300">
                  <c:v>41652</c:v>
                </c:pt>
                <c:pt idx="2301">
                  <c:v>41653</c:v>
                </c:pt>
                <c:pt idx="2302">
                  <c:v>41654</c:v>
                </c:pt>
                <c:pt idx="2303">
                  <c:v>41655</c:v>
                </c:pt>
                <c:pt idx="2304">
                  <c:v>41656</c:v>
                </c:pt>
                <c:pt idx="2305">
                  <c:v>41660</c:v>
                </c:pt>
                <c:pt idx="2306">
                  <c:v>41661</c:v>
                </c:pt>
                <c:pt idx="2307">
                  <c:v>41662</c:v>
                </c:pt>
                <c:pt idx="2308">
                  <c:v>41663</c:v>
                </c:pt>
                <c:pt idx="2309">
                  <c:v>41666</c:v>
                </c:pt>
                <c:pt idx="2310">
                  <c:v>41667</c:v>
                </c:pt>
                <c:pt idx="2311">
                  <c:v>41668</c:v>
                </c:pt>
                <c:pt idx="2312">
                  <c:v>41669</c:v>
                </c:pt>
                <c:pt idx="2313">
                  <c:v>41670</c:v>
                </c:pt>
                <c:pt idx="2314">
                  <c:v>41673</c:v>
                </c:pt>
                <c:pt idx="2315">
                  <c:v>41674</c:v>
                </c:pt>
                <c:pt idx="2316">
                  <c:v>41675</c:v>
                </c:pt>
                <c:pt idx="2317">
                  <c:v>41676</c:v>
                </c:pt>
                <c:pt idx="2318">
                  <c:v>41677</c:v>
                </c:pt>
                <c:pt idx="2319">
                  <c:v>41680</c:v>
                </c:pt>
                <c:pt idx="2320">
                  <c:v>41681</c:v>
                </c:pt>
                <c:pt idx="2321">
                  <c:v>41682</c:v>
                </c:pt>
                <c:pt idx="2322">
                  <c:v>41683</c:v>
                </c:pt>
                <c:pt idx="2323">
                  <c:v>41684</c:v>
                </c:pt>
                <c:pt idx="2324">
                  <c:v>41688</c:v>
                </c:pt>
                <c:pt idx="2325">
                  <c:v>41689</c:v>
                </c:pt>
                <c:pt idx="2326">
                  <c:v>41690</c:v>
                </c:pt>
                <c:pt idx="2327">
                  <c:v>41691</c:v>
                </c:pt>
                <c:pt idx="2328">
                  <c:v>41694</c:v>
                </c:pt>
                <c:pt idx="2329">
                  <c:v>41695</c:v>
                </c:pt>
                <c:pt idx="2330">
                  <c:v>41696</c:v>
                </c:pt>
                <c:pt idx="2331">
                  <c:v>41697</c:v>
                </c:pt>
                <c:pt idx="2332">
                  <c:v>41698</c:v>
                </c:pt>
                <c:pt idx="2333">
                  <c:v>41701</c:v>
                </c:pt>
                <c:pt idx="2334">
                  <c:v>41702</c:v>
                </c:pt>
                <c:pt idx="2335">
                  <c:v>41703</c:v>
                </c:pt>
                <c:pt idx="2336">
                  <c:v>41704</c:v>
                </c:pt>
                <c:pt idx="2337">
                  <c:v>41705</c:v>
                </c:pt>
                <c:pt idx="2338">
                  <c:v>41708</c:v>
                </c:pt>
                <c:pt idx="2339">
                  <c:v>41709</c:v>
                </c:pt>
                <c:pt idx="2340">
                  <c:v>41710</c:v>
                </c:pt>
                <c:pt idx="2341">
                  <c:v>41711</c:v>
                </c:pt>
                <c:pt idx="2342">
                  <c:v>41712</c:v>
                </c:pt>
                <c:pt idx="2343">
                  <c:v>41715</c:v>
                </c:pt>
                <c:pt idx="2344">
                  <c:v>41716</c:v>
                </c:pt>
                <c:pt idx="2345">
                  <c:v>41717</c:v>
                </c:pt>
                <c:pt idx="2346">
                  <c:v>41718</c:v>
                </c:pt>
                <c:pt idx="2347">
                  <c:v>41719</c:v>
                </c:pt>
                <c:pt idx="2348">
                  <c:v>41722</c:v>
                </c:pt>
                <c:pt idx="2349">
                  <c:v>41723</c:v>
                </c:pt>
                <c:pt idx="2350">
                  <c:v>41724</c:v>
                </c:pt>
                <c:pt idx="2351">
                  <c:v>41725</c:v>
                </c:pt>
                <c:pt idx="2352">
                  <c:v>41726</c:v>
                </c:pt>
                <c:pt idx="2353">
                  <c:v>41729</c:v>
                </c:pt>
                <c:pt idx="2354">
                  <c:v>41730</c:v>
                </c:pt>
                <c:pt idx="2355">
                  <c:v>41731</c:v>
                </c:pt>
                <c:pt idx="2356">
                  <c:v>41732</c:v>
                </c:pt>
                <c:pt idx="2357">
                  <c:v>41733</c:v>
                </c:pt>
                <c:pt idx="2358">
                  <c:v>41736</c:v>
                </c:pt>
                <c:pt idx="2359">
                  <c:v>41737</c:v>
                </c:pt>
                <c:pt idx="2360">
                  <c:v>41738</c:v>
                </c:pt>
                <c:pt idx="2361">
                  <c:v>41739</c:v>
                </c:pt>
                <c:pt idx="2362">
                  <c:v>41740</c:v>
                </c:pt>
                <c:pt idx="2363">
                  <c:v>41743</c:v>
                </c:pt>
                <c:pt idx="2364">
                  <c:v>41744</c:v>
                </c:pt>
                <c:pt idx="2365">
                  <c:v>41745</c:v>
                </c:pt>
                <c:pt idx="2366">
                  <c:v>41746</c:v>
                </c:pt>
                <c:pt idx="2367">
                  <c:v>41750</c:v>
                </c:pt>
                <c:pt idx="2368">
                  <c:v>41751</c:v>
                </c:pt>
                <c:pt idx="2369">
                  <c:v>41752</c:v>
                </c:pt>
                <c:pt idx="2370">
                  <c:v>41753</c:v>
                </c:pt>
                <c:pt idx="2371">
                  <c:v>41754</c:v>
                </c:pt>
                <c:pt idx="2372">
                  <c:v>41757</c:v>
                </c:pt>
                <c:pt idx="2373">
                  <c:v>41758</c:v>
                </c:pt>
                <c:pt idx="2374">
                  <c:v>41759</c:v>
                </c:pt>
                <c:pt idx="2375">
                  <c:v>41760</c:v>
                </c:pt>
                <c:pt idx="2376">
                  <c:v>41761</c:v>
                </c:pt>
                <c:pt idx="2377">
                  <c:v>41764</c:v>
                </c:pt>
                <c:pt idx="2378">
                  <c:v>41765</c:v>
                </c:pt>
                <c:pt idx="2379">
                  <c:v>41766</c:v>
                </c:pt>
                <c:pt idx="2380">
                  <c:v>41767</c:v>
                </c:pt>
                <c:pt idx="2381">
                  <c:v>41768</c:v>
                </c:pt>
                <c:pt idx="2382">
                  <c:v>41771</c:v>
                </c:pt>
                <c:pt idx="2383">
                  <c:v>41772</c:v>
                </c:pt>
                <c:pt idx="2384">
                  <c:v>41773</c:v>
                </c:pt>
                <c:pt idx="2385">
                  <c:v>41774</c:v>
                </c:pt>
                <c:pt idx="2386">
                  <c:v>41775</c:v>
                </c:pt>
                <c:pt idx="2387">
                  <c:v>41778</c:v>
                </c:pt>
                <c:pt idx="2388">
                  <c:v>41779</c:v>
                </c:pt>
                <c:pt idx="2389">
                  <c:v>41780</c:v>
                </c:pt>
                <c:pt idx="2390">
                  <c:v>41781</c:v>
                </c:pt>
                <c:pt idx="2391">
                  <c:v>41782</c:v>
                </c:pt>
                <c:pt idx="2392">
                  <c:v>41786</c:v>
                </c:pt>
                <c:pt idx="2393">
                  <c:v>41787</c:v>
                </c:pt>
                <c:pt idx="2394">
                  <c:v>41788</c:v>
                </c:pt>
                <c:pt idx="2395">
                  <c:v>41789</c:v>
                </c:pt>
                <c:pt idx="2396">
                  <c:v>41792</c:v>
                </c:pt>
                <c:pt idx="2397">
                  <c:v>41793</c:v>
                </c:pt>
                <c:pt idx="2398">
                  <c:v>41794</c:v>
                </c:pt>
                <c:pt idx="2399">
                  <c:v>41795</c:v>
                </c:pt>
                <c:pt idx="2400">
                  <c:v>41796</c:v>
                </c:pt>
                <c:pt idx="2401">
                  <c:v>41799</c:v>
                </c:pt>
                <c:pt idx="2402">
                  <c:v>41800</c:v>
                </c:pt>
                <c:pt idx="2403">
                  <c:v>41801</c:v>
                </c:pt>
                <c:pt idx="2404">
                  <c:v>41802</c:v>
                </c:pt>
                <c:pt idx="2405">
                  <c:v>41803</c:v>
                </c:pt>
                <c:pt idx="2406">
                  <c:v>41806</c:v>
                </c:pt>
                <c:pt idx="2407">
                  <c:v>41807</c:v>
                </c:pt>
                <c:pt idx="2408">
                  <c:v>41808</c:v>
                </c:pt>
                <c:pt idx="2409">
                  <c:v>41809</c:v>
                </c:pt>
                <c:pt idx="2410">
                  <c:v>41810</c:v>
                </c:pt>
                <c:pt idx="2411">
                  <c:v>41813</c:v>
                </c:pt>
                <c:pt idx="2412">
                  <c:v>41814</c:v>
                </c:pt>
                <c:pt idx="2413">
                  <c:v>41815</c:v>
                </c:pt>
                <c:pt idx="2414">
                  <c:v>41816</c:v>
                </c:pt>
                <c:pt idx="2415">
                  <c:v>41817</c:v>
                </c:pt>
                <c:pt idx="2416">
                  <c:v>41820</c:v>
                </c:pt>
                <c:pt idx="2417">
                  <c:v>41821</c:v>
                </c:pt>
                <c:pt idx="2418">
                  <c:v>41822</c:v>
                </c:pt>
                <c:pt idx="2419">
                  <c:v>41823</c:v>
                </c:pt>
                <c:pt idx="2420">
                  <c:v>41827</c:v>
                </c:pt>
                <c:pt idx="2421">
                  <c:v>41828</c:v>
                </c:pt>
                <c:pt idx="2422">
                  <c:v>41829</c:v>
                </c:pt>
                <c:pt idx="2423">
                  <c:v>41830</c:v>
                </c:pt>
                <c:pt idx="2424">
                  <c:v>41831</c:v>
                </c:pt>
                <c:pt idx="2425">
                  <c:v>41834</c:v>
                </c:pt>
                <c:pt idx="2426">
                  <c:v>41835</c:v>
                </c:pt>
                <c:pt idx="2427">
                  <c:v>41836</c:v>
                </c:pt>
                <c:pt idx="2428">
                  <c:v>41837</c:v>
                </c:pt>
                <c:pt idx="2429">
                  <c:v>41838</c:v>
                </c:pt>
                <c:pt idx="2430">
                  <c:v>41841</c:v>
                </c:pt>
                <c:pt idx="2431">
                  <c:v>41842</c:v>
                </c:pt>
                <c:pt idx="2432">
                  <c:v>41843</c:v>
                </c:pt>
                <c:pt idx="2433">
                  <c:v>41844</c:v>
                </c:pt>
                <c:pt idx="2434">
                  <c:v>41845</c:v>
                </c:pt>
                <c:pt idx="2435">
                  <c:v>41848</c:v>
                </c:pt>
                <c:pt idx="2436">
                  <c:v>41849</c:v>
                </c:pt>
                <c:pt idx="2437">
                  <c:v>41850</c:v>
                </c:pt>
                <c:pt idx="2438">
                  <c:v>41851</c:v>
                </c:pt>
                <c:pt idx="2439">
                  <c:v>41852</c:v>
                </c:pt>
                <c:pt idx="2440">
                  <c:v>41855</c:v>
                </c:pt>
                <c:pt idx="2441">
                  <c:v>41856</c:v>
                </c:pt>
                <c:pt idx="2442">
                  <c:v>41857</c:v>
                </c:pt>
                <c:pt idx="2443">
                  <c:v>41858</c:v>
                </c:pt>
                <c:pt idx="2444">
                  <c:v>41859</c:v>
                </c:pt>
                <c:pt idx="2445">
                  <c:v>41862</c:v>
                </c:pt>
                <c:pt idx="2446">
                  <c:v>41863</c:v>
                </c:pt>
                <c:pt idx="2447">
                  <c:v>41864</c:v>
                </c:pt>
                <c:pt idx="2448">
                  <c:v>41865</c:v>
                </c:pt>
                <c:pt idx="2449">
                  <c:v>41866</c:v>
                </c:pt>
                <c:pt idx="2450">
                  <c:v>41869</c:v>
                </c:pt>
                <c:pt idx="2451">
                  <c:v>41870</c:v>
                </c:pt>
                <c:pt idx="2452">
                  <c:v>41871</c:v>
                </c:pt>
                <c:pt idx="2453">
                  <c:v>41872</c:v>
                </c:pt>
                <c:pt idx="2454">
                  <c:v>41873</c:v>
                </c:pt>
                <c:pt idx="2455">
                  <c:v>41876</c:v>
                </c:pt>
                <c:pt idx="2456">
                  <c:v>41877</c:v>
                </c:pt>
                <c:pt idx="2457">
                  <c:v>41878</c:v>
                </c:pt>
                <c:pt idx="2458">
                  <c:v>41879</c:v>
                </c:pt>
                <c:pt idx="2459">
                  <c:v>41880</c:v>
                </c:pt>
                <c:pt idx="2460">
                  <c:v>41883</c:v>
                </c:pt>
                <c:pt idx="2461">
                  <c:v>41884</c:v>
                </c:pt>
                <c:pt idx="2462">
                  <c:v>41885</c:v>
                </c:pt>
                <c:pt idx="2463">
                  <c:v>41886</c:v>
                </c:pt>
                <c:pt idx="2464">
                  <c:v>41887</c:v>
                </c:pt>
                <c:pt idx="2465">
                  <c:v>41890</c:v>
                </c:pt>
                <c:pt idx="2466">
                  <c:v>41891</c:v>
                </c:pt>
                <c:pt idx="2467">
                  <c:v>41892</c:v>
                </c:pt>
                <c:pt idx="2468">
                  <c:v>41893</c:v>
                </c:pt>
                <c:pt idx="2469">
                  <c:v>41894</c:v>
                </c:pt>
                <c:pt idx="2470">
                  <c:v>41897</c:v>
                </c:pt>
                <c:pt idx="2471">
                  <c:v>41898</c:v>
                </c:pt>
                <c:pt idx="2472">
                  <c:v>41899</c:v>
                </c:pt>
                <c:pt idx="2473">
                  <c:v>41900</c:v>
                </c:pt>
                <c:pt idx="2474">
                  <c:v>41901</c:v>
                </c:pt>
                <c:pt idx="2475">
                  <c:v>41904</c:v>
                </c:pt>
                <c:pt idx="2476">
                  <c:v>41905</c:v>
                </c:pt>
                <c:pt idx="2477">
                  <c:v>41906</c:v>
                </c:pt>
                <c:pt idx="2478">
                  <c:v>41907</c:v>
                </c:pt>
                <c:pt idx="2479">
                  <c:v>41908</c:v>
                </c:pt>
                <c:pt idx="2480">
                  <c:v>41911</c:v>
                </c:pt>
                <c:pt idx="2481">
                  <c:v>41912</c:v>
                </c:pt>
                <c:pt idx="2482">
                  <c:v>41913</c:v>
                </c:pt>
                <c:pt idx="2483">
                  <c:v>41914</c:v>
                </c:pt>
                <c:pt idx="2484">
                  <c:v>41915</c:v>
                </c:pt>
                <c:pt idx="2485">
                  <c:v>41918</c:v>
                </c:pt>
                <c:pt idx="2486">
                  <c:v>41919</c:v>
                </c:pt>
                <c:pt idx="2487">
                  <c:v>41920</c:v>
                </c:pt>
                <c:pt idx="2488">
                  <c:v>41921</c:v>
                </c:pt>
                <c:pt idx="2489">
                  <c:v>41922</c:v>
                </c:pt>
                <c:pt idx="2490">
                  <c:v>41925</c:v>
                </c:pt>
                <c:pt idx="2491">
                  <c:v>41926</c:v>
                </c:pt>
                <c:pt idx="2492">
                  <c:v>41927</c:v>
                </c:pt>
                <c:pt idx="2493">
                  <c:v>41928</c:v>
                </c:pt>
                <c:pt idx="2494">
                  <c:v>41929</c:v>
                </c:pt>
                <c:pt idx="2495">
                  <c:v>41932</c:v>
                </c:pt>
                <c:pt idx="2496">
                  <c:v>41933</c:v>
                </c:pt>
                <c:pt idx="2497">
                  <c:v>41934</c:v>
                </c:pt>
                <c:pt idx="2498">
                  <c:v>41935</c:v>
                </c:pt>
                <c:pt idx="2499">
                  <c:v>41936</c:v>
                </c:pt>
                <c:pt idx="2500">
                  <c:v>41939</c:v>
                </c:pt>
                <c:pt idx="2501">
                  <c:v>41940</c:v>
                </c:pt>
                <c:pt idx="2502">
                  <c:v>41941</c:v>
                </c:pt>
                <c:pt idx="2503">
                  <c:v>41942</c:v>
                </c:pt>
                <c:pt idx="2504">
                  <c:v>41943</c:v>
                </c:pt>
                <c:pt idx="2505">
                  <c:v>41946</c:v>
                </c:pt>
                <c:pt idx="2506">
                  <c:v>41947</c:v>
                </c:pt>
                <c:pt idx="2507">
                  <c:v>41948</c:v>
                </c:pt>
                <c:pt idx="2508">
                  <c:v>41949</c:v>
                </c:pt>
                <c:pt idx="2509">
                  <c:v>41950</c:v>
                </c:pt>
                <c:pt idx="2510">
                  <c:v>41953</c:v>
                </c:pt>
                <c:pt idx="2511">
                  <c:v>41954</c:v>
                </c:pt>
                <c:pt idx="2512">
                  <c:v>41955</c:v>
                </c:pt>
                <c:pt idx="2513">
                  <c:v>41956</c:v>
                </c:pt>
                <c:pt idx="2514">
                  <c:v>41957</c:v>
                </c:pt>
                <c:pt idx="2515">
                  <c:v>41960</c:v>
                </c:pt>
                <c:pt idx="2516">
                  <c:v>41961</c:v>
                </c:pt>
                <c:pt idx="2517">
                  <c:v>41962</c:v>
                </c:pt>
                <c:pt idx="2518">
                  <c:v>41963</c:v>
                </c:pt>
                <c:pt idx="2519">
                  <c:v>41964</c:v>
                </c:pt>
                <c:pt idx="2520">
                  <c:v>41967</c:v>
                </c:pt>
                <c:pt idx="2521">
                  <c:v>41968</c:v>
                </c:pt>
                <c:pt idx="2522">
                  <c:v>41969</c:v>
                </c:pt>
                <c:pt idx="2523">
                  <c:v>41970</c:v>
                </c:pt>
                <c:pt idx="2524">
                  <c:v>41971</c:v>
                </c:pt>
                <c:pt idx="2525">
                  <c:v>41974</c:v>
                </c:pt>
                <c:pt idx="2526">
                  <c:v>41975</c:v>
                </c:pt>
                <c:pt idx="2527">
                  <c:v>41976</c:v>
                </c:pt>
                <c:pt idx="2528">
                  <c:v>41977</c:v>
                </c:pt>
                <c:pt idx="2529">
                  <c:v>41978</c:v>
                </c:pt>
                <c:pt idx="2530">
                  <c:v>41981</c:v>
                </c:pt>
                <c:pt idx="2531">
                  <c:v>41982</c:v>
                </c:pt>
                <c:pt idx="2532">
                  <c:v>41983</c:v>
                </c:pt>
                <c:pt idx="2533">
                  <c:v>41984</c:v>
                </c:pt>
                <c:pt idx="2534">
                  <c:v>41985</c:v>
                </c:pt>
                <c:pt idx="2535">
                  <c:v>41988</c:v>
                </c:pt>
                <c:pt idx="2536">
                  <c:v>41989</c:v>
                </c:pt>
                <c:pt idx="2537">
                  <c:v>41990</c:v>
                </c:pt>
                <c:pt idx="2538">
                  <c:v>41991</c:v>
                </c:pt>
                <c:pt idx="2539">
                  <c:v>41992</c:v>
                </c:pt>
                <c:pt idx="2540">
                  <c:v>41995</c:v>
                </c:pt>
                <c:pt idx="2541">
                  <c:v>41996</c:v>
                </c:pt>
                <c:pt idx="2542">
                  <c:v>41997</c:v>
                </c:pt>
                <c:pt idx="2543">
                  <c:v>41998</c:v>
                </c:pt>
                <c:pt idx="2544">
                  <c:v>41999</c:v>
                </c:pt>
                <c:pt idx="2545">
                  <c:v>42002</c:v>
                </c:pt>
                <c:pt idx="2546">
                  <c:v>42003</c:v>
                </c:pt>
                <c:pt idx="2547">
                  <c:v>42004</c:v>
                </c:pt>
                <c:pt idx="2548">
                  <c:v>42005</c:v>
                </c:pt>
                <c:pt idx="2549">
                  <c:v>42006</c:v>
                </c:pt>
                <c:pt idx="2550">
                  <c:v>42009</c:v>
                </c:pt>
                <c:pt idx="2551">
                  <c:v>42010</c:v>
                </c:pt>
                <c:pt idx="2552">
                  <c:v>42011</c:v>
                </c:pt>
                <c:pt idx="2553">
                  <c:v>42012</c:v>
                </c:pt>
                <c:pt idx="2554">
                  <c:v>42013</c:v>
                </c:pt>
                <c:pt idx="2555">
                  <c:v>42016</c:v>
                </c:pt>
                <c:pt idx="2556">
                  <c:v>42017</c:v>
                </c:pt>
                <c:pt idx="2557">
                  <c:v>42018</c:v>
                </c:pt>
                <c:pt idx="2558">
                  <c:v>42019</c:v>
                </c:pt>
                <c:pt idx="2559">
                  <c:v>42020</c:v>
                </c:pt>
                <c:pt idx="2560">
                  <c:v>42023</c:v>
                </c:pt>
                <c:pt idx="2561">
                  <c:v>42024</c:v>
                </c:pt>
                <c:pt idx="2562">
                  <c:v>42025</c:v>
                </c:pt>
                <c:pt idx="2563">
                  <c:v>42026</c:v>
                </c:pt>
                <c:pt idx="2564">
                  <c:v>42027</c:v>
                </c:pt>
                <c:pt idx="2565">
                  <c:v>42030</c:v>
                </c:pt>
                <c:pt idx="2566">
                  <c:v>42031</c:v>
                </c:pt>
                <c:pt idx="2567">
                  <c:v>42032</c:v>
                </c:pt>
                <c:pt idx="2568">
                  <c:v>42033</c:v>
                </c:pt>
                <c:pt idx="2569">
                  <c:v>42034</c:v>
                </c:pt>
                <c:pt idx="2570">
                  <c:v>42037</c:v>
                </c:pt>
                <c:pt idx="2571">
                  <c:v>42038</c:v>
                </c:pt>
                <c:pt idx="2572">
                  <c:v>42039</c:v>
                </c:pt>
                <c:pt idx="2573">
                  <c:v>42040</c:v>
                </c:pt>
                <c:pt idx="2574">
                  <c:v>42041</c:v>
                </c:pt>
                <c:pt idx="2575">
                  <c:v>42044</c:v>
                </c:pt>
                <c:pt idx="2576">
                  <c:v>42045</c:v>
                </c:pt>
                <c:pt idx="2577">
                  <c:v>42046</c:v>
                </c:pt>
                <c:pt idx="2578">
                  <c:v>42047</c:v>
                </c:pt>
                <c:pt idx="2579">
                  <c:v>42048</c:v>
                </c:pt>
                <c:pt idx="2580">
                  <c:v>42051</c:v>
                </c:pt>
                <c:pt idx="2581">
                  <c:v>42052</c:v>
                </c:pt>
                <c:pt idx="2582">
                  <c:v>42053</c:v>
                </c:pt>
                <c:pt idx="2583">
                  <c:v>42054</c:v>
                </c:pt>
                <c:pt idx="2584">
                  <c:v>42055</c:v>
                </c:pt>
                <c:pt idx="2585">
                  <c:v>42058</c:v>
                </c:pt>
                <c:pt idx="2586">
                  <c:v>42059</c:v>
                </c:pt>
                <c:pt idx="2587">
                  <c:v>42060</c:v>
                </c:pt>
                <c:pt idx="2588">
                  <c:v>42061</c:v>
                </c:pt>
                <c:pt idx="2589">
                  <c:v>42062</c:v>
                </c:pt>
                <c:pt idx="2590">
                  <c:v>42065</c:v>
                </c:pt>
                <c:pt idx="2591">
                  <c:v>42066</c:v>
                </c:pt>
                <c:pt idx="2592">
                  <c:v>42067</c:v>
                </c:pt>
                <c:pt idx="2593">
                  <c:v>42068</c:v>
                </c:pt>
                <c:pt idx="2594">
                  <c:v>42069</c:v>
                </c:pt>
                <c:pt idx="2595">
                  <c:v>42072</c:v>
                </c:pt>
                <c:pt idx="2596">
                  <c:v>42073</c:v>
                </c:pt>
                <c:pt idx="2597">
                  <c:v>42074</c:v>
                </c:pt>
                <c:pt idx="2598">
                  <c:v>42075</c:v>
                </c:pt>
                <c:pt idx="2599">
                  <c:v>42076</c:v>
                </c:pt>
                <c:pt idx="2600">
                  <c:v>42079</c:v>
                </c:pt>
                <c:pt idx="2601">
                  <c:v>42080</c:v>
                </c:pt>
                <c:pt idx="2602">
                  <c:v>42081</c:v>
                </c:pt>
                <c:pt idx="2603">
                  <c:v>42082</c:v>
                </c:pt>
                <c:pt idx="2604">
                  <c:v>42083</c:v>
                </c:pt>
                <c:pt idx="2605">
                  <c:v>42086</c:v>
                </c:pt>
                <c:pt idx="2606">
                  <c:v>42087</c:v>
                </c:pt>
                <c:pt idx="2607">
                  <c:v>42088</c:v>
                </c:pt>
                <c:pt idx="2608">
                  <c:v>42089</c:v>
                </c:pt>
                <c:pt idx="2609">
                  <c:v>42090</c:v>
                </c:pt>
                <c:pt idx="2610">
                  <c:v>42093</c:v>
                </c:pt>
                <c:pt idx="2611">
                  <c:v>42094</c:v>
                </c:pt>
                <c:pt idx="2612">
                  <c:v>42095</c:v>
                </c:pt>
                <c:pt idx="2613">
                  <c:v>42096</c:v>
                </c:pt>
                <c:pt idx="2614">
                  <c:v>42097</c:v>
                </c:pt>
                <c:pt idx="2615">
                  <c:v>42100</c:v>
                </c:pt>
                <c:pt idx="2616">
                  <c:v>42101</c:v>
                </c:pt>
                <c:pt idx="2617">
                  <c:v>42102</c:v>
                </c:pt>
                <c:pt idx="2618">
                  <c:v>42103</c:v>
                </c:pt>
                <c:pt idx="2619">
                  <c:v>42104</c:v>
                </c:pt>
                <c:pt idx="2620">
                  <c:v>42107</c:v>
                </c:pt>
                <c:pt idx="2621">
                  <c:v>42108</c:v>
                </c:pt>
                <c:pt idx="2622">
                  <c:v>42109</c:v>
                </c:pt>
                <c:pt idx="2623">
                  <c:v>42110</c:v>
                </c:pt>
                <c:pt idx="2624">
                  <c:v>42111</c:v>
                </c:pt>
                <c:pt idx="2625">
                  <c:v>42114</c:v>
                </c:pt>
                <c:pt idx="2626">
                  <c:v>42115</c:v>
                </c:pt>
                <c:pt idx="2627">
                  <c:v>42116</c:v>
                </c:pt>
                <c:pt idx="2628">
                  <c:v>42117</c:v>
                </c:pt>
                <c:pt idx="2629">
                  <c:v>42118</c:v>
                </c:pt>
                <c:pt idx="2630">
                  <c:v>42121</c:v>
                </c:pt>
                <c:pt idx="2631">
                  <c:v>42122</c:v>
                </c:pt>
                <c:pt idx="2632">
                  <c:v>42123</c:v>
                </c:pt>
                <c:pt idx="2633">
                  <c:v>42124</c:v>
                </c:pt>
                <c:pt idx="2634">
                  <c:v>42125</c:v>
                </c:pt>
                <c:pt idx="2635">
                  <c:v>42128</c:v>
                </c:pt>
                <c:pt idx="2636">
                  <c:v>42129</c:v>
                </c:pt>
                <c:pt idx="2637">
                  <c:v>42130</c:v>
                </c:pt>
                <c:pt idx="2638">
                  <c:v>42131</c:v>
                </c:pt>
                <c:pt idx="2639">
                  <c:v>42132</c:v>
                </c:pt>
                <c:pt idx="2640">
                  <c:v>42135</c:v>
                </c:pt>
                <c:pt idx="2641">
                  <c:v>42136</c:v>
                </c:pt>
                <c:pt idx="2642">
                  <c:v>42137</c:v>
                </c:pt>
                <c:pt idx="2643">
                  <c:v>42138</c:v>
                </c:pt>
                <c:pt idx="2644">
                  <c:v>42139</c:v>
                </c:pt>
                <c:pt idx="2645">
                  <c:v>42142</c:v>
                </c:pt>
                <c:pt idx="2646">
                  <c:v>42143</c:v>
                </c:pt>
                <c:pt idx="2647">
                  <c:v>42144</c:v>
                </c:pt>
                <c:pt idx="2648">
                  <c:v>42145</c:v>
                </c:pt>
                <c:pt idx="2649">
                  <c:v>42146</c:v>
                </c:pt>
                <c:pt idx="2650">
                  <c:v>42149</c:v>
                </c:pt>
                <c:pt idx="2651">
                  <c:v>42150</c:v>
                </c:pt>
                <c:pt idx="2652">
                  <c:v>42151</c:v>
                </c:pt>
                <c:pt idx="2653">
                  <c:v>42152</c:v>
                </c:pt>
                <c:pt idx="2654">
                  <c:v>42153</c:v>
                </c:pt>
                <c:pt idx="2655">
                  <c:v>42156</c:v>
                </c:pt>
                <c:pt idx="2656">
                  <c:v>42157</c:v>
                </c:pt>
                <c:pt idx="2657">
                  <c:v>42158</c:v>
                </c:pt>
                <c:pt idx="2658">
                  <c:v>42159</c:v>
                </c:pt>
                <c:pt idx="2659">
                  <c:v>42160</c:v>
                </c:pt>
                <c:pt idx="2660">
                  <c:v>42163</c:v>
                </c:pt>
                <c:pt idx="2661">
                  <c:v>42164</c:v>
                </c:pt>
                <c:pt idx="2662">
                  <c:v>42165</c:v>
                </c:pt>
                <c:pt idx="2663">
                  <c:v>42166</c:v>
                </c:pt>
                <c:pt idx="2664">
                  <c:v>42167</c:v>
                </c:pt>
                <c:pt idx="2665">
                  <c:v>42170</c:v>
                </c:pt>
                <c:pt idx="2666">
                  <c:v>42171</c:v>
                </c:pt>
                <c:pt idx="2667">
                  <c:v>42172</c:v>
                </c:pt>
                <c:pt idx="2668">
                  <c:v>42173</c:v>
                </c:pt>
                <c:pt idx="2669">
                  <c:v>42174</c:v>
                </c:pt>
                <c:pt idx="2670">
                  <c:v>42177</c:v>
                </c:pt>
                <c:pt idx="2671">
                  <c:v>42178</c:v>
                </c:pt>
                <c:pt idx="2672">
                  <c:v>42179</c:v>
                </c:pt>
                <c:pt idx="2673">
                  <c:v>42180</c:v>
                </c:pt>
                <c:pt idx="2674">
                  <c:v>42181</c:v>
                </c:pt>
                <c:pt idx="2675">
                  <c:v>42184</c:v>
                </c:pt>
                <c:pt idx="2676">
                  <c:v>42185</c:v>
                </c:pt>
                <c:pt idx="2677">
                  <c:v>42186</c:v>
                </c:pt>
                <c:pt idx="2678">
                  <c:v>42187</c:v>
                </c:pt>
                <c:pt idx="2679">
                  <c:v>42188</c:v>
                </c:pt>
                <c:pt idx="2680">
                  <c:v>42191</c:v>
                </c:pt>
                <c:pt idx="2681">
                  <c:v>42192</c:v>
                </c:pt>
                <c:pt idx="2682">
                  <c:v>42193</c:v>
                </c:pt>
                <c:pt idx="2683">
                  <c:v>42194</c:v>
                </c:pt>
                <c:pt idx="2684">
                  <c:v>42195</c:v>
                </c:pt>
                <c:pt idx="2685">
                  <c:v>42198</c:v>
                </c:pt>
                <c:pt idx="2686">
                  <c:v>42199</c:v>
                </c:pt>
                <c:pt idx="2687">
                  <c:v>42200</c:v>
                </c:pt>
                <c:pt idx="2688">
                  <c:v>42201</c:v>
                </c:pt>
                <c:pt idx="2689">
                  <c:v>42202</c:v>
                </c:pt>
                <c:pt idx="2690">
                  <c:v>42205</c:v>
                </c:pt>
                <c:pt idx="2691">
                  <c:v>42206</c:v>
                </c:pt>
                <c:pt idx="2692">
                  <c:v>42207</c:v>
                </c:pt>
                <c:pt idx="2693">
                  <c:v>42208</c:v>
                </c:pt>
                <c:pt idx="2694">
                  <c:v>42209</c:v>
                </c:pt>
                <c:pt idx="2695">
                  <c:v>42212</c:v>
                </c:pt>
                <c:pt idx="2696">
                  <c:v>42213</c:v>
                </c:pt>
                <c:pt idx="2697">
                  <c:v>42214</c:v>
                </c:pt>
                <c:pt idx="2698">
                  <c:v>42215</c:v>
                </c:pt>
                <c:pt idx="2699">
                  <c:v>42216</c:v>
                </c:pt>
                <c:pt idx="2700">
                  <c:v>42219</c:v>
                </c:pt>
                <c:pt idx="2701">
                  <c:v>42220</c:v>
                </c:pt>
                <c:pt idx="2702">
                  <c:v>42221</c:v>
                </c:pt>
                <c:pt idx="2703">
                  <c:v>42222</c:v>
                </c:pt>
                <c:pt idx="2704">
                  <c:v>42223</c:v>
                </c:pt>
                <c:pt idx="2705">
                  <c:v>42226</c:v>
                </c:pt>
                <c:pt idx="2706">
                  <c:v>42227</c:v>
                </c:pt>
                <c:pt idx="2707">
                  <c:v>42228</c:v>
                </c:pt>
                <c:pt idx="2708">
                  <c:v>42229</c:v>
                </c:pt>
                <c:pt idx="2709">
                  <c:v>42230</c:v>
                </c:pt>
                <c:pt idx="2710">
                  <c:v>42233</c:v>
                </c:pt>
                <c:pt idx="2711">
                  <c:v>42234</c:v>
                </c:pt>
                <c:pt idx="2712">
                  <c:v>42235</c:v>
                </c:pt>
                <c:pt idx="2713">
                  <c:v>42236</c:v>
                </c:pt>
                <c:pt idx="2714">
                  <c:v>42237</c:v>
                </c:pt>
                <c:pt idx="2715">
                  <c:v>42241</c:v>
                </c:pt>
                <c:pt idx="2716">
                  <c:v>42242</c:v>
                </c:pt>
                <c:pt idx="2717">
                  <c:v>42243</c:v>
                </c:pt>
                <c:pt idx="2718">
                  <c:v>42244</c:v>
                </c:pt>
                <c:pt idx="2719">
                  <c:v>42247</c:v>
                </c:pt>
                <c:pt idx="2720">
                  <c:v>42248</c:v>
                </c:pt>
                <c:pt idx="2721">
                  <c:v>42249</c:v>
                </c:pt>
                <c:pt idx="2722">
                  <c:v>42250</c:v>
                </c:pt>
                <c:pt idx="2723">
                  <c:v>42251</c:v>
                </c:pt>
                <c:pt idx="2724">
                  <c:v>42254</c:v>
                </c:pt>
                <c:pt idx="2725">
                  <c:v>42255</c:v>
                </c:pt>
                <c:pt idx="2726">
                  <c:v>42256</c:v>
                </c:pt>
                <c:pt idx="2727">
                  <c:v>42257</c:v>
                </c:pt>
                <c:pt idx="2728">
                  <c:v>42258</c:v>
                </c:pt>
                <c:pt idx="2729">
                  <c:v>42261</c:v>
                </c:pt>
                <c:pt idx="2730">
                  <c:v>42262</c:v>
                </c:pt>
                <c:pt idx="2731">
                  <c:v>42263</c:v>
                </c:pt>
                <c:pt idx="2732">
                  <c:v>42264</c:v>
                </c:pt>
                <c:pt idx="2733">
                  <c:v>42265</c:v>
                </c:pt>
                <c:pt idx="2734">
                  <c:v>42268</c:v>
                </c:pt>
                <c:pt idx="2735">
                  <c:v>42269</c:v>
                </c:pt>
                <c:pt idx="2736">
                  <c:v>42270</c:v>
                </c:pt>
                <c:pt idx="2737">
                  <c:v>42271</c:v>
                </c:pt>
                <c:pt idx="2738">
                  <c:v>42272</c:v>
                </c:pt>
                <c:pt idx="2739">
                  <c:v>42275</c:v>
                </c:pt>
                <c:pt idx="2740">
                  <c:v>42276</c:v>
                </c:pt>
                <c:pt idx="2741">
                  <c:v>42277</c:v>
                </c:pt>
                <c:pt idx="2742">
                  <c:v>42278</c:v>
                </c:pt>
                <c:pt idx="2743">
                  <c:v>42279</c:v>
                </c:pt>
                <c:pt idx="2744">
                  <c:v>42282</c:v>
                </c:pt>
                <c:pt idx="2745">
                  <c:v>42283</c:v>
                </c:pt>
                <c:pt idx="2746">
                  <c:v>42284</c:v>
                </c:pt>
                <c:pt idx="2747">
                  <c:v>42285</c:v>
                </c:pt>
                <c:pt idx="2748">
                  <c:v>42286</c:v>
                </c:pt>
                <c:pt idx="2749">
                  <c:v>42289</c:v>
                </c:pt>
                <c:pt idx="2750">
                  <c:v>42290</c:v>
                </c:pt>
                <c:pt idx="2751">
                  <c:v>42291</c:v>
                </c:pt>
                <c:pt idx="2752">
                  <c:v>42292</c:v>
                </c:pt>
                <c:pt idx="2753">
                  <c:v>42293</c:v>
                </c:pt>
                <c:pt idx="2754">
                  <c:v>42296</c:v>
                </c:pt>
                <c:pt idx="2755">
                  <c:v>42297</c:v>
                </c:pt>
                <c:pt idx="2756">
                  <c:v>42298</c:v>
                </c:pt>
                <c:pt idx="2757">
                  <c:v>42299</c:v>
                </c:pt>
                <c:pt idx="2758">
                  <c:v>42300</c:v>
                </c:pt>
                <c:pt idx="2759">
                  <c:v>42303</c:v>
                </c:pt>
                <c:pt idx="2760">
                  <c:v>42304</c:v>
                </c:pt>
                <c:pt idx="2761">
                  <c:v>42305</c:v>
                </c:pt>
                <c:pt idx="2762">
                  <c:v>42306</c:v>
                </c:pt>
                <c:pt idx="2763">
                  <c:v>42307</c:v>
                </c:pt>
                <c:pt idx="2764">
                  <c:v>42310</c:v>
                </c:pt>
                <c:pt idx="2765">
                  <c:v>42311</c:v>
                </c:pt>
                <c:pt idx="2766">
                  <c:v>42312</c:v>
                </c:pt>
                <c:pt idx="2767">
                  <c:v>42313</c:v>
                </c:pt>
                <c:pt idx="2768">
                  <c:v>42314</c:v>
                </c:pt>
                <c:pt idx="2769">
                  <c:v>42317</c:v>
                </c:pt>
                <c:pt idx="2770">
                  <c:v>42318</c:v>
                </c:pt>
                <c:pt idx="2771">
                  <c:v>42319</c:v>
                </c:pt>
                <c:pt idx="2772">
                  <c:v>42320</c:v>
                </c:pt>
                <c:pt idx="2773">
                  <c:v>42324</c:v>
                </c:pt>
                <c:pt idx="2774">
                  <c:v>42325</c:v>
                </c:pt>
                <c:pt idx="2775">
                  <c:v>42326</c:v>
                </c:pt>
                <c:pt idx="2776">
                  <c:v>42327</c:v>
                </c:pt>
                <c:pt idx="2777">
                  <c:v>42328</c:v>
                </c:pt>
                <c:pt idx="2778">
                  <c:v>42331</c:v>
                </c:pt>
                <c:pt idx="2779">
                  <c:v>42332</c:v>
                </c:pt>
                <c:pt idx="2780">
                  <c:v>42333</c:v>
                </c:pt>
                <c:pt idx="2781">
                  <c:v>42334</c:v>
                </c:pt>
                <c:pt idx="2782">
                  <c:v>42335</c:v>
                </c:pt>
                <c:pt idx="2783">
                  <c:v>42338</c:v>
                </c:pt>
                <c:pt idx="2784">
                  <c:v>42339</c:v>
                </c:pt>
                <c:pt idx="2785">
                  <c:v>42340</c:v>
                </c:pt>
                <c:pt idx="2786">
                  <c:v>42341</c:v>
                </c:pt>
                <c:pt idx="2787">
                  <c:v>42342</c:v>
                </c:pt>
                <c:pt idx="2788">
                  <c:v>42345</c:v>
                </c:pt>
                <c:pt idx="2789">
                  <c:v>42346</c:v>
                </c:pt>
                <c:pt idx="2790">
                  <c:v>42347</c:v>
                </c:pt>
                <c:pt idx="2791">
                  <c:v>42348</c:v>
                </c:pt>
                <c:pt idx="2792">
                  <c:v>42349</c:v>
                </c:pt>
                <c:pt idx="2793">
                  <c:v>42352</c:v>
                </c:pt>
                <c:pt idx="2794">
                  <c:v>42353</c:v>
                </c:pt>
                <c:pt idx="2795">
                  <c:v>42354</c:v>
                </c:pt>
                <c:pt idx="2796">
                  <c:v>42355</c:v>
                </c:pt>
                <c:pt idx="2797">
                  <c:v>42356</c:v>
                </c:pt>
                <c:pt idx="2798">
                  <c:v>42359</c:v>
                </c:pt>
                <c:pt idx="2799">
                  <c:v>42360</c:v>
                </c:pt>
                <c:pt idx="2800">
                  <c:v>42361</c:v>
                </c:pt>
                <c:pt idx="2801">
                  <c:v>42362</c:v>
                </c:pt>
                <c:pt idx="2802">
                  <c:v>42363</c:v>
                </c:pt>
                <c:pt idx="2803">
                  <c:v>42366</c:v>
                </c:pt>
                <c:pt idx="2804">
                  <c:v>42367</c:v>
                </c:pt>
                <c:pt idx="2805">
                  <c:v>42368</c:v>
                </c:pt>
                <c:pt idx="2806">
                  <c:v>42369</c:v>
                </c:pt>
                <c:pt idx="2807">
                  <c:v>42373</c:v>
                </c:pt>
                <c:pt idx="2808">
                  <c:v>42374</c:v>
                </c:pt>
                <c:pt idx="2809">
                  <c:v>42375</c:v>
                </c:pt>
                <c:pt idx="2810">
                  <c:v>42376</c:v>
                </c:pt>
                <c:pt idx="2811">
                  <c:v>42377</c:v>
                </c:pt>
                <c:pt idx="2812">
                  <c:v>42380</c:v>
                </c:pt>
                <c:pt idx="2813">
                  <c:v>42381</c:v>
                </c:pt>
                <c:pt idx="2814">
                  <c:v>42382</c:v>
                </c:pt>
                <c:pt idx="2815">
                  <c:v>42383</c:v>
                </c:pt>
                <c:pt idx="2816">
                  <c:v>42384</c:v>
                </c:pt>
                <c:pt idx="2817">
                  <c:v>42387</c:v>
                </c:pt>
                <c:pt idx="2818">
                  <c:v>42388</c:v>
                </c:pt>
                <c:pt idx="2819">
                  <c:v>42389</c:v>
                </c:pt>
                <c:pt idx="2820">
                  <c:v>42390</c:v>
                </c:pt>
                <c:pt idx="2821">
                  <c:v>42391</c:v>
                </c:pt>
                <c:pt idx="2822">
                  <c:v>42394</c:v>
                </c:pt>
                <c:pt idx="2823">
                  <c:v>42395</c:v>
                </c:pt>
                <c:pt idx="2824">
                  <c:v>42396</c:v>
                </c:pt>
                <c:pt idx="2825">
                  <c:v>42397</c:v>
                </c:pt>
                <c:pt idx="2826">
                  <c:v>42398</c:v>
                </c:pt>
                <c:pt idx="2827">
                  <c:v>42401</c:v>
                </c:pt>
                <c:pt idx="2828">
                  <c:v>42402</c:v>
                </c:pt>
                <c:pt idx="2829">
                  <c:v>42403</c:v>
                </c:pt>
                <c:pt idx="2830">
                  <c:v>42404</c:v>
                </c:pt>
                <c:pt idx="2831">
                  <c:v>42405</c:v>
                </c:pt>
                <c:pt idx="2832">
                  <c:v>42408</c:v>
                </c:pt>
                <c:pt idx="2833">
                  <c:v>42409</c:v>
                </c:pt>
                <c:pt idx="2834">
                  <c:v>42410</c:v>
                </c:pt>
                <c:pt idx="2835">
                  <c:v>42411</c:v>
                </c:pt>
                <c:pt idx="2836">
                  <c:v>42412</c:v>
                </c:pt>
                <c:pt idx="2837">
                  <c:v>42415</c:v>
                </c:pt>
                <c:pt idx="2838">
                  <c:v>42416</c:v>
                </c:pt>
                <c:pt idx="2839">
                  <c:v>42417</c:v>
                </c:pt>
                <c:pt idx="2840">
                  <c:v>42418</c:v>
                </c:pt>
                <c:pt idx="2841">
                  <c:v>42419</c:v>
                </c:pt>
                <c:pt idx="2842">
                  <c:v>42422</c:v>
                </c:pt>
                <c:pt idx="2843">
                  <c:v>42423</c:v>
                </c:pt>
                <c:pt idx="2844">
                  <c:v>42424</c:v>
                </c:pt>
                <c:pt idx="2845">
                  <c:v>42425</c:v>
                </c:pt>
                <c:pt idx="2846">
                  <c:v>42426</c:v>
                </c:pt>
                <c:pt idx="2847">
                  <c:v>42429</c:v>
                </c:pt>
                <c:pt idx="2848">
                  <c:v>42430</c:v>
                </c:pt>
                <c:pt idx="2849">
                  <c:v>42431</c:v>
                </c:pt>
                <c:pt idx="2850">
                  <c:v>42432</c:v>
                </c:pt>
                <c:pt idx="2851">
                  <c:v>42433</c:v>
                </c:pt>
                <c:pt idx="2852">
                  <c:v>42436</c:v>
                </c:pt>
                <c:pt idx="2853">
                  <c:v>42437</c:v>
                </c:pt>
                <c:pt idx="2854">
                  <c:v>42438</c:v>
                </c:pt>
                <c:pt idx="2855">
                  <c:v>42439</c:v>
                </c:pt>
                <c:pt idx="2856">
                  <c:v>42440</c:v>
                </c:pt>
                <c:pt idx="2857">
                  <c:v>42443</c:v>
                </c:pt>
                <c:pt idx="2858">
                  <c:v>42444</c:v>
                </c:pt>
                <c:pt idx="2859">
                  <c:v>42445</c:v>
                </c:pt>
                <c:pt idx="2860">
                  <c:v>42446</c:v>
                </c:pt>
                <c:pt idx="2861">
                  <c:v>42447</c:v>
                </c:pt>
                <c:pt idx="2862">
                  <c:v>42450</c:v>
                </c:pt>
                <c:pt idx="2863">
                  <c:v>42451</c:v>
                </c:pt>
                <c:pt idx="2864">
                  <c:v>42452</c:v>
                </c:pt>
                <c:pt idx="2865">
                  <c:v>42453</c:v>
                </c:pt>
                <c:pt idx="2866">
                  <c:v>42454</c:v>
                </c:pt>
                <c:pt idx="2867">
                  <c:v>42457</c:v>
                </c:pt>
                <c:pt idx="2868">
                  <c:v>42458</c:v>
                </c:pt>
                <c:pt idx="2869">
                  <c:v>42459</c:v>
                </c:pt>
                <c:pt idx="2870">
                  <c:v>42460</c:v>
                </c:pt>
                <c:pt idx="2871">
                  <c:v>42461</c:v>
                </c:pt>
                <c:pt idx="2872">
                  <c:v>42464</c:v>
                </c:pt>
                <c:pt idx="2873">
                  <c:v>42465</c:v>
                </c:pt>
                <c:pt idx="2874">
                  <c:v>42466</c:v>
                </c:pt>
                <c:pt idx="2875">
                  <c:v>42467</c:v>
                </c:pt>
                <c:pt idx="2876">
                  <c:v>42468</c:v>
                </c:pt>
                <c:pt idx="2877">
                  <c:v>42471</c:v>
                </c:pt>
                <c:pt idx="2878">
                  <c:v>42472</c:v>
                </c:pt>
                <c:pt idx="2879">
                  <c:v>42473</c:v>
                </c:pt>
                <c:pt idx="2880">
                  <c:v>42474</c:v>
                </c:pt>
                <c:pt idx="2881">
                  <c:v>42475</c:v>
                </c:pt>
                <c:pt idx="2882">
                  <c:v>42478</c:v>
                </c:pt>
                <c:pt idx="2883">
                  <c:v>42479</c:v>
                </c:pt>
                <c:pt idx="2884">
                  <c:v>42480</c:v>
                </c:pt>
                <c:pt idx="2885">
                  <c:v>42481</c:v>
                </c:pt>
                <c:pt idx="2886">
                  <c:v>42482</c:v>
                </c:pt>
                <c:pt idx="2887">
                  <c:v>42485</c:v>
                </c:pt>
                <c:pt idx="2888">
                  <c:v>42486</c:v>
                </c:pt>
                <c:pt idx="2889">
                  <c:v>42487</c:v>
                </c:pt>
                <c:pt idx="2890">
                  <c:v>42488</c:v>
                </c:pt>
                <c:pt idx="2891">
                  <c:v>42489</c:v>
                </c:pt>
                <c:pt idx="2892">
                  <c:v>42492</c:v>
                </c:pt>
                <c:pt idx="2893">
                  <c:v>42493</c:v>
                </c:pt>
                <c:pt idx="2894">
                  <c:v>42494</c:v>
                </c:pt>
                <c:pt idx="2895">
                  <c:v>42495</c:v>
                </c:pt>
                <c:pt idx="2896">
                  <c:v>42496</c:v>
                </c:pt>
                <c:pt idx="2897">
                  <c:v>42499</c:v>
                </c:pt>
                <c:pt idx="2898">
                  <c:v>42500</c:v>
                </c:pt>
                <c:pt idx="2899">
                  <c:v>42501</c:v>
                </c:pt>
                <c:pt idx="2900">
                  <c:v>42502</c:v>
                </c:pt>
                <c:pt idx="2901">
                  <c:v>42503</c:v>
                </c:pt>
                <c:pt idx="2902">
                  <c:v>42506</c:v>
                </c:pt>
                <c:pt idx="2903">
                  <c:v>42507</c:v>
                </c:pt>
                <c:pt idx="2904">
                  <c:v>42508</c:v>
                </c:pt>
                <c:pt idx="2905">
                  <c:v>42509</c:v>
                </c:pt>
                <c:pt idx="2906">
                  <c:v>42510</c:v>
                </c:pt>
                <c:pt idx="2907">
                  <c:v>42513</c:v>
                </c:pt>
                <c:pt idx="2908">
                  <c:v>42514</c:v>
                </c:pt>
                <c:pt idx="2909">
                  <c:v>42515</c:v>
                </c:pt>
                <c:pt idx="2910">
                  <c:v>42516</c:v>
                </c:pt>
                <c:pt idx="2911">
                  <c:v>42517</c:v>
                </c:pt>
                <c:pt idx="2912">
                  <c:v>42521</c:v>
                </c:pt>
                <c:pt idx="2913">
                  <c:v>42522</c:v>
                </c:pt>
                <c:pt idx="2914">
                  <c:v>42523</c:v>
                </c:pt>
                <c:pt idx="2915">
                  <c:v>42524</c:v>
                </c:pt>
                <c:pt idx="2916">
                  <c:v>42527</c:v>
                </c:pt>
                <c:pt idx="2917">
                  <c:v>42528</c:v>
                </c:pt>
                <c:pt idx="2918">
                  <c:v>42529</c:v>
                </c:pt>
                <c:pt idx="2919">
                  <c:v>42530</c:v>
                </c:pt>
                <c:pt idx="2920">
                  <c:v>42531</c:v>
                </c:pt>
                <c:pt idx="2921">
                  <c:v>42534</c:v>
                </c:pt>
                <c:pt idx="2922">
                  <c:v>42535</c:v>
                </c:pt>
                <c:pt idx="2923">
                  <c:v>42536</c:v>
                </c:pt>
                <c:pt idx="2924">
                  <c:v>42537</c:v>
                </c:pt>
                <c:pt idx="2925">
                  <c:v>42538</c:v>
                </c:pt>
                <c:pt idx="2926">
                  <c:v>42541</c:v>
                </c:pt>
                <c:pt idx="2927">
                  <c:v>42542</c:v>
                </c:pt>
                <c:pt idx="2928">
                  <c:v>42543</c:v>
                </c:pt>
                <c:pt idx="2929">
                  <c:v>42544</c:v>
                </c:pt>
                <c:pt idx="2930">
                  <c:v>42545</c:v>
                </c:pt>
                <c:pt idx="2931">
                  <c:v>42548</c:v>
                </c:pt>
                <c:pt idx="2932">
                  <c:v>42549</c:v>
                </c:pt>
                <c:pt idx="2933">
                  <c:v>42550</c:v>
                </c:pt>
                <c:pt idx="2934">
                  <c:v>42551</c:v>
                </c:pt>
                <c:pt idx="2935">
                  <c:v>42552</c:v>
                </c:pt>
                <c:pt idx="2936">
                  <c:v>42556</c:v>
                </c:pt>
                <c:pt idx="2937">
                  <c:v>42557</c:v>
                </c:pt>
                <c:pt idx="2938">
                  <c:v>42558</c:v>
                </c:pt>
                <c:pt idx="2939">
                  <c:v>42559</c:v>
                </c:pt>
                <c:pt idx="2940">
                  <c:v>42562</c:v>
                </c:pt>
                <c:pt idx="2941">
                  <c:v>42563</c:v>
                </c:pt>
                <c:pt idx="2942">
                  <c:v>42564</c:v>
                </c:pt>
                <c:pt idx="2943">
                  <c:v>42565</c:v>
                </c:pt>
                <c:pt idx="2944">
                  <c:v>42566</c:v>
                </c:pt>
                <c:pt idx="2945">
                  <c:v>42569</c:v>
                </c:pt>
                <c:pt idx="2946">
                  <c:v>42570</c:v>
                </c:pt>
                <c:pt idx="2947">
                  <c:v>42571</c:v>
                </c:pt>
                <c:pt idx="2948">
                  <c:v>42572</c:v>
                </c:pt>
                <c:pt idx="2949">
                  <c:v>42573</c:v>
                </c:pt>
                <c:pt idx="2950">
                  <c:v>42576</c:v>
                </c:pt>
                <c:pt idx="2951">
                  <c:v>42577</c:v>
                </c:pt>
                <c:pt idx="2952">
                  <c:v>42578</c:v>
                </c:pt>
                <c:pt idx="2953">
                  <c:v>42579</c:v>
                </c:pt>
                <c:pt idx="2954">
                  <c:v>42580</c:v>
                </c:pt>
                <c:pt idx="2955">
                  <c:v>42583</c:v>
                </c:pt>
                <c:pt idx="2956">
                  <c:v>42584</c:v>
                </c:pt>
                <c:pt idx="2957">
                  <c:v>42585</c:v>
                </c:pt>
                <c:pt idx="2958">
                  <c:v>42586</c:v>
                </c:pt>
                <c:pt idx="2959">
                  <c:v>42587</c:v>
                </c:pt>
                <c:pt idx="2960">
                  <c:v>42590</c:v>
                </c:pt>
                <c:pt idx="2961">
                  <c:v>42592</c:v>
                </c:pt>
                <c:pt idx="2962">
                  <c:v>42593</c:v>
                </c:pt>
                <c:pt idx="2963">
                  <c:v>42594</c:v>
                </c:pt>
                <c:pt idx="2964">
                  <c:v>42597</c:v>
                </c:pt>
                <c:pt idx="2965">
                  <c:v>42598</c:v>
                </c:pt>
                <c:pt idx="2966">
                  <c:v>42599</c:v>
                </c:pt>
                <c:pt idx="2967">
                  <c:v>42600</c:v>
                </c:pt>
                <c:pt idx="2968">
                  <c:v>42601</c:v>
                </c:pt>
                <c:pt idx="2969">
                  <c:v>42604</c:v>
                </c:pt>
                <c:pt idx="2970">
                  <c:v>42605</c:v>
                </c:pt>
                <c:pt idx="2971">
                  <c:v>42606</c:v>
                </c:pt>
                <c:pt idx="2972">
                  <c:v>42607</c:v>
                </c:pt>
                <c:pt idx="2973">
                  <c:v>42608</c:v>
                </c:pt>
                <c:pt idx="2974">
                  <c:v>42611</c:v>
                </c:pt>
                <c:pt idx="2975">
                  <c:v>42612</c:v>
                </c:pt>
                <c:pt idx="2976">
                  <c:v>42613</c:v>
                </c:pt>
                <c:pt idx="2977">
                  <c:v>42614</c:v>
                </c:pt>
                <c:pt idx="2978">
                  <c:v>42615</c:v>
                </c:pt>
                <c:pt idx="2979">
                  <c:v>42618</c:v>
                </c:pt>
                <c:pt idx="2980">
                  <c:v>42619</c:v>
                </c:pt>
                <c:pt idx="2981">
                  <c:v>42620</c:v>
                </c:pt>
                <c:pt idx="2982">
                  <c:v>42621</c:v>
                </c:pt>
                <c:pt idx="2983">
                  <c:v>42622</c:v>
                </c:pt>
                <c:pt idx="2984">
                  <c:v>42625</c:v>
                </c:pt>
                <c:pt idx="2985">
                  <c:v>42626</c:v>
                </c:pt>
                <c:pt idx="2986">
                  <c:v>42627</c:v>
                </c:pt>
                <c:pt idx="2987">
                  <c:v>42628</c:v>
                </c:pt>
                <c:pt idx="2988">
                  <c:v>42629</c:v>
                </c:pt>
                <c:pt idx="2989">
                  <c:v>42632</c:v>
                </c:pt>
                <c:pt idx="2990">
                  <c:v>42633</c:v>
                </c:pt>
                <c:pt idx="2991">
                  <c:v>42634</c:v>
                </c:pt>
                <c:pt idx="2992">
                  <c:v>42635</c:v>
                </c:pt>
                <c:pt idx="2993">
                  <c:v>42636</c:v>
                </c:pt>
                <c:pt idx="2994">
                  <c:v>42639</c:v>
                </c:pt>
                <c:pt idx="2995">
                  <c:v>42640</c:v>
                </c:pt>
                <c:pt idx="2996">
                  <c:v>42641</c:v>
                </c:pt>
                <c:pt idx="2997">
                  <c:v>42642</c:v>
                </c:pt>
                <c:pt idx="2998">
                  <c:v>42643</c:v>
                </c:pt>
                <c:pt idx="2999">
                  <c:v>42646</c:v>
                </c:pt>
                <c:pt idx="3000">
                  <c:v>42647</c:v>
                </c:pt>
                <c:pt idx="3001">
                  <c:v>42648</c:v>
                </c:pt>
                <c:pt idx="3002">
                  <c:v>42649</c:v>
                </c:pt>
                <c:pt idx="3003">
                  <c:v>42650</c:v>
                </c:pt>
                <c:pt idx="3004">
                  <c:v>42653</c:v>
                </c:pt>
                <c:pt idx="3005">
                  <c:v>42654</c:v>
                </c:pt>
                <c:pt idx="3006">
                  <c:v>42655</c:v>
                </c:pt>
                <c:pt idx="3007">
                  <c:v>42656</c:v>
                </c:pt>
                <c:pt idx="3008">
                  <c:v>42657</c:v>
                </c:pt>
                <c:pt idx="3009">
                  <c:v>42660</c:v>
                </c:pt>
                <c:pt idx="3010">
                  <c:v>42661</c:v>
                </c:pt>
                <c:pt idx="3011">
                  <c:v>42662</c:v>
                </c:pt>
                <c:pt idx="3012">
                  <c:v>42663</c:v>
                </c:pt>
                <c:pt idx="3013">
                  <c:v>42664</c:v>
                </c:pt>
                <c:pt idx="3014">
                  <c:v>42667</c:v>
                </c:pt>
                <c:pt idx="3015">
                  <c:v>42668</c:v>
                </c:pt>
                <c:pt idx="3016">
                  <c:v>42669</c:v>
                </c:pt>
                <c:pt idx="3017">
                  <c:v>42670</c:v>
                </c:pt>
                <c:pt idx="3018">
                  <c:v>42671</c:v>
                </c:pt>
                <c:pt idx="3019">
                  <c:v>42674</c:v>
                </c:pt>
                <c:pt idx="3020">
                  <c:v>42675</c:v>
                </c:pt>
                <c:pt idx="3021">
                  <c:v>42676</c:v>
                </c:pt>
                <c:pt idx="3022">
                  <c:v>42677</c:v>
                </c:pt>
                <c:pt idx="3023">
                  <c:v>42678</c:v>
                </c:pt>
                <c:pt idx="3024">
                  <c:v>42681</c:v>
                </c:pt>
                <c:pt idx="3025">
                  <c:v>42682</c:v>
                </c:pt>
                <c:pt idx="3026">
                  <c:v>42683</c:v>
                </c:pt>
                <c:pt idx="3027">
                  <c:v>42684</c:v>
                </c:pt>
                <c:pt idx="3028">
                  <c:v>42685</c:v>
                </c:pt>
                <c:pt idx="3029">
                  <c:v>42688</c:v>
                </c:pt>
                <c:pt idx="3030">
                  <c:v>42689</c:v>
                </c:pt>
                <c:pt idx="3031">
                  <c:v>42690</c:v>
                </c:pt>
                <c:pt idx="3032">
                  <c:v>42691</c:v>
                </c:pt>
                <c:pt idx="3033">
                  <c:v>42692</c:v>
                </c:pt>
                <c:pt idx="3034">
                  <c:v>42695</c:v>
                </c:pt>
                <c:pt idx="3035">
                  <c:v>42696</c:v>
                </c:pt>
                <c:pt idx="3036">
                  <c:v>42697</c:v>
                </c:pt>
                <c:pt idx="3037">
                  <c:v>42698</c:v>
                </c:pt>
                <c:pt idx="3038">
                  <c:v>42699</c:v>
                </c:pt>
                <c:pt idx="3039">
                  <c:v>42702</c:v>
                </c:pt>
                <c:pt idx="3040">
                  <c:v>42703</c:v>
                </c:pt>
                <c:pt idx="3041">
                  <c:v>42704</c:v>
                </c:pt>
                <c:pt idx="3042">
                  <c:v>42705</c:v>
                </c:pt>
                <c:pt idx="3043">
                  <c:v>42706</c:v>
                </c:pt>
                <c:pt idx="3044">
                  <c:v>42709</c:v>
                </c:pt>
                <c:pt idx="3045">
                  <c:v>42710</c:v>
                </c:pt>
                <c:pt idx="3046">
                  <c:v>42711</c:v>
                </c:pt>
                <c:pt idx="3047">
                  <c:v>42712</c:v>
                </c:pt>
                <c:pt idx="3048">
                  <c:v>42713</c:v>
                </c:pt>
                <c:pt idx="3049">
                  <c:v>42716</c:v>
                </c:pt>
                <c:pt idx="3050">
                  <c:v>42717</c:v>
                </c:pt>
                <c:pt idx="3051">
                  <c:v>42718</c:v>
                </c:pt>
                <c:pt idx="3052">
                  <c:v>42719</c:v>
                </c:pt>
                <c:pt idx="3053">
                  <c:v>42720</c:v>
                </c:pt>
                <c:pt idx="3054">
                  <c:v>42723</c:v>
                </c:pt>
                <c:pt idx="3055">
                  <c:v>42724</c:v>
                </c:pt>
                <c:pt idx="3056">
                  <c:v>42725</c:v>
                </c:pt>
                <c:pt idx="3057">
                  <c:v>42726</c:v>
                </c:pt>
                <c:pt idx="3058">
                  <c:v>42727</c:v>
                </c:pt>
                <c:pt idx="3059">
                  <c:v>42730</c:v>
                </c:pt>
                <c:pt idx="3060">
                  <c:v>42731</c:v>
                </c:pt>
                <c:pt idx="3061">
                  <c:v>42732</c:v>
                </c:pt>
                <c:pt idx="3062">
                  <c:v>42733</c:v>
                </c:pt>
                <c:pt idx="3063">
                  <c:v>42734</c:v>
                </c:pt>
                <c:pt idx="3064">
                  <c:v>42737</c:v>
                </c:pt>
                <c:pt idx="3065">
                  <c:v>42738</c:v>
                </c:pt>
                <c:pt idx="3066">
                  <c:v>42739</c:v>
                </c:pt>
                <c:pt idx="3067">
                  <c:v>42740</c:v>
                </c:pt>
                <c:pt idx="3068">
                  <c:v>42741</c:v>
                </c:pt>
                <c:pt idx="3069">
                  <c:v>42744</c:v>
                </c:pt>
                <c:pt idx="3070">
                  <c:v>42745</c:v>
                </c:pt>
                <c:pt idx="3071">
                  <c:v>42746</c:v>
                </c:pt>
                <c:pt idx="3072">
                  <c:v>42747</c:v>
                </c:pt>
                <c:pt idx="3073">
                  <c:v>42748</c:v>
                </c:pt>
                <c:pt idx="3074">
                  <c:v>42751</c:v>
                </c:pt>
                <c:pt idx="3075">
                  <c:v>42752</c:v>
                </c:pt>
                <c:pt idx="3076">
                  <c:v>42753</c:v>
                </c:pt>
                <c:pt idx="3077">
                  <c:v>42754</c:v>
                </c:pt>
                <c:pt idx="3078">
                  <c:v>42755</c:v>
                </c:pt>
                <c:pt idx="3079">
                  <c:v>42758</c:v>
                </c:pt>
                <c:pt idx="3080">
                  <c:v>42759</c:v>
                </c:pt>
                <c:pt idx="3081">
                  <c:v>42760</c:v>
                </c:pt>
                <c:pt idx="3082">
                  <c:v>42761</c:v>
                </c:pt>
                <c:pt idx="3083">
                  <c:v>42762</c:v>
                </c:pt>
                <c:pt idx="3084">
                  <c:v>42765</c:v>
                </c:pt>
                <c:pt idx="3085">
                  <c:v>42766</c:v>
                </c:pt>
                <c:pt idx="3086">
                  <c:v>42767</c:v>
                </c:pt>
                <c:pt idx="3087">
                  <c:v>42768</c:v>
                </c:pt>
                <c:pt idx="3088">
                  <c:v>42769</c:v>
                </c:pt>
                <c:pt idx="3089">
                  <c:v>42772</c:v>
                </c:pt>
                <c:pt idx="3090">
                  <c:v>42773</c:v>
                </c:pt>
                <c:pt idx="3091">
                  <c:v>42774</c:v>
                </c:pt>
                <c:pt idx="3092">
                  <c:v>42775</c:v>
                </c:pt>
                <c:pt idx="3093">
                  <c:v>42776</c:v>
                </c:pt>
                <c:pt idx="3094">
                  <c:v>42779</c:v>
                </c:pt>
                <c:pt idx="3095">
                  <c:v>42780</c:v>
                </c:pt>
                <c:pt idx="3096">
                  <c:v>42781</c:v>
                </c:pt>
                <c:pt idx="3097">
                  <c:v>42782</c:v>
                </c:pt>
                <c:pt idx="3098">
                  <c:v>42783</c:v>
                </c:pt>
                <c:pt idx="3099">
                  <c:v>42786</c:v>
                </c:pt>
                <c:pt idx="3100">
                  <c:v>42787</c:v>
                </c:pt>
                <c:pt idx="3101">
                  <c:v>42788</c:v>
                </c:pt>
                <c:pt idx="3102">
                  <c:v>42789</c:v>
                </c:pt>
                <c:pt idx="3103">
                  <c:v>42790</c:v>
                </c:pt>
                <c:pt idx="3104">
                  <c:v>42793</c:v>
                </c:pt>
                <c:pt idx="3105">
                  <c:v>42795</c:v>
                </c:pt>
                <c:pt idx="3106">
                  <c:v>42796</c:v>
                </c:pt>
                <c:pt idx="3107">
                  <c:v>42797</c:v>
                </c:pt>
                <c:pt idx="3108">
                  <c:v>42800</c:v>
                </c:pt>
                <c:pt idx="3109">
                  <c:v>42801</c:v>
                </c:pt>
                <c:pt idx="3110">
                  <c:v>42802</c:v>
                </c:pt>
                <c:pt idx="3111">
                  <c:v>42803</c:v>
                </c:pt>
                <c:pt idx="3112">
                  <c:v>42804</c:v>
                </c:pt>
                <c:pt idx="3113">
                  <c:v>42807</c:v>
                </c:pt>
                <c:pt idx="3114">
                  <c:v>42808</c:v>
                </c:pt>
                <c:pt idx="3115">
                  <c:v>42809</c:v>
                </c:pt>
                <c:pt idx="3116">
                  <c:v>42810</c:v>
                </c:pt>
                <c:pt idx="3117">
                  <c:v>42811</c:v>
                </c:pt>
                <c:pt idx="3118">
                  <c:v>42814</c:v>
                </c:pt>
                <c:pt idx="3119">
                  <c:v>42815</c:v>
                </c:pt>
                <c:pt idx="3120">
                  <c:v>42816</c:v>
                </c:pt>
                <c:pt idx="3121">
                  <c:v>42817</c:v>
                </c:pt>
                <c:pt idx="3122">
                  <c:v>42818</c:v>
                </c:pt>
                <c:pt idx="3123">
                  <c:v>42821</c:v>
                </c:pt>
                <c:pt idx="3124">
                  <c:v>42822</c:v>
                </c:pt>
                <c:pt idx="3125">
                  <c:v>42823</c:v>
                </c:pt>
                <c:pt idx="3126">
                  <c:v>42824</c:v>
                </c:pt>
                <c:pt idx="3127">
                  <c:v>42825</c:v>
                </c:pt>
                <c:pt idx="3128">
                  <c:v>42828</c:v>
                </c:pt>
                <c:pt idx="3129">
                  <c:v>42829</c:v>
                </c:pt>
                <c:pt idx="3130">
                  <c:v>42830</c:v>
                </c:pt>
                <c:pt idx="3131">
                  <c:v>42831</c:v>
                </c:pt>
                <c:pt idx="3132">
                  <c:v>42832</c:v>
                </c:pt>
                <c:pt idx="3133">
                  <c:v>42835</c:v>
                </c:pt>
                <c:pt idx="3134">
                  <c:v>42836</c:v>
                </c:pt>
                <c:pt idx="3135">
                  <c:v>42837</c:v>
                </c:pt>
                <c:pt idx="3136">
                  <c:v>42838</c:v>
                </c:pt>
                <c:pt idx="3137">
                  <c:v>42842</c:v>
                </c:pt>
                <c:pt idx="3138">
                  <c:v>42843</c:v>
                </c:pt>
                <c:pt idx="3139">
                  <c:v>42844</c:v>
                </c:pt>
                <c:pt idx="3140">
                  <c:v>42845</c:v>
                </c:pt>
                <c:pt idx="3141">
                  <c:v>42846</c:v>
                </c:pt>
                <c:pt idx="3142">
                  <c:v>42849</c:v>
                </c:pt>
                <c:pt idx="3143">
                  <c:v>42850</c:v>
                </c:pt>
                <c:pt idx="3144">
                  <c:v>42851</c:v>
                </c:pt>
                <c:pt idx="3145">
                  <c:v>42852</c:v>
                </c:pt>
                <c:pt idx="3146">
                  <c:v>42853</c:v>
                </c:pt>
                <c:pt idx="3147">
                  <c:v>42856</c:v>
                </c:pt>
                <c:pt idx="3148">
                  <c:v>42857</c:v>
                </c:pt>
                <c:pt idx="3149">
                  <c:v>42858</c:v>
                </c:pt>
                <c:pt idx="3150">
                  <c:v>42859</c:v>
                </c:pt>
                <c:pt idx="3151">
                  <c:v>42860</c:v>
                </c:pt>
                <c:pt idx="3152">
                  <c:v>42863</c:v>
                </c:pt>
                <c:pt idx="3153">
                  <c:v>42864</c:v>
                </c:pt>
                <c:pt idx="3154">
                  <c:v>42865</c:v>
                </c:pt>
                <c:pt idx="3155">
                  <c:v>42866</c:v>
                </c:pt>
                <c:pt idx="3156">
                  <c:v>42867</c:v>
                </c:pt>
                <c:pt idx="3157">
                  <c:v>42870</c:v>
                </c:pt>
                <c:pt idx="3158">
                  <c:v>42871</c:v>
                </c:pt>
                <c:pt idx="3159">
                  <c:v>42872</c:v>
                </c:pt>
                <c:pt idx="3160">
                  <c:v>42873</c:v>
                </c:pt>
                <c:pt idx="3161">
                  <c:v>42874</c:v>
                </c:pt>
                <c:pt idx="3162">
                  <c:v>42877</c:v>
                </c:pt>
                <c:pt idx="3163">
                  <c:v>42878</c:v>
                </c:pt>
                <c:pt idx="3164">
                  <c:v>42879</c:v>
                </c:pt>
                <c:pt idx="3165">
                  <c:v>42880</c:v>
                </c:pt>
                <c:pt idx="3166">
                  <c:v>42881</c:v>
                </c:pt>
                <c:pt idx="3167">
                  <c:v>42885</c:v>
                </c:pt>
                <c:pt idx="3168">
                  <c:v>42886</c:v>
                </c:pt>
                <c:pt idx="3169">
                  <c:v>42887</c:v>
                </c:pt>
                <c:pt idx="3170">
                  <c:v>42888</c:v>
                </c:pt>
                <c:pt idx="3171">
                  <c:v>42891</c:v>
                </c:pt>
                <c:pt idx="3172">
                  <c:v>42892</c:v>
                </c:pt>
                <c:pt idx="3173">
                  <c:v>42893</c:v>
                </c:pt>
                <c:pt idx="3174">
                  <c:v>42894</c:v>
                </c:pt>
                <c:pt idx="3175">
                  <c:v>42895</c:v>
                </c:pt>
                <c:pt idx="3176">
                  <c:v>42898</c:v>
                </c:pt>
                <c:pt idx="3177">
                  <c:v>42899</c:v>
                </c:pt>
                <c:pt idx="3178">
                  <c:v>42900</c:v>
                </c:pt>
                <c:pt idx="3179">
                  <c:v>42901</c:v>
                </c:pt>
                <c:pt idx="3180">
                  <c:v>42902</c:v>
                </c:pt>
                <c:pt idx="3181">
                  <c:v>42905</c:v>
                </c:pt>
                <c:pt idx="3182">
                  <c:v>42906</c:v>
                </c:pt>
                <c:pt idx="3183">
                  <c:v>42907</c:v>
                </c:pt>
                <c:pt idx="3184">
                  <c:v>42908</c:v>
                </c:pt>
                <c:pt idx="3185">
                  <c:v>42909</c:v>
                </c:pt>
                <c:pt idx="3186">
                  <c:v>42912</c:v>
                </c:pt>
                <c:pt idx="3187">
                  <c:v>42913</c:v>
                </c:pt>
                <c:pt idx="3188">
                  <c:v>42914</c:v>
                </c:pt>
                <c:pt idx="3189">
                  <c:v>42915</c:v>
                </c:pt>
                <c:pt idx="3190">
                  <c:v>42916</c:v>
                </c:pt>
                <c:pt idx="3191">
                  <c:v>42919</c:v>
                </c:pt>
                <c:pt idx="3192">
                  <c:v>42920</c:v>
                </c:pt>
                <c:pt idx="3193">
                  <c:v>42921</c:v>
                </c:pt>
                <c:pt idx="3194">
                  <c:v>42922</c:v>
                </c:pt>
                <c:pt idx="3195">
                  <c:v>42923</c:v>
                </c:pt>
                <c:pt idx="3196">
                  <c:v>42926</c:v>
                </c:pt>
                <c:pt idx="3197">
                  <c:v>42927</c:v>
                </c:pt>
                <c:pt idx="3198">
                  <c:v>42928</c:v>
                </c:pt>
                <c:pt idx="3199">
                  <c:v>42929</c:v>
                </c:pt>
                <c:pt idx="3200">
                  <c:v>42930</c:v>
                </c:pt>
                <c:pt idx="3201">
                  <c:v>42933</c:v>
                </c:pt>
                <c:pt idx="3202">
                  <c:v>42934</c:v>
                </c:pt>
                <c:pt idx="3203">
                  <c:v>42935</c:v>
                </c:pt>
                <c:pt idx="3204">
                  <c:v>42936</c:v>
                </c:pt>
                <c:pt idx="3205">
                  <c:v>42937</c:v>
                </c:pt>
                <c:pt idx="3206">
                  <c:v>42940</c:v>
                </c:pt>
                <c:pt idx="3207">
                  <c:v>42941</c:v>
                </c:pt>
                <c:pt idx="3208">
                  <c:v>42942</c:v>
                </c:pt>
                <c:pt idx="3209">
                  <c:v>42943</c:v>
                </c:pt>
                <c:pt idx="3210">
                  <c:v>42944</c:v>
                </c:pt>
                <c:pt idx="3211">
                  <c:v>42947</c:v>
                </c:pt>
                <c:pt idx="3212">
                  <c:v>42948</c:v>
                </c:pt>
                <c:pt idx="3213">
                  <c:v>42949</c:v>
                </c:pt>
                <c:pt idx="3214">
                  <c:v>42950</c:v>
                </c:pt>
                <c:pt idx="3215">
                  <c:v>42951</c:v>
                </c:pt>
                <c:pt idx="3216">
                  <c:v>42954</c:v>
                </c:pt>
                <c:pt idx="3217">
                  <c:v>42955</c:v>
                </c:pt>
                <c:pt idx="3218">
                  <c:v>42956</c:v>
                </c:pt>
                <c:pt idx="3219">
                  <c:v>42957</c:v>
                </c:pt>
                <c:pt idx="3220">
                  <c:v>42958</c:v>
                </c:pt>
                <c:pt idx="3221">
                  <c:v>42961</c:v>
                </c:pt>
                <c:pt idx="3222">
                  <c:v>42962</c:v>
                </c:pt>
                <c:pt idx="3223">
                  <c:v>42963</c:v>
                </c:pt>
                <c:pt idx="3224">
                  <c:v>42964</c:v>
                </c:pt>
                <c:pt idx="3225">
                  <c:v>42965</c:v>
                </c:pt>
                <c:pt idx="3226">
                  <c:v>42968</c:v>
                </c:pt>
                <c:pt idx="3227">
                  <c:v>42969</c:v>
                </c:pt>
                <c:pt idx="3228">
                  <c:v>42970</c:v>
                </c:pt>
                <c:pt idx="3229">
                  <c:v>42971</c:v>
                </c:pt>
                <c:pt idx="3230">
                  <c:v>42972</c:v>
                </c:pt>
                <c:pt idx="3231">
                  <c:v>42975</c:v>
                </c:pt>
                <c:pt idx="3232">
                  <c:v>42976</c:v>
                </c:pt>
                <c:pt idx="3233">
                  <c:v>42977</c:v>
                </c:pt>
                <c:pt idx="3234">
                  <c:v>42978</c:v>
                </c:pt>
                <c:pt idx="3235">
                  <c:v>42979</c:v>
                </c:pt>
                <c:pt idx="3236">
                  <c:v>42982</c:v>
                </c:pt>
                <c:pt idx="3237">
                  <c:v>42983</c:v>
                </c:pt>
                <c:pt idx="3238">
                  <c:v>42984</c:v>
                </c:pt>
                <c:pt idx="3239">
                  <c:v>42985</c:v>
                </c:pt>
                <c:pt idx="3240">
                  <c:v>42986</c:v>
                </c:pt>
                <c:pt idx="3241">
                  <c:v>42989</c:v>
                </c:pt>
                <c:pt idx="3242">
                  <c:v>42990</c:v>
                </c:pt>
                <c:pt idx="3243">
                  <c:v>42991</c:v>
                </c:pt>
                <c:pt idx="3244">
                  <c:v>42992</c:v>
                </c:pt>
                <c:pt idx="3245">
                  <c:v>42993</c:v>
                </c:pt>
                <c:pt idx="3246">
                  <c:v>42996</c:v>
                </c:pt>
                <c:pt idx="3247">
                  <c:v>42997</c:v>
                </c:pt>
                <c:pt idx="3248">
                  <c:v>42998</c:v>
                </c:pt>
                <c:pt idx="3249">
                  <c:v>42999</c:v>
                </c:pt>
                <c:pt idx="3250">
                  <c:v>43000</c:v>
                </c:pt>
                <c:pt idx="3251">
                  <c:v>43003</c:v>
                </c:pt>
                <c:pt idx="3252">
                  <c:v>43004</c:v>
                </c:pt>
                <c:pt idx="3253">
                  <c:v>43005</c:v>
                </c:pt>
                <c:pt idx="3254">
                  <c:v>43006</c:v>
                </c:pt>
                <c:pt idx="3255">
                  <c:v>43007</c:v>
                </c:pt>
                <c:pt idx="3256">
                  <c:v>43010</c:v>
                </c:pt>
                <c:pt idx="3257">
                  <c:v>43011</c:v>
                </c:pt>
                <c:pt idx="3258">
                  <c:v>43012</c:v>
                </c:pt>
                <c:pt idx="3259">
                  <c:v>43013</c:v>
                </c:pt>
                <c:pt idx="3260">
                  <c:v>43014</c:v>
                </c:pt>
                <c:pt idx="3261">
                  <c:v>43017</c:v>
                </c:pt>
                <c:pt idx="3262">
                  <c:v>43018</c:v>
                </c:pt>
                <c:pt idx="3263">
                  <c:v>43019</c:v>
                </c:pt>
                <c:pt idx="3264">
                  <c:v>43020</c:v>
                </c:pt>
                <c:pt idx="3265" formatCode="m/d/yyyy">
                  <c:v>43021</c:v>
                </c:pt>
                <c:pt idx="3266" formatCode="m/d/yyyy">
                  <c:v>43024</c:v>
                </c:pt>
                <c:pt idx="3267" formatCode="m/d/yyyy">
                  <c:v>43025</c:v>
                </c:pt>
                <c:pt idx="3268" formatCode="m/d/yyyy">
                  <c:v>43026</c:v>
                </c:pt>
                <c:pt idx="3269" formatCode="m/d/yyyy">
                  <c:v>43027</c:v>
                </c:pt>
                <c:pt idx="3270" formatCode="m/d/yyyy">
                  <c:v>43028</c:v>
                </c:pt>
                <c:pt idx="3271" formatCode="m/d/yyyy">
                  <c:v>43031</c:v>
                </c:pt>
                <c:pt idx="3272" formatCode="m/d/yyyy">
                  <c:v>43032</c:v>
                </c:pt>
                <c:pt idx="3273" formatCode="m/d/yyyy">
                  <c:v>43033</c:v>
                </c:pt>
                <c:pt idx="3274" formatCode="m/d/yyyy">
                  <c:v>43034</c:v>
                </c:pt>
                <c:pt idx="3275" formatCode="m/d/yyyy">
                  <c:v>43035</c:v>
                </c:pt>
                <c:pt idx="3276">
                  <c:v>43038</c:v>
                </c:pt>
                <c:pt idx="3277">
                  <c:v>43039</c:v>
                </c:pt>
                <c:pt idx="3278">
                  <c:v>43040</c:v>
                </c:pt>
                <c:pt idx="3279">
                  <c:v>43041</c:v>
                </c:pt>
                <c:pt idx="3280">
                  <c:v>43042</c:v>
                </c:pt>
                <c:pt idx="3281">
                  <c:v>43045</c:v>
                </c:pt>
                <c:pt idx="3282">
                  <c:v>43046</c:v>
                </c:pt>
                <c:pt idx="3283">
                  <c:v>43047</c:v>
                </c:pt>
                <c:pt idx="3284">
                  <c:v>43048</c:v>
                </c:pt>
                <c:pt idx="3285">
                  <c:v>43049</c:v>
                </c:pt>
                <c:pt idx="3286">
                  <c:v>43052</c:v>
                </c:pt>
                <c:pt idx="3287">
                  <c:v>43053</c:v>
                </c:pt>
                <c:pt idx="3288">
                  <c:v>43054</c:v>
                </c:pt>
                <c:pt idx="3289">
                  <c:v>43055</c:v>
                </c:pt>
                <c:pt idx="3290">
                  <c:v>43056</c:v>
                </c:pt>
                <c:pt idx="3291">
                  <c:v>43059</c:v>
                </c:pt>
                <c:pt idx="3292">
                  <c:v>43060</c:v>
                </c:pt>
                <c:pt idx="3293">
                  <c:v>43061</c:v>
                </c:pt>
                <c:pt idx="3294">
                  <c:v>43062</c:v>
                </c:pt>
                <c:pt idx="3295">
                  <c:v>43063</c:v>
                </c:pt>
                <c:pt idx="3296">
                  <c:v>43066</c:v>
                </c:pt>
                <c:pt idx="3297">
                  <c:v>43067</c:v>
                </c:pt>
                <c:pt idx="3298">
                  <c:v>43068</c:v>
                </c:pt>
                <c:pt idx="3299">
                  <c:v>43069</c:v>
                </c:pt>
                <c:pt idx="3300">
                  <c:v>43070</c:v>
                </c:pt>
                <c:pt idx="3301">
                  <c:v>43073</c:v>
                </c:pt>
                <c:pt idx="3302">
                  <c:v>43074</c:v>
                </c:pt>
                <c:pt idx="3303">
                  <c:v>43075</c:v>
                </c:pt>
                <c:pt idx="3304">
                  <c:v>43076</c:v>
                </c:pt>
                <c:pt idx="3305">
                  <c:v>43077</c:v>
                </c:pt>
                <c:pt idx="3306">
                  <c:v>43080</c:v>
                </c:pt>
                <c:pt idx="3307">
                  <c:v>43081</c:v>
                </c:pt>
                <c:pt idx="3308">
                  <c:v>43082</c:v>
                </c:pt>
                <c:pt idx="3309">
                  <c:v>43083</c:v>
                </c:pt>
                <c:pt idx="3310">
                  <c:v>43084</c:v>
                </c:pt>
                <c:pt idx="3311">
                  <c:v>43087</c:v>
                </c:pt>
                <c:pt idx="3312">
                  <c:v>43088</c:v>
                </c:pt>
                <c:pt idx="3313">
                  <c:v>43089</c:v>
                </c:pt>
                <c:pt idx="3314">
                  <c:v>43090</c:v>
                </c:pt>
                <c:pt idx="3315">
                  <c:v>43091</c:v>
                </c:pt>
                <c:pt idx="3316">
                  <c:v>43094</c:v>
                </c:pt>
                <c:pt idx="3317">
                  <c:v>43095</c:v>
                </c:pt>
                <c:pt idx="3318">
                  <c:v>43096</c:v>
                </c:pt>
                <c:pt idx="3319">
                  <c:v>43097</c:v>
                </c:pt>
                <c:pt idx="3320">
                  <c:v>43098</c:v>
                </c:pt>
                <c:pt idx="3321">
                  <c:v>43070</c:v>
                </c:pt>
                <c:pt idx="3322">
                  <c:v>43073</c:v>
                </c:pt>
                <c:pt idx="3323">
                  <c:v>43074</c:v>
                </c:pt>
                <c:pt idx="3324">
                  <c:v>43075</c:v>
                </c:pt>
                <c:pt idx="3325">
                  <c:v>43076</c:v>
                </c:pt>
                <c:pt idx="3326">
                  <c:v>43077</c:v>
                </c:pt>
                <c:pt idx="3327">
                  <c:v>43080</c:v>
                </c:pt>
                <c:pt idx="3328">
                  <c:v>43081</c:v>
                </c:pt>
                <c:pt idx="3329">
                  <c:v>43082</c:v>
                </c:pt>
                <c:pt idx="3330">
                  <c:v>43083</c:v>
                </c:pt>
                <c:pt idx="3331">
                  <c:v>43084</c:v>
                </c:pt>
                <c:pt idx="3332">
                  <c:v>43087</c:v>
                </c:pt>
                <c:pt idx="3333">
                  <c:v>43088</c:v>
                </c:pt>
                <c:pt idx="3334">
                  <c:v>43089</c:v>
                </c:pt>
                <c:pt idx="3335">
                  <c:v>43090</c:v>
                </c:pt>
                <c:pt idx="3336">
                  <c:v>43091</c:v>
                </c:pt>
                <c:pt idx="3337">
                  <c:v>43094</c:v>
                </c:pt>
                <c:pt idx="3338">
                  <c:v>43095</c:v>
                </c:pt>
                <c:pt idx="3339">
                  <c:v>43096</c:v>
                </c:pt>
                <c:pt idx="3340">
                  <c:v>43097</c:v>
                </c:pt>
                <c:pt idx="3341">
                  <c:v>43098</c:v>
                </c:pt>
                <c:pt idx="3342">
                  <c:v>43101</c:v>
                </c:pt>
                <c:pt idx="3343">
                  <c:v>43102</c:v>
                </c:pt>
                <c:pt idx="3344">
                  <c:v>43103</c:v>
                </c:pt>
                <c:pt idx="3345">
                  <c:v>43104</c:v>
                </c:pt>
                <c:pt idx="3346">
                  <c:v>43105</c:v>
                </c:pt>
                <c:pt idx="3347">
                  <c:v>43108</c:v>
                </c:pt>
                <c:pt idx="3348">
                  <c:v>43109</c:v>
                </c:pt>
                <c:pt idx="3349">
                  <c:v>43110</c:v>
                </c:pt>
                <c:pt idx="3350">
                  <c:v>43111</c:v>
                </c:pt>
                <c:pt idx="3351">
                  <c:v>43112</c:v>
                </c:pt>
                <c:pt idx="3352">
                  <c:v>43115</c:v>
                </c:pt>
                <c:pt idx="3353">
                  <c:v>43116</c:v>
                </c:pt>
                <c:pt idx="3354">
                  <c:v>43117</c:v>
                </c:pt>
                <c:pt idx="3355">
                  <c:v>43118</c:v>
                </c:pt>
                <c:pt idx="3356">
                  <c:v>43119</c:v>
                </c:pt>
                <c:pt idx="3357">
                  <c:v>43122</c:v>
                </c:pt>
                <c:pt idx="3358">
                  <c:v>43123</c:v>
                </c:pt>
                <c:pt idx="3359">
                  <c:v>43124</c:v>
                </c:pt>
                <c:pt idx="3360">
                  <c:v>43125</c:v>
                </c:pt>
                <c:pt idx="3361">
                  <c:v>43126</c:v>
                </c:pt>
              </c:numCache>
            </c:numRef>
          </c:cat>
          <c:val>
            <c:numRef>
              <c:f>Hoja1!$C$2:$C$3363</c:f>
              <c:numCache>
                <c:formatCode>General</c:formatCode>
                <c:ptCount val="3362"/>
                <c:pt idx="0">
                  <c:v>385</c:v>
                </c:pt>
                <c:pt idx="1">
                  <c:v>395</c:v>
                </c:pt>
                <c:pt idx="2">
                  <c:v>416</c:v>
                </c:pt>
                <c:pt idx="3">
                  <c:v>422</c:v>
                </c:pt>
                <c:pt idx="4">
                  <c:v>417</c:v>
                </c:pt>
                <c:pt idx="5">
                  <c:v>433</c:v>
                </c:pt>
                <c:pt idx="6">
                  <c:v>433</c:v>
                </c:pt>
                <c:pt idx="7">
                  <c:v>420</c:v>
                </c:pt>
                <c:pt idx="8">
                  <c:v>424</c:v>
                </c:pt>
                <c:pt idx="9">
                  <c:v>434</c:v>
                </c:pt>
                <c:pt idx="10">
                  <c:v>432</c:v>
                </c:pt>
                <c:pt idx="11">
                  <c:v>440</c:v>
                </c:pt>
                <c:pt idx="12">
                  <c:v>439</c:v>
                </c:pt>
                <c:pt idx="13">
                  <c:v>436</c:v>
                </c:pt>
                <c:pt idx="14">
                  <c:v>431</c:v>
                </c:pt>
                <c:pt idx="15">
                  <c:v>428</c:v>
                </c:pt>
                <c:pt idx="16">
                  <c:v>419</c:v>
                </c:pt>
                <c:pt idx="17">
                  <c:v>412</c:v>
                </c:pt>
                <c:pt idx="18">
                  <c:v>414</c:v>
                </c:pt>
                <c:pt idx="19">
                  <c:v>419</c:v>
                </c:pt>
                <c:pt idx="20">
                  <c:v>418</c:v>
                </c:pt>
                <c:pt idx="21">
                  <c:v>421</c:v>
                </c:pt>
                <c:pt idx="22">
                  <c:v>425</c:v>
                </c:pt>
                <c:pt idx="23">
                  <c:v>423</c:v>
                </c:pt>
                <c:pt idx="24">
                  <c:v>411</c:v>
                </c:pt>
                <c:pt idx="25">
                  <c:v>405</c:v>
                </c:pt>
                <c:pt idx="26">
                  <c:v>413</c:v>
                </c:pt>
                <c:pt idx="27">
                  <c:v>413</c:v>
                </c:pt>
                <c:pt idx="28">
                  <c:v>409</c:v>
                </c:pt>
                <c:pt idx="29">
                  <c:v>404</c:v>
                </c:pt>
                <c:pt idx="30">
                  <c:v>405</c:v>
                </c:pt>
                <c:pt idx="31">
                  <c:v>406</c:v>
                </c:pt>
                <c:pt idx="32">
                  <c:v>404</c:v>
                </c:pt>
                <c:pt idx="33">
                  <c:v>393</c:v>
                </c:pt>
                <c:pt idx="34">
                  <c:v>396</c:v>
                </c:pt>
                <c:pt idx="35">
                  <c:v>394</c:v>
                </c:pt>
                <c:pt idx="36">
                  <c:v>403</c:v>
                </c:pt>
                <c:pt idx="37">
                  <c:v>400</c:v>
                </c:pt>
                <c:pt idx="38">
                  <c:v>392</c:v>
                </c:pt>
                <c:pt idx="39">
                  <c:v>391</c:v>
                </c:pt>
                <c:pt idx="40">
                  <c:v>393</c:v>
                </c:pt>
                <c:pt idx="41">
                  <c:v>395</c:v>
                </c:pt>
                <c:pt idx="42">
                  <c:v>392</c:v>
                </c:pt>
                <c:pt idx="43">
                  <c:v>389</c:v>
                </c:pt>
                <c:pt idx="44">
                  <c:v>384</c:v>
                </c:pt>
                <c:pt idx="45">
                  <c:v>377</c:v>
                </c:pt>
                <c:pt idx="46">
                  <c:v>376</c:v>
                </c:pt>
                <c:pt idx="47">
                  <c:v>386</c:v>
                </c:pt>
                <c:pt idx="48">
                  <c:v>392</c:v>
                </c:pt>
                <c:pt idx="49">
                  <c:v>399</c:v>
                </c:pt>
                <c:pt idx="50">
                  <c:v>411</c:v>
                </c:pt>
                <c:pt idx="51">
                  <c:v>419</c:v>
                </c:pt>
                <c:pt idx="52">
                  <c:v>431</c:v>
                </c:pt>
                <c:pt idx="53">
                  <c:v>427</c:v>
                </c:pt>
                <c:pt idx="54">
                  <c:v>429</c:v>
                </c:pt>
                <c:pt idx="55">
                  <c:v>436</c:v>
                </c:pt>
                <c:pt idx="56">
                  <c:v>445</c:v>
                </c:pt>
                <c:pt idx="57">
                  <c:v>463</c:v>
                </c:pt>
                <c:pt idx="58">
                  <c:v>474</c:v>
                </c:pt>
                <c:pt idx="59">
                  <c:v>478</c:v>
                </c:pt>
                <c:pt idx="60">
                  <c:v>472</c:v>
                </c:pt>
                <c:pt idx="61">
                  <c:v>462</c:v>
                </c:pt>
                <c:pt idx="62">
                  <c:v>458</c:v>
                </c:pt>
                <c:pt idx="63">
                  <c:v>459</c:v>
                </c:pt>
                <c:pt idx="64">
                  <c:v>474</c:v>
                </c:pt>
                <c:pt idx="65">
                  <c:v>463</c:v>
                </c:pt>
                <c:pt idx="66">
                  <c:v>448</c:v>
                </c:pt>
                <c:pt idx="67">
                  <c:v>450</c:v>
                </c:pt>
                <c:pt idx="68">
                  <c:v>446</c:v>
                </c:pt>
                <c:pt idx="69">
                  <c:v>446</c:v>
                </c:pt>
                <c:pt idx="70">
                  <c:v>441</c:v>
                </c:pt>
                <c:pt idx="71">
                  <c:v>432</c:v>
                </c:pt>
                <c:pt idx="72">
                  <c:v>456</c:v>
                </c:pt>
                <c:pt idx="73">
                  <c:v>486</c:v>
                </c:pt>
                <c:pt idx="74">
                  <c:v>479</c:v>
                </c:pt>
                <c:pt idx="75">
                  <c:v>462</c:v>
                </c:pt>
                <c:pt idx="76">
                  <c:v>464</c:v>
                </c:pt>
                <c:pt idx="77">
                  <c:v>441</c:v>
                </c:pt>
                <c:pt idx="78">
                  <c:v>450</c:v>
                </c:pt>
                <c:pt idx="79">
                  <c:v>448</c:v>
                </c:pt>
                <c:pt idx="80">
                  <c:v>446</c:v>
                </c:pt>
                <c:pt idx="81">
                  <c:v>447</c:v>
                </c:pt>
                <c:pt idx="82">
                  <c:v>462</c:v>
                </c:pt>
                <c:pt idx="83">
                  <c:v>457</c:v>
                </c:pt>
                <c:pt idx="84">
                  <c:v>456</c:v>
                </c:pt>
                <c:pt idx="85">
                  <c:v>444</c:v>
                </c:pt>
                <c:pt idx="86">
                  <c:v>427</c:v>
                </c:pt>
                <c:pt idx="87">
                  <c:v>430</c:v>
                </c:pt>
                <c:pt idx="88">
                  <c:v>425</c:v>
                </c:pt>
                <c:pt idx="89">
                  <c:v>423</c:v>
                </c:pt>
                <c:pt idx="90">
                  <c:v>441</c:v>
                </c:pt>
                <c:pt idx="91">
                  <c:v>444</c:v>
                </c:pt>
                <c:pt idx="92">
                  <c:v>445</c:v>
                </c:pt>
                <c:pt idx="93">
                  <c:v>449</c:v>
                </c:pt>
                <c:pt idx="94">
                  <c:v>449</c:v>
                </c:pt>
                <c:pt idx="95">
                  <c:v>458</c:v>
                </c:pt>
                <c:pt idx="96">
                  <c:v>447</c:v>
                </c:pt>
                <c:pt idx="97">
                  <c:v>440</c:v>
                </c:pt>
                <c:pt idx="98">
                  <c:v>437</c:v>
                </c:pt>
                <c:pt idx="99">
                  <c:v>435</c:v>
                </c:pt>
                <c:pt idx="100">
                  <c:v>441</c:v>
                </c:pt>
                <c:pt idx="101">
                  <c:v>429</c:v>
                </c:pt>
                <c:pt idx="102">
                  <c:v>421</c:v>
                </c:pt>
                <c:pt idx="103">
                  <c:v>417</c:v>
                </c:pt>
                <c:pt idx="104">
                  <c:v>420</c:v>
                </c:pt>
                <c:pt idx="105">
                  <c:v>427</c:v>
                </c:pt>
                <c:pt idx="106">
                  <c:v>418</c:v>
                </c:pt>
                <c:pt idx="107">
                  <c:v>416</c:v>
                </c:pt>
                <c:pt idx="108">
                  <c:v>431</c:v>
                </c:pt>
                <c:pt idx="109">
                  <c:v>444</c:v>
                </c:pt>
                <c:pt idx="110">
                  <c:v>443</c:v>
                </c:pt>
                <c:pt idx="111">
                  <c:v>448</c:v>
                </c:pt>
                <c:pt idx="112">
                  <c:v>429</c:v>
                </c:pt>
                <c:pt idx="113">
                  <c:v>423</c:v>
                </c:pt>
                <c:pt idx="114">
                  <c:v>418</c:v>
                </c:pt>
                <c:pt idx="115">
                  <c:v>419</c:v>
                </c:pt>
                <c:pt idx="116">
                  <c:v>413</c:v>
                </c:pt>
                <c:pt idx="117">
                  <c:v>409</c:v>
                </c:pt>
                <c:pt idx="118">
                  <c:v>409</c:v>
                </c:pt>
                <c:pt idx="119">
                  <c:v>411</c:v>
                </c:pt>
                <c:pt idx="120">
                  <c:v>415</c:v>
                </c:pt>
                <c:pt idx="121">
                  <c:v>424</c:v>
                </c:pt>
                <c:pt idx="122">
                  <c:v>424</c:v>
                </c:pt>
                <c:pt idx="123">
                  <c:v>428</c:v>
                </c:pt>
                <c:pt idx="124">
                  <c:v>420</c:v>
                </c:pt>
                <c:pt idx="125">
                  <c:v>415</c:v>
                </c:pt>
                <c:pt idx="126">
                  <c:v>414</c:v>
                </c:pt>
                <c:pt idx="127">
                  <c:v>407</c:v>
                </c:pt>
                <c:pt idx="128">
                  <c:v>400</c:v>
                </c:pt>
                <c:pt idx="129">
                  <c:v>410</c:v>
                </c:pt>
                <c:pt idx="130">
                  <c:v>416</c:v>
                </c:pt>
                <c:pt idx="131">
                  <c:v>415</c:v>
                </c:pt>
                <c:pt idx="132">
                  <c:v>409</c:v>
                </c:pt>
                <c:pt idx="133">
                  <c:v>412</c:v>
                </c:pt>
                <c:pt idx="134">
                  <c:v>401</c:v>
                </c:pt>
                <c:pt idx="135">
                  <c:v>401</c:v>
                </c:pt>
                <c:pt idx="136">
                  <c:v>398</c:v>
                </c:pt>
                <c:pt idx="137">
                  <c:v>402</c:v>
                </c:pt>
                <c:pt idx="138">
                  <c:v>402</c:v>
                </c:pt>
                <c:pt idx="139">
                  <c:v>408</c:v>
                </c:pt>
                <c:pt idx="140">
                  <c:v>407</c:v>
                </c:pt>
                <c:pt idx="141">
                  <c:v>404</c:v>
                </c:pt>
                <c:pt idx="142">
                  <c:v>416</c:v>
                </c:pt>
                <c:pt idx="143">
                  <c:v>420</c:v>
                </c:pt>
                <c:pt idx="144">
                  <c:v>422</c:v>
                </c:pt>
                <c:pt idx="145">
                  <c:v>416</c:v>
                </c:pt>
                <c:pt idx="146">
                  <c:v>410</c:v>
                </c:pt>
                <c:pt idx="147">
                  <c:v>402</c:v>
                </c:pt>
                <c:pt idx="148">
                  <c:v>400</c:v>
                </c:pt>
                <c:pt idx="149">
                  <c:v>392</c:v>
                </c:pt>
                <c:pt idx="150">
                  <c:v>389</c:v>
                </c:pt>
                <c:pt idx="151">
                  <c:v>387</c:v>
                </c:pt>
                <c:pt idx="152">
                  <c:v>380</c:v>
                </c:pt>
                <c:pt idx="153">
                  <c:v>387</c:v>
                </c:pt>
                <c:pt idx="154">
                  <c:v>382</c:v>
                </c:pt>
                <c:pt idx="155">
                  <c:v>377</c:v>
                </c:pt>
                <c:pt idx="156">
                  <c:v>392</c:v>
                </c:pt>
                <c:pt idx="157">
                  <c:v>405</c:v>
                </c:pt>
                <c:pt idx="158">
                  <c:v>396</c:v>
                </c:pt>
                <c:pt idx="159">
                  <c:v>402</c:v>
                </c:pt>
                <c:pt idx="160">
                  <c:v>419</c:v>
                </c:pt>
                <c:pt idx="161">
                  <c:v>#N/A</c:v>
                </c:pt>
                <c:pt idx="162">
                  <c:v>#N/A</c:v>
                </c:pt>
                <c:pt idx="163">
                  <c:v>410</c:v>
                </c:pt>
                <c:pt idx="164">
                  <c:v>416</c:v>
                </c:pt>
                <c:pt idx="165">
                  <c:v>416</c:v>
                </c:pt>
                <c:pt idx="166">
                  <c:v>#N/A</c:v>
                </c:pt>
                <c:pt idx="167">
                  <c:v>#N/A</c:v>
                </c:pt>
                <c:pt idx="168">
                  <c:v>412</c:v>
                </c:pt>
                <c:pt idx="169">
                  <c:v>416</c:v>
                </c:pt>
                <c:pt idx="170">
                  <c:v>413</c:v>
                </c:pt>
                <c:pt idx="171">
                  <c:v>412</c:v>
                </c:pt>
                <c:pt idx="172">
                  <c:v>407</c:v>
                </c:pt>
                <c:pt idx="173">
                  <c:v>406</c:v>
                </c:pt>
                <c:pt idx="174">
                  <c:v>400</c:v>
                </c:pt>
                <c:pt idx="175">
                  <c:v>398</c:v>
                </c:pt>
                <c:pt idx="176">
                  <c:v>390</c:v>
                </c:pt>
                <c:pt idx="177">
                  <c:v>386</c:v>
                </c:pt>
                <c:pt idx="178">
                  <c:v>384</c:v>
                </c:pt>
                <c:pt idx="179">
                  <c:v>389</c:v>
                </c:pt>
                <c:pt idx="180">
                  <c:v>384</c:v>
                </c:pt>
                <c:pt idx="181">
                  <c:v>372</c:v>
                </c:pt>
                <c:pt idx="182">
                  <c:v>368</c:v>
                </c:pt>
                <c:pt idx="183">
                  <c:v>364</c:v>
                </c:pt>
                <c:pt idx="184">
                  <c:v>367</c:v>
                </c:pt>
                <c:pt idx="185">
                  <c:v>364</c:v>
                </c:pt>
                <c:pt idx="186">
                  <c:v>364</c:v>
                </c:pt>
                <c:pt idx="187">
                  <c:v>359</c:v>
                </c:pt>
                <c:pt idx="188">
                  <c:v>353</c:v>
                </c:pt>
                <c:pt idx="189">
                  <c:v>356</c:v>
                </c:pt>
                <c:pt idx="190">
                  <c:v>356</c:v>
                </c:pt>
                <c:pt idx="191">
                  <c:v>348</c:v>
                </c:pt>
                <c:pt idx="192">
                  <c:v>345</c:v>
                </c:pt>
                <c:pt idx="193">
                  <c:v>341</c:v>
                </c:pt>
                <c:pt idx="194">
                  <c:v>353</c:v>
                </c:pt>
                <c:pt idx="195">
                  <c:v>365</c:v>
                </c:pt>
                <c:pt idx="196">
                  <c:v>384</c:v>
                </c:pt>
                <c:pt idx="197">
                  <c:v>374</c:v>
                </c:pt>
                <c:pt idx="198">
                  <c:v>374</c:v>
                </c:pt>
                <c:pt idx="199">
                  <c:v>373</c:v>
                </c:pt>
                <c:pt idx="200">
                  <c:v>390</c:v>
                </c:pt>
                <c:pt idx="201">
                  <c:v>391</c:v>
                </c:pt>
                <c:pt idx="202">
                  <c:v>388</c:v>
                </c:pt>
                <c:pt idx="203">
                  <c:v>376</c:v>
                </c:pt>
                <c:pt idx="204">
                  <c:v>373</c:v>
                </c:pt>
                <c:pt idx="205">
                  <c:v>372</c:v>
                </c:pt>
                <c:pt idx="206">
                  <c:v>377</c:v>
                </c:pt>
                <c:pt idx="207">
                  <c:v>383</c:v>
                </c:pt>
                <c:pt idx="208">
                  <c:v>376</c:v>
                </c:pt>
                <c:pt idx="209">
                  <c:v>366</c:v>
                </c:pt>
                <c:pt idx="210">
                  <c:v>362</c:v>
                </c:pt>
                <c:pt idx="211">
                  <c:v>371</c:v>
                </c:pt>
                <c:pt idx="212">
                  <c:v>362</c:v>
                </c:pt>
                <c:pt idx="213">
                  <c:v>357</c:v>
                </c:pt>
                <c:pt idx="214">
                  <c:v>354</c:v>
                </c:pt>
                <c:pt idx="215">
                  <c:v>352</c:v>
                </c:pt>
                <c:pt idx="216">
                  <c:v>355</c:v>
                </c:pt>
                <c:pt idx="217">
                  <c:v>356</c:v>
                </c:pt>
                <c:pt idx="218">
                  <c:v>353</c:v>
                </c:pt>
                <c:pt idx="219">
                  <c:v>354</c:v>
                </c:pt>
                <c:pt idx="220">
                  <c:v>346</c:v>
                </c:pt>
                <c:pt idx="221">
                  <c:v>349</c:v>
                </c:pt>
                <c:pt idx="222">
                  <c:v>346</c:v>
                </c:pt>
                <c:pt idx="223">
                  <c:v>355</c:v>
                </c:pt>
                <c:pt idx="224">
                  <c:v>353</c:v>
                </c:pt>
                <c:pt idx="225">
                  <c:v>354</c:v>
                </c:pt>
                <c:pt idx="226">
                  <c:v>349</c:v>
                </c:pt>
                <c:pt idx="227">
                  <c:v>349</c:v>
                </c:pt>
                <c:pt idx="228">
                  <c:v>347</c:v>
                </c:pt>
                <c:pt idx="229">
                  <c:v>349</c:v>
                </c:pt>
                <c:pt idx="230">
                  <c:v>341</c:v>
                </c:pt>
                <c:pt idx="231">
                  <c:v>337</c:v>
                </c:pt>
                <c:pt idx="232">
                  <c:v>341</c:v>
                </c:pt>
                <c:pt idx="233">
                  <c:v>346</c:v>
                </c:pt>
                <c:pt idx="234">
                  <c:v>344</c:v>
                </c:pt>
                <c:pt idx="235">
                  <c:v>340</c:v>
                </c:pt>
                <c:pt idx="236">
                  <c:v>330</c:v>
                </c:pt>
                <c:pt idx="237">
                  <c:v>326</c:v>
                </c:pt>
                <c:pt idx="238">
                  <c:v>323</c:v>
                </c:pt>
                <c:pt idx="239">
                  <c:v>316</c:v>
                </c:pt>
                <c:pt idx="240">
                  <c:v>317</c:v>
                </c:pt>
                <c:pt idx="241">
                  <c:v>324</c:v>
                </c:pt>
                <c:pt idx="242">
                  <c:v>317</c:v>
                </c:pt>
                <c:pt idx="243">
                  <c:v>316</c:v>
                </c:pt>
                <c:pt idx="244">
                  <c:v>311</c:v>
                </c:pt>
                <c:pt idx="245">
                  <c:v>311</c:v>
                </c:pt>
                <c:pt idx="246">
                  <c:v>313</c:v>
                </c:pt>
                <c:pt idx="247">
                  <c:v>317</c:v>
                </c:pt>
                <c:pt idx="248">
                  <c:v>317</c:v>
                </c:pt>
                <c:pt idx="249">
                  <c:v>314</c:v>
                </c:pt>
                <c:pt idx="250">
                  <c:v>306</c:v>
                </c:pt>
                <c:pt idx="251">
                  <c:v>303</c:v>
                </c:pt>
                <c:pt idx="252">
                  <c:v>306</c:v>
                </c:pt>
                <c:pt idx="253">
                  <c:v>308</c:v>
                </c:pt>
                <c:pt idx="254">
                  <c:v>304</c:v>
                </c:pt>
                <c:pt idx="255">
                  <c:v>307</c:v>
                </c:pt>
                <c:pt idx="256">
                  <c:v>306</c:v>
                </c:pt>
                <c:pt idx="257">
                  <c:v>311</c:v>
                </c:pt>
                <c:pt idx="258">
                  <c:v>305</c:v>
                </c:pt>
                <c:pt idx="259">
                  <c:v>302</c:v>
                </c:pt>
                <c:pt idx="260">
                  <c:v>294</c:v>
                </c:pt>
                <c:pt idx="261">
                  <c:v>296</c:v>
                </c:pt>
                <c:pt idx="262">
                  <c:v>285</c:v>
                </c:pt>
                <c:pt idx="263">
                  <c:v>283</c:v>
                </c:pt>
                <c:pt idx="264">
                  <c:v>285</c:v>
                </c:pt>
                <c:pt idx="265">
                  <c:v>279</c:v>
                </c:pt>
                <c:pt idx="266">
                  <c:v>289</c:v>
                </c:pt>
                <c:pt idx="267">
                  <c:v>289</c:v>
                </c:pt>
                <c:pt idx="268">
                  <c:v>285</c:v>
                </c:pt>
                <c:pt idx="269">
                  <c:v>292</c:v>
                </c:pt>
                <c:pt idx="270">
                  <c:v>291</c:v>
                </c:pt>
                <c:pt idx="271">
                  <c:v>282</c:v>
                </c:pt>
                <c:pt idx="272">
                  <c:v>279</c:v>
                </c:pt>
                <c:pt idx="273">
                  <c:v>278</c:v>
                </c:pt>
                <c:pt idx="274">
                  <c:v>273</c:v>
                </c:pt>
                <c:pt idx="275">
                  <c:v>270</c:v>
                </c:pt>
                <c:pt idx="276">
                  <c:v>265</c:v>
                </c:pt>
                <c:pt idx="277">
                  <c:v>260</c:v>
                </c:pt>
                <c:pt idx="278">
                  <c:v>261</c:v>
                </c:pt>
                <c:pt idx="279">
                  <c:v>266</c:v>
                </c:pt>
                <c:pt idx="280">
                  <c:v>262</c:v>
                </c:pt>
                <c:pt idx="281">
                  <c:v>264</c:v>
                </c:pt>
                <c:pt idx="282">
                  <c:v>262</c:v>
                </c:pt>
                <c:pt idx="283">
                  <c:v>259</c:v>
                </c:pt>
                <c:pt idx="284">
                  <c:v>261</c:v>
                </c:pt>
                <c:pt idx="285">
                  <c:v>258</c:v>
                </c:pt>
                <c:pt idx="286">
                  <c:v>256</c:v>
                </c:pt>
                <c:pt idx="287">
                  <c:v>230</c:v>
                </c:pt>
                <c:pt idx="288">
                  <c:v>231</c:v>
                </c:pt>
                <c:pt idx="289">
                  <c:v>228</c:v>
                </c:pt>
                <c:pt idx="290">
                  <c:v>231</c:v>
                </c:pt>
                <c:pt idx="291">
                  <c:v>229</c:v>
                </c:pt>
                <c:pt idx="292">
                  <c:v>229</c:v>
                </c:pt>
                <c:pt idx="293">
                  <c:v>228</c:v>
                </c:pt>
                <c:pt idx="294">
                  <c:v>230</c:v>
                </c:pt>
                <c:pt idx="295">
                  <c:v>232</c:v>
                </c:pt>
                <c:pt idx="296">
                  <c:v>224</c:v>
                </c:pt>
                <c:pt idx="297">
                  <c:v>222</c:v>
                </c:pt>
                <c:pt idx="298">
                  <c:v>215</c:v>
                </c:pt>
                <c:pt idx="299">
                  <c:v>221</c:v>
                </c:pt>
                <c:pt idx="300">
                  <c:v>216</c:v>
                </c:pt>
                <c:pt idx="301">
                  <c:v>217</c:v>
                </c:pt>
                <c:pt idx="302">
                  <c:v>218</c:v>
                </c:pt>
                <c:pt idx="303">
                  <c:v>223</c:v>
                </c:pt>
                <c:pt idx="304">
                  <c:v>235</c:v>
                </c:pt>
                <c:pt idx="305">
                  <c:v>237</c:v>
                </c:pt>
                <c:pt idx="306">
                  <c:v>236</c:v>
                </c:pt>
                <c:pt idx="307">
                  <c:v>230</c:v>
                </c:pt>
                <c:pt idx="308">
                  <c:v>229</c:v>
                </c:pt>
                <c:pt idx="309">
                  <c:v>232</c:v>
                </c:pt>
                <c:pt idx="310">
                  <c:v>225</c:v>
                </c:pt>
                <c:pt idx="311">
                  <c:v>224</c:v>
                </c:pt>
                <c:pt idx="312">
                  <c:v>225</c:v>
                </c:pt>
                <c:pt idx="313">
                  <c:v>228</c:v>
                </c:pt>
                <c:pt idx="314">
                  <c:v>231</c:v>
                </c:pt>
                <c:pt idx="315">
                  <c:v>229</c:v>
                </c:pt>
                <c:pt idx="316">
                  <c:v>230</c:v>
                </c:pt>
                <c:pt idx="317">
                  <c:v>234</c:v>
                </c:pt>
                <c:pt idx="318">
                  <c:v>236</c:v>
                </c:pt>
                <c:pt idx="319">
                  <c:v>237</c:v>
                </c:pt>
                <c:pt idx="320">
                  <c:v>235</c:v>
                </c:pt>
                <c:pt idx="321">
                  <c:v>234</c:v>
                </c:pt>
                <c:pt idx="322">
                  <c:v>235</c:v>
                </c:pt>
                <c:pt idx="323">
                  <c:v>236</c:v>
                </c:pt>
                <c:pt idx="324">
                  <c:v>235</c:v>
                </c:pt>
                <c:pt idx="325">
                  <c:v>239</c:v>
                </c:pt>
                <c:pt idx="326">
                  <c:v>239</c:v>
                </c:pt>
                <c:pt idx="327">
                  <c:v>244</c:v>
                </c:pt>
                <c:pt idx="328">
                  <c:v>245</c:v>
                </c:pt>
                <c:pt idx="329">
                  <c:v>247</c:v>
                </c:pt>
                <c:pt idx="330">
                  <c:v>241</c:v>
                </c:pt>
                <c:pt idx="331">
                  <c:v>238</c:v>
                </c:pt>
                <c:pt idx="332">
                  <c:v>241</c:v>
                </c:pt>
                <c:pt idx="333">
                  <c:v>234</c:v>
                </c:pt>
                <c:pt idx="334">
                  <c:v>226</c:v>
                </c:pt>
                <c:pt idx="335">
                  <c:v>228</c:v>
                </c:pt>
                <c:pt idx="336">
                  <c:v>228</c:v>
                </c:pt>
                <c:pt idx="337">
                  <c:v>231</c:v>
                </c:pt>
                <c:pt idx="338">
                  <c:v>228</c:v>
                </c:pt>
                <c:pt idx="339">
                  <c:v>226</c:v>
                </c:pt>
                <c:pt idx="340">
                  <c:v>222</c:v>
                </c:pt>
                <c:pt idx="341">
                  <c:v>218</c:v>
                </c:pt>
                <c:pt idx="342">
                  <c:v>214</c:v>
                </c:pt>
                <c:pt idx="343">
                  <c:v>214</c:v>
                </c:pt>
                <c:pt idx="344">
                  <c:v>215</c:v>
                </c:pt>
                <c:pt idx="345">
                  <c:v>215</c:v>
                </c:pt>
                <c:pt idx="346">
                  <c:v>216</c:v>
                </c:pt>
                <c:pt idx="347">
                  <c:v>217</c:v>
                </c:pt>
                <c:pt idx="348">
                  <c:v>219</c:v>
                </c:pt>
                <c:pt idx="349">
                  <c:v>218</c:v>
                </c:pt>
                <c:pt idx="350">
                  <c:v>222</c:v>
                </c:pt>
                <c:pt idx="351">
                  <c:v>233</c:v>
                </c:pt>
                <c:pt idx="352">
                  <c:v>251</c:v>
                </c:pt>
                <c:pt idx="353">
                  <c:v>242</c:v>
                </c:pt>
                <c:pt idx="354">
                  <c:v>255</c:v>
                </c:pt>
                <c:pt idx="355">
                  <c:v>260</c:v>
                </c:pt>
                <c:pt idx="356">
                  <c:v>264</c:v>
                </c:pt>
                <c:pt idx="357">
                  <c:v>279</c:v>
                </c:pt>
                <c:pt idx="358">
                  <c:v>276</c:v>
                </c:pt>
                <c:pt idx="359">
                  <c:v>289</c:v>
                </c:pt>
                <c:pt idx="360">
                  <c:v>270</c:v>
                </c:pt>
                <c:pt idx="361">
                  <c:v>269</c:v>
                </c:pt>
                <c:pt idx="362">
                  <c:v>278</c:v>
                </c:pt>
                <c:pt idx="363">
                  <c:v>273</c:v>
                </c:pt>
                <c:pt idx="364">
                  <c:v>266</c:v>
                </c:pt>
                <c:pt idx="365">
                  <c:v>275</c:v>
                </c:pt>
                <c:pt idx="366">
                  <c:v>264</c:v>
                </c:pt>
                <c:pt idx="367">
                  <c:v>269</c:v>
                </c:pt>
                <c:pt idx="368">
                  <c:v>262</c:v>
                </c:pt>
                <c:pt idx="369">
                  <c:v>270</c:v>
                </c:pt>
                <c:pt idx="370">
                  <c:v>260</c:v>
                </c:pt>
                <c:pt idx="371">
                  <c:v>267</c:v>
                </c:pt>
                <c:pt idx="372">
                  <c:v>276</c:v>
                </c:pt>
                <c:pt idx="373">
                  <c:v>265</c:v>
                </c:pt>
                <c:pt idx="374">
                  <c:v>253</c:v>
                </c:pt>
                <c:pt idx="375">
                  <c:v>254</c:v>
                </c:pt>
                <c:pt idx="376">
                  <c:v>257</c:v>
                </c:pt>
                <c:pt idx="377">
                  <c:v>254</c:v>
                </c:pt>
                <c:pt idx="378">
                  <c:v>257</c:v>
                </c:pt>
                <c:pt idx="379">
                  <c:v>258</c:v>
                </c:pt>
                <c:pt idx="380">
                  <c:v>257</c:v>
                </c:pt>
                <c:pt idx="381">
                  <c:v>261</c:v>
                </c:pt>
                <c:pt idx="382">
                  <c:v>269</c:v>
                </c:pt>
                <c:pt idx="383">
                  <c:v>260</c:v>
                </c:pt>
                <c:pt idx="384">
                  <c:v>254</c:v>
                </c:pt>
                <c:pt idx="385">
                  <c:v>246</c:v>
                </c:pt>
                <c:pt idx="386">
                  <c:v>247</c:v>
                </c:pt>
                <c:pt idx="387">
                  <c:v>246</c:v>
                </c:pt>
                <c:pt idx="388">
                  <c:v>243</c:v>
                </c:pt>
                <c:pt idx="389">
                  <c:v>244</c:v>
                </c:pt>
                <c:pt idx="390">
                  <c:v>243</c:v>
                </c:pt>
                <c:pt idx="391">
                  <c:v>245</c:v>
                </c:pt>
                <c:pt idx="392">
                  <c:v>248</c:v>
                </c:pt>
                <c:pt idx="393">
                  <c:v>254</c:v>
                </c:pt>
                <c:pt idx="394">
                  <c:v>253</c:v>
                </c:pt>
                <c:pt idx="395">
                  <c:v>251</c:v>
                </c:pt>
                <c:pt idx="396">
                  <c:v>242</c:v>
                </c:pt>
                <c:pt idx="397">
                  <c:v>236</c:v>
                </c:pt>
                <c:pt idx="398">
                  <c:v>237</c:v>
                </c:pt>
                <c:pt idx="399">
                  <c:v>236</c:v>
                </c:pt>
                <c:pt idx="400">
                  <c:v>231</c:v>
                </c:pt>
                <c:pt idx="401">
                  <c:v>229</c:v>
                </c:pt>
                <c:pt idx="402">
                  <c:v>227</c:v>
                </c:pt>
                <c:pt idx="403">
                  <c:v>222</c:v>
                </c:pt>
                <c:pt idx="404">
                  <c:v>221</c:v>
                </c:pt>
                <c:pt idx="405">
                  <c:v>223</c:v>
                </c:pt>
                <c:pt idx="406">
                  <c:v>224</c:v>
                </c:pt>
                <c:pt idx="407">
                  <c:v>221</c:v>
                </c:pt>
                <c:pt idx="408">
                  <c:v>221</c:v>
                </c:pt>
                <c:pt idx="409">
                  <c:v>220</c:v>
                </c:pt>
                <c:pt idx="410">
                  <c:v>218</c:v>
                </c:pt>
                <c:pt idx="411">
                  <c:v>208</c:v>
                </c:pt>
                <c:pt idx="412">
                  <c:v>208</c:v>
                </c:pt>
                <c:pt idx="413">
                  <c:v>210</c:v>
                </c:pt>
                <c:pt idx="414">
                  <c:v>209</c:v>
                </c:pt>
                <c:pt idx="415">
                  <c:v>206</c:v>
                </c:pt>
                <c:pt idx="416">
                  <c:v>210</c:v>
                </c:pt>
                <c:pt idx="417">
                  <c:v>210</c:v>
                </c:pt>
                <c:pt idx="418">
                  <c:v>210</c:v>
                </c:pt>
                <c:pt idx="419">
                  <c:v>215</c:v>
                </c:pt>
                <c:pt idx="420">
                  <c:v>217</c:v>
                </c:pt>
                <c:pt idx="421">
                  <c:v>219</c:v>
                </c:pt>
                <c:pt idx="422">
                  <c:v>223</c:v>
                </c:pt>
                <c:pt idx="423">
                  <c:v>226</c:v>
                </c:pt>
                <c:pt idx="424">
                  <c:v>230</c:v>
                </c:pt>
                <c:pt idx="425">
                  <c:v>227</c:v>
                </c:pt>
                <c:pt idx="426">
                  <c:v>229</c:v>
                </c:pt>
                <c:pt idx="427">
                  <c:v>217</c:v>
                </c:pt>
                <c:pt idx="428">
                  <c:v>222</c:v>
                </c:pt>
                <c:pt idx="429">
                  <c:v>222</c:v>
                </c:pt>
                <c:pt idx="430">
                  <c:v>222</c:v>
                </c:pt>
                <c:pt idx="431">
                  <c:v>213</c:v>
                </c:pt>
                <c:pt idx="432">
                  <c:v>217</c:v>
                </c:pt>
                <c:pt idx="433">
                  <c:v>221</c:v>
                </c:pt>
                <c:pt idx="434">
                  <c:v>221</c:v>
                </c:pt>
                <c:pt idx="435">
                  <c:v>225</c:v>
                </c:pt>
                <c:pt idx="436">
                  <c:v>224</c:v>
                </c:pt>
                <c:pt idx="437">
                  <c:v>224</c:v>
                </c:pt>
                <c:pt idx="438">
                  <c:v>223</c:v>
                </c:pt>
                <c:pt idx="439">
                  <c:v>220</c:v>
                </c:pt>
                <c:pt idx="440">
                  <c:v>218</c:v>
                </c:pt>
                <c:pt idx="441">
                  <c:v>225</c:v>
                </c:pt>
                <c:pt idx="442">
                  <c:v>229</c:v>
                </c:pt>
                <c:pt idx="443">
                  <c:v>244</c:v>
                </c:pt>
                <c:pt idx="444">
                  <c:v>248</c:v>
                </c:pt>
                <c:pt idx="445">
                  <c:v>251</c:v>
                </c:pt>
                <c:pt idx="446">
                  <c:v>243</c:v>
                </c:pt>
                <c:pt idx="447">
                  <c:v>239</c:v>
                </c:pt>
                <c:pt idx="448">
                  <c:v>233</c:v>
                </c:pt>
                <c:pt idx="449">
                  <c:v>233</c:v>
                </c:pt>
                <c:pt idx="450">
                  <c:v>231</c:v>
                </c:pt>
                <c:pt idx="451">
                  <c:v>234</c:v>
                </c:pt>
                <c:pt idx="452">
                  <c:v>235</c:v>
                </c:pt>
                <c:pt idx="453">
                  <c:v>226</c:v>
                </c:pt>
                <c:pt idx="454">
                  <c:v>223</c:v>
                </c:pt>
                <c:pt idx="455">
                  <c:v>222</c:v>
                </c:pt>
                <c:pt idx="456">
                  <c:v>215</c:v>
                </c:pt>
                <c:pt idx="457">
                  <c:v>217</c:v>
                </c:pt>
                <c:pt idx="458">
                  <c:v>213</c:v>
                </c:pt>
                <c:pt idx="459">
                  <c:v>210</c:v>
                </c:pt>
                <c:pt idx="460">
                  <c:v>210</c:v>
                </c:pt>
                <c:pt idx="461">
                  <c:v>213</c:v>
                </c:pt>
                <c:pt idx="462">
                  <c:v>211</c:v>
                </c:pt>
                <c:pt idx="463">
                  <c:v>209</c:v>
                </c:pt>
                <c:pt idx="464">
                  <c:v>211</c:v>
                </c:pt>
                <c:pt idx="465">
                  <c:v>209</c:v>
                </c:pt>
                <c:pt idx="466">
                  <c:v>211</c:v>
                </c:pt>
                <c:pt idx="467">
                  <c:v>211</c:v>
                </c:pt>
                <c:pt idx="468">
                  <c:v>212</c:v>
                </c:pt>
                <c:pt idx="469">
                  <c:v>215</c:v>
                </c:pt>
                <c:pt idx="470">
                  <c:v>218</c:v>
                </c:pt>
                <c:pt idx="471">
                  <c:v>223</c:v>
                </c:pt>
                <c:pt idx="472">
                  <c:v>222</c:v>
                </c:pt>
                <c:pt idx="473">
                  <c:v>221</c:v>
                </c:pt>
                <c:pt idx="474">
                  <c:v>213</c:v>
                </c:pt>
                <c:pt idx="475">
                  <c:v>213</c:v>
                </c:pt>
                <c:pt idx="476">
                  <c:v>214</c:v>
                </c:pt>
                <c:pt idx="477">
                  <c:v>216</c:v>
                </c:pt>
                <c:pt idx="478">
                  <c:v>219</c:v>
                </c:pt>
                <c:pt idx="479">
                  <c:v>220</c:v>
                </c:pt>
                <c:pt idx="480">
                  <c:v>220</c:v>
                </c:pt>
                <c:pt idx="481">
                  <c:v>219</c:v>
                </c:pt>
                <c:pt idx="482">
                  <c:v>214</c:v>
                </c:pt>
                <c:pt idx="483">
                  <c:v>215</c:v>
                </c:pt>
                <c:pt idx="484">
                  <c:v>218</c:v>
                </c:pt>
                <c:pt idx="485">
                  <c:v>219</c:v>
                </c:pt>
                <c:pt idx="486">
                  <c:v>220</c:v>
                </c:pt>
                <c:pt idx="487">
                  <c:v>221</c:v>
                </c:pt>
                <c:pt idx="488">
                  <c:v>220</c:v>
                </c:pt>
                <c:pt idx="489">
                  <c:v>221</c:v>
                </c:pt>
                <c:pt idx="490">
                  <c:v>230</c:v>
                </c:pt>
                <c:pt idx="491">
                  <c:v>226</c:v>
                </c:pt>
                <c:pt idx="492">
                  <c:v>221</c:v>
                </c:pt>
                <c:pt idx="493">
                  <c:v>222</c:v>
                </c:pt>
                <c:pt idx="494">
                  <c:v>227</c:v>
                </c:pt>
                <c:pt idx="495">
                  <c:v>225</c:v>
                </c:pt>
                <c:pt idx="496">
                  <c:v>218</c:v>
                </c:pt>
                <c:pt idx="497">
                  <c:v>216</c:v>
                </c:pt>
                <c:pt idx="498">
                  <c:v>216</c:v>
                </c:pt>
                <c:pt idx="499">
                  <c:v>212</c:v>
                </c:pt>
                <c:pt idx="500">
                  <c:v>210</c:v>
                </c:pt>
                <c:pt idx="501">
                  <c:v>212</c:v>
                </c:pt>
                <c:pt idx="502">
                  <c:v>205</c:v>
                </c:pt>
                <c:pt idx="503">
                  <c:v>203</c:v>
                </c:pt>
                <c:pt idx="504">
                  <c:v>202</c:v>
                </c:pt>
                <c:pt idx="505">
                  <c:v>199</c:v>
                </c:pt>
                <c:pt idx="506">
                  <c:v>200</c:v>
                </c:pt>
                <c:pt idx="507">
                  <c:v>201</c:v>
                </c:pt>
                <c:pt idx="508">
                  <c:v>201</c:v>
                </c:pt>
                <c:pt idx="509">
                  <c:v>197</c:v>
                </c:pt>
                <c:pt idx="510">
                  <c:v>198</c:v>
                </c:pt>
                <c:pt idx="511">
                  <c:v>199</c:v>
                </c:pt>
                <c:pt idx="512">
                  <c:v>195</c:v>
                </c:pt>
                <c:pt idx="513">
                  <c:v>194</c:v>
                </c:pt>
                <c:pt idx="514">
                  <c:v>192</c:v>
                </c:pt>
                <c:pt idx="515">
                  <c:v>193</c:v>
                </c:pt>
                <c:pt idx="516">
                  <c:v>194</c:v>
                </c:pt>
                <c:pt idx="517">
                  <c:v>193</c:v>
                </c:pt>
                <c:pt idx="518">
                  <c:v>198</c:v>
                </c:pt>
                <c:pt idx="519">
                  <c:v>199</c:v>
                </c:pt>
                <c:pt idx="520">
                  <c:v>197</c:v>
                </c:pt>
                <c:pt idx="521">
                  <c:v>198</c:v>
                </c:pt>
                <c:pt idx="522">
                  <c:v>198</c:v>
                </c:pt>
                <c:pt idx="523">
                  <c:v>196</c:v>
                </c:pt>
                <c:pt idx="524">
                  <c:v>289</c:v>
                </c:pt>
                <c:pt idx="525">
                  <c:v>#N/A</c:v>
                </c:pt>
                <c:pt idx="526">
                  <c:v>192</c:v>
                </c:pt>
                <c:pt idx="527">
                  <c:v>187</c:v>
                </c:pt>
                <c:pt idx="528">
                  <c:v>191</c:v>
                </c:pt>
                <c:pt idx="529">
                  <c:v>184</c:v>
                </c:pt>
                <c:pt idx="530">
                  <c:v>187</c:v>
                </c:pt>
                <c:pt idx="531">
                  <c:v>187</c:v>
                </c:pt>
                <c:pt idx="532">
                  <c:v>185</c:v>
                </c:pt>
                <c:pt idx="533">
                  <c:v>185</c:v>
                </c:pt>
                <c:pt idx="534">
                  <c:v>186</c:v>
                </c:pt>
                <c:pt idx="535">
                  <c:v>189</c:v>
                </c:pt>
                <c:pt idx="536">
                  <c:v>189</c:v>
                </c:pt>
                <c:pt idx="537">
                  <c:v>189</c:v>
                </c:pt>
                <c:pt idx="538">
                  <c:v>184</c:v>
                </c:pt>
                <c:pt idx="539">
                  <c:v>181</c:v>
                </c:pt>
                <c:pt idx="540">
                  <c:v>181</c:v>
                </c:pt>
                <c:pt idx="541">
                  <c:v>179</c:v>
                </c:pt>
                <c:pt idx="542">
                  <c:v>185</c:v>
                </c:pt>
                <c:pt idx="543">
                  <c:v>185</c:v>
                </c:pt>
                <c:pt idx="544">
                  <c:v>183</c:v>
                </c:pt>
                <c:pt idx="545">
                  <c:v>182</c:v>
                </c:pt>
                <c:pt idx="546">
                  <c:v>176</c:v>
                </c:pt>
                <c:pt idx="547">
                  <c:v>179</c:v>
                </c:pt>
                <c:pt idx="548">
                  <c:v>180</c:v>
                </c:pt>
                <c:pt idx="549">
                  <c:v>181</c:v>
                </c:pt>
                <c:pt idx="550">
                  <c:v>180</c:v>
                </c:pt>
                <c:pt idx="551">
                  <c:v>180</c:v>
                </c:pt>
                <c:pt idx="552">
                  <c:v>178</c:v>
                </c:pt>
                <c:pt idx="553">
                  <c:v>175</c:v>
                </c:pt>
                <c:pt idx="554">
                  <c:v>179</c:v>
                </c:pt>
                <c:pt idx="555">
                  <c:v>180</c:v>
                </c:pt>
                <c:pt idx="556">
                  <c:v>198</c:v>
                </c:pt>
                <c:pt idx="557">
                  <c:v>192</c:v>
                </c:pt>
                <c:pt idx="558">
                  <c:v>195</c:v>
                </c:pt>
                <c:pt idx="559">
                  <c:v>204</c:v>
                </c:pt>
                <c:pt idx="560">
                  <c:v>203</c:v>
                </c:pt>
                <c:pt idx="561">
                  <c:v>195</c:v>
                </c:pt>
                <c:pt idx="562">
                  <c:v>200</c:v>
                </c:pt>
                <c:pt idx="563">
                  <c:v>195</c:v>
                </c:pt>
                <c:pt idx="564">
                  <c:v>190</c:v>
                </c:pt>
                <c:pt idx="565">
                  <c:v>189</c:v>
                </c:pt>
                <c:pt idx="566">
                  <c:v>199</c:v>
                </c:pt>
                <c:pt idx="567">
                  <c:v>193</c:v>
                </c:pt>
                <c:pt idx="568">
                  <c:v>193</c:v>
                </c:pt>
                <c:pt idx="569">
                  <c:v>191</c:v>
                </c:pt>
                <c:pt idx="570">
                  <c:v>185</c:v>
                </c:pt>
                <c:pt idx="571">
                  <c:v>184</c:v>
                </c:pt>
                <c:pt idx="572">
                  <c:v>179</c:v>
                </c:pt>
                <c:pt idx="573">
                  <c:v>175</c:v>
                </c:pt>
                <c:pt idx="574">
                  <c:v>173</c:v>
                </c:pt>
                <c:pt idx="575">
                  <c:v>174</c:v>
                </c:pt>
                <c:pt idx="576">
                  <c:v>173</c:v>
                </c:pt>
                <c:pt idx="577">
                  <c:v>171</c:v>
                </c:pt>
                <c:pt idx="578">
                  <c:v>168</c:v>
                </c:pt>
                <c:pt idx="579">
                  <c:v>167</c:v>
                </c:pt>
                <c:pt idx="580">
                  <c:v>166</c:v>
                </c:pt>
                <c:pt idx="581">
                  <c:v>165</c:v>
                </c:pt>
                <c:pt idx="582">
                  <c:v>163</c:v>
                </c:pt>
                <c:pt idx="583">
                  <c:v>161</c:v>
                </c:pt>
                <c:pt idx="584">
                  <c:v>155</c:v>
                </c:pt>
                <c:pt idx="585">
                  <c:v>156</c:v>
                </c:pt>
                <c:pt idx="586">
                  <c:v>157</c:v>
                </c:pt>
                <c:pt idx="587">
                  <c:v>157</c:v>
                </c:pt>
                <c:pt idx="588">
                  <c:v>156</c:v>
                </c:pt>
                <c:pt idx="589">
                  <c:v>153</c:v>
                </c:pt>
                <c:pt idx="590">
                  <c:v>154</c:v>
                </c:pt>
                <c:pt idx="591">
                  <c:v>155</c:v>
                </c:pt>
                <c:pt idx="592">
                  <c:v>155</c:v>
                </c:pt>
                <c:pt idx="593">
                  <c:v>149</c:v>
                </c:pt>
                <c:pt idx="594">
                  <c:v>145</c:v>
                </c:pt>
                <c:pt idx="595">
                  <c:v>148</c:v>
                </c:pt>
                <c:pt idx="596">
                  <c:v>148</c:v>
                </c:pt>
                <c:pt idx="597">
                  <c:v>148</c:v>
                </c:pt>
                <c:pt idx="598">
                  <c:v>147</c:v>
                </c:pt>
                <c:pt idx="599">
                  <c:v>148</c:v>
                </c:pt>
                <c:pt idx="600">
                  <c:v>155</c:v>
                </c:pt>
                <c:pt idx="601">
                  <c:v>152</c:v>
                </c:pt>
                <c:pt idx="602">
                  <c:v>152</c:v>
                </c:pt>
                <c:pt idx="603">
                  <c:v>152</c:v>
                </c:pt>
                <c:pt idx="604">
                  <c:v>156</c:v>
                </c:pt>
                <c:pt idx="605">
                  <c:v>156</c:v>
                </c:pt>
                <c:pt idx="606">
                  <c:v>155</c:v>
                </c:pt>
                <c:pt idx="607">
                  <c:v>151</c:v>
                </c:pt>
                <c:pt idx="608">
                  <c:v>155</c:v>
                </c:pt>
                <c:pt idx="609">
                  <c:v>151</c:v>
                </c:pt>
                <c:pt idx="610">
                  <c:v>152</c:v>
                </c:pt>
                <c:pt idx="611">
                  <c:v>150</c:v>
                </c:pt>
                <c:pt idx="612">
                  <c:v>147</c:v>
                </c:pt>
                <c:pt idx="613">
                  <c:v>143</c:v>
                </c:pt>
                <c:pt idx="614">
                  <c:v>140</c:v>
                </c:pt>
                <c:pt idx="615">
                  <c:v>143</c:v>
                </c:pt>
                <c:pt idx="616">
                  <c:v>138</c:v>
                </c:pt>
                <c:pt idx="617">
                  <c:v>141</c:v>
                </c:pt>
                <c:pt idx="618">
                  <c:v>145</c:v>
                </c:pt>
                <c:pt idx="619">
                  <c:v>141</c:v>
                </c:pt>
                <c:pt idx="620">
                  <c:v>140</c:v>
                </c:pt>
                <c:pt idx="621">
                  <c:v>141</c:v>
                </c:pt>
                <c:pt idx="622">
                  <c:v>145</c:v>
                </c:pt>
                <c:pt idx="623">
                  <c:v>142</c:v>
                </c:pt>
                <c:pt idx="624">
                  <c:v>140</c:v>
                </c:pt>
                <c:pt idx="625">
                  <c:v>143</c:v>
                </c:pt>
                <c:pt idx="626">
                  <c:v>143</c:v>
                </c:pt>
                <c:pt idx="627">
                  <c:v>146</c:v>
                </c:pt>
                <c:pt idx="628">
                  <c:v>143</c:v>
                </c:pt>
                <c:pt idx="629">
                  <c:v>147</c:v>
                </c:pt>
                <c:pt idx="630">
                  <c:v>145</c:v>
                </c:pt>
                <c:pt idx="631">
                  <c:v>139</c:v>
                </c:pt>
                <c:pt idx="632">
                  <c:v>149</c:v>
                </c:pt>
                <c:pt idx="633">
                  <c:v>147</c:v>
                </c:pt>
                <c:pt idx="634">
                  <c:v>142</c:v>
                </c:pt>
                <c:pt idx="635">
                  <c:v>138</c:v>
                </c:pt>
                <c:pt idx="636">
                  <c:v>141</c:v>
                </c:pt>
                <c:pt idx="637">
                  <c:v>144</c:v>
                </c:pt>
                <c:pt idx="638">
                  <c:v>142</c:v>
                </c:pt>
                <c:pt idx="639">
                  <c:v>148</c:v>
                </c:pt>
                <c:pt idx="640">
                  <c:v>153</c:v>
                </c:pt>
                <c:pt idx="641">
                  <c:v>158</c:v>
                </c:pt>
                <c:pt idx="642">
                  <c:v>155</c:v>
                </c:pt>
                <c:pt idx="643">
                  <c:v>153</c:v>
                </c:pt>
                <c:pt idx="644">
                  <c:v>161</c:v>
                </c:pt>
                <c:pt idx="645">
                  <c:v>157</c:v>
                </c:pt>
                <c:pt idx="646">
                  <c:v>153</c:v>
                </c:pt>
                <c:pt idx="647">
                  <c:v>151</c:v>
                </c:pt>
                <c:pt idx="648">
                  <c:v>148</c:v>
                </c:pt>
                <c:pt idx="649">
                  <c:v>147</c:v>
                </c:pt>
                <c:pt idx="650">
                  <c:v>150</c:v>
                </c:pt>
                <c:pt idx="651">
                  <c:v>159</c:v>
                </c:pt>
                <c:pt idx="652">
                  <c:v>153</c:v>
                </c:pt>
                <c:pt idx="653">
                  <c:v>149</c:v>
                </c:pt>
                <c:pt idx="654">
                  <c:v>153</c:v>
                </c:pt>
                <c:pt idx="655">
                  <c:v>157</c:v>
                </c:pt>
                <c:pt idx="656">
                  <c:v>159</c:v>
                </c:pt>
                <c:pt idx="657">
                  <c:v>159</c:v>
                </c:pt>
                <c:pt idx="658">
                  <c:v>159</c:v>
                </c:pt>
                <c:pt idx="659">
                  <c:v>167</c:v>
                </c:pt>
                <c:pt idx="660">
                  <c:v>170</c:v>
                </c:pt>
                <c:pt idx="661">
                  <c:v>178</c:v>
                </c:pt>
                <c:pt idx="662">
                  <c:v>182</c:v>
                </c:pt>
                <c:pt idx="663">
                  <c:v>220</c:v>
                </c:pt>
                <c:pt idx="664">
                  <c:v>217</c:v>
                </c:pt>
                <c:pt idx="665">
                  <c:v>209</c:v>
                </c:pt>
                <c:pt idx="666">
                  <c:v>213</c:v>
                </c:pt>
                <c:pt idx="667">
                  <c:v>201</c:v>
                </c:pt>
                <c:pt idx="668">
                  <c:v>193</c:v>
                </c:pt>
                <c:pt idx="669">
                  <c:v>205</c:v>
                </c:pt>
                <c:pt idx="670">
                  <c:v>198</c:v>
                </c:pt>
                <c:pt idx="671">
                  <c:v>187</c:v>
                </c:pt>
                <c:pt idx="672">
                  <c:v>172</c:v>
                </c:pt>
                <c:pt idx="673">
                  <c:v>187</c:v>
                </c:pt>
                <c:pt idx="674">
                  <c:v>186</c:v>
                </c:pt>
                <c:pt idx="675">
                  <c:v>190</c:v>
                </c:pt>
                <c:pt idx="676">
                  <c:v>197</c:v>
                </c:pt>
                <c:pt idx="677">
                  <c:v>203</c:v>
                </c:pt>
                <c:pt idx="678">
                  <c:v>219</c:v>
                </c:pt>
                <c:pt idx="679">
                  <c:v>207</c:v>
                </c:pt>
                <c:pt idx="680">
                  <c:v>216</c:v>
                </c:pt>
                <c:pt idx="681">
                  <c:v>217</c:v>
                </c:pt>
                <c:pt idx="682">
                  <c:v>202</c:v>
                </c:pt>
                <c:pt idx="683">
                  <c:v>201</c:v>
                </c:pt>
                <c:pt idx="684">
                  <c:v>200</c:v>
                </c:pt>
                <c:pt idx="685">
                  <c:v>201</c:v>
                </c:pt>
                <c:pt idx="686">
                  <c:v>211</c:v>
                </c:pt>
                <c:pt idx="687">
                  <c:v>196</c:v>
                </c:pt>
                <c:pt idx="688">
                  <c:v>204</c:v>
                </c:pt>
                <c:pt idx="689">
                  <c:v>199</c:v>
                </c:pt>
                <c:pt idx="690">
                  <c:v>197</c:v>
                </c:pt>
                <c:pt idx="691">
                  <c:v>195</c:v>
                </c:pt>
                <c:pt idx="692">
                  <c:v>206</c:v>
                </c:pt>
                <c:pt idx="693">
                  <c:v>202</c:v>
                </c:pt>
                <c:pt idx="694">
                  <c:v>209</c:v>
                </c:pt>
                <c:pt idx="695">
                  <c:v>218</c:v>
                </c:pt>
                <c:pt idx="696">
                  <c:v>209</c:v>
                </c:pt>
                <c:pt idx="697">
                  <c:v>207</c:v>
                </c:pt>
                <c:pt idx="698">
                  <c:v>202</c:v>
                </c:pt>
                <c:pt idx="699">
                  <c:v>198</c:v>
                </c:pt>
                <c:pt idx="700">
                  <c:v>200</c:v>
                </c:pt>
                <c:pt idx="701">
                  <c:v>182</c:v>
                </c:pt>
                <c:pt idx="702">
                  <c:v>175</c:v>
                </c:pt>
                <c:pt idx="703">
                  <c:v>178</c:v>
                </c:pt>
                <c:pt idx="704">
                  <c:v>172</c:v>
                </c:pt>
                <c:pt idx="705">
                  <c:v>172</c:v>
                </c:pt>
                <c:pt idx="706">
                  <c:v>169</c:v>
                </c:pt>
                <c:pt idx="707">
                  <c:v>170</c:v>
                </c:pt>
                <c:pt idx="708">
                  <c:v>176</c:v>
                </c:pt>
                <c:pt idx="709">
                  <c:v>172</c:v>
                </c:pt>
                <c:pt idx="710">
                  <c:v>175</c:v>
                </c:pt>
                <c:pt idx="711">
                  <c:v>169</c:v>
                </c:pt>
                <c:pt idx="712">
                  <c:v>168</c:v>
                </c:pt>
                <c:pt idx="713">
                  <c:v>172</c:v>
                </c:pt>
                <c:pt idx="714">
                  <c:v>162</c:v>
                </c:pt>
                <c:pt idx="715">
                  <c:v>160</c:v>
                </c:pt>
                <c:pt idx="716">
                  <c:v>159</c:v>
                </c:pt>
                <c:pt idx="717">
                  <c:v>161</c:v>
                </c:pt>
                <c:pt idx="718">
                  <c:v>162</c:v>
                </c:pt>
                <c:pt idx="719">
                  <c:v>158</c:v>
                </c:pt>
                <c:pt idx="720">
                  <c:v>157</c:v>
                </c:pt>
                <c:pt idx="721">
                  <c:v>160</c:v>
                </c:pt>
                <c:pt idx="722">
                  <c:v>168</c:v>
                </c:pt>
                <c:pt idx="723">
                  <c:v>168</c:v>
                </c:pt>
                <c:pt idx="724">
                  <c:v>177</c:v>
                </c:pt>
                <c:pt idx="725">
                  <c:v>176</c:v>
                </c:pt>
                <c:pt idx="726">
                  <c:v>176</c:v>
                </c:pt>
                <c:pt idx="727">
                  <c:v>180</c:v>
                </c:pt>
                <c:pt idx="728">
                  <c:v>176</c:v>
                </c:pt>
                <c:pt idx="729">
                  <c:v>174</c:v>
                </c:pt>
                <c:pt idx="730">
                  <c:v>174</c:v>
                </c:pt>
                <c:pt idx="731">
                  <c:v>173</c:v>
                </c:pt>
                <c:pt idx="732">
                  <c:v>164</c:v>
                </c:pt>
                <c:pt idx="733">
                  <c:v>181</c:v>
                </c:pt>
                <c:pt idx="734">
                  <c:v>184</c:v>
                </c:pt>
                <c:pt idx="735">
                  <c:v>184</c:v>
                </c:pt>
                <c:pt idx="736">
                  <c:v>181</c:v>
                </c:pt>
                <c:pt idx="737">
                  <c:v>195</c:v>
                </c:pt>
                <c:pt idx="738">
                  <c:v>196</c:v>
                </c:pt>
                <c:pt idx="739">
                  <c:v>206</c:v>
                </c:pt>
                <c:pt idx="740">
                  <c:v>205</c:v>
                </c:pt>
                <c:pt idx="741">
                  <c:v>198</c:v>
                </c:pt>
                <c:pt idx="742">
                  <c:v>198</c:v>
                </c:pt>
                <c:pt idx="743">
                  <c:v>209</c:v>
                </c:pt>
                <c:pt idx="744">
                  <c:v>208</c:v>
                </c:pt>
                <c:pt idx="745">
                  <c:v>217</c:v>
                </c:pt>
                <c:pt idx="746">
                  <c:v>217</c:v>
                </c:pt>
                <c:pt idx="747">
                  <c:v>234</c:v>
                </c:pt>
                <c:pt idx="748">
                  <c:v>234</c:v>
                </c:pt>
                <c:pt idx="749">
                  <c:v>236</c:v>
                </c:pt>
                <c:pt idx="750">
                  <c:v>253</c:v>
                </c:pt>
                <c:pt idx="751">
                  <c:v>245</c:v>
                </c:pt>
                <c:pt idx="752">
                  <c:v>225</c:v>
                </c:pt>
                <c:pt idx="753">
                  <c:v>229</c:v>
                </c:pt>
                <c:pt idx="754">
                  <c:v>225</c:v>
                </c:pt>
                <c:pt idx="755">
                  <c:v>234</c:v>
                </c:pt>
                <c:pt idx="756">
                  <c:v>230</c:v>
                </c:pt>
                <c:pt idx="757">
                  <c:v>220</c:v>
                </c:pt>
                <c:pt idx="758">
                  <c:v>217</c:v>
                </c:pt>
                <c:pt idx="759">
                  <c:v>207</c:v>
                </c:pt>
                <c:pt idx="760">
                  <c:v>204</c:v>
                </c:pt>
                <c:pt idx="761">
                  <c:v>220</c:v>
                </c:pt>
                <c:pt idx="762">
                  <c:v>210</c:v>
                </c:pt>
                <c:pt idx="763">
                  <c:v>204</c:v>
                </c:pt>
                <c:pt idx="764">
                  <c:v>202</c:v>
                </c:pt>
                <c:pt idx="765">
                  <c:v>215</c:v>
                </c:pt>
                <c:pt idx="766">
                  <c:v>213</c:v>
                </c:pt>
                <c:pt idx="767">
                  <c:v>223</c:v>
                </c:pt>
                <c:pt idx="768">
                  <c:v>224</c:v>
                </c:pt>
                <c:pt idx="769">
                  <c:v>210</c:v>
                </c:pt>
                <c:pt idx="770">
                  <c:v>205</c:v>
                </c:pt>
                <c:pt idx="771">
                  <c:v>205</c:v>
                </c:pt>
                <c:pt idx="772">
                  <c:v>199</c:v>
                </c:pt>
                <c:pt idx="773">
                  <c:v>206</c:v>
                </c:pt>
                <c:pt idx="774">
                  <c:v>219</c:v>
                </c:pt>
                <c:pt idx="775">
                  <c:v>222</c:v>
                </c:pt>
                <c:pt idx="776">
                  <c:v>#N/A</c:v>
                </c:pt>
                <c:pt idx="777">
                  <c:v>226</c:v>
                </c:pt>
                <c:pt idx="778">
                  <c:v>226</c:v>
                </c:pt>
                <c:pt idx="779">
                  <c:v>226</c:v>
                </c:pt>
                <c:pt idx="780">
                  <c:v>227</c:v>
                </c:pt>
                <c:pt idx="781">
                  <c:v>232</c:v>
                </c:pt>
                <c:pt idx="782">
                  <c:v>231</c:v>
                </c:pt>
                <c:pt idx="783">
                  <c:v>226</c:v>
                </c:pt>
                <c:pt idx="784">
                  <c:v>234</c:v>
                </c:pt>
                <c:pt idx="785">
                  <c:v>232</c:v>
                </c:pt>
                <c:pt idx="786">
                  <c:v>244</c:v>
                </c:pt>
                <c:pt idx="787">
                  <c:v>235</c:v>
                </c:pt>
                <c:pt idx="788">
                  <c:v>246</c:v>
                </c:pt>
                <c:pt idx="789">
                  <c:v>254</c:v>
                </c:pt>
                <c:pt idx="790">
                  <c:v>264</c:v>
                </c:pt>
                <c:pt idx="791">
                  <c:v>276</c:v>
                </c:pt>
                <c:pt idx="792">
                  <c:v>259</c:v>
                </c:pt>
                <c:pt idx="793">
                  <c:v>248</c:v>
                </c:pt>
                <c:pt idx="794">
                  <c:v>261</c:v>
                </c:pt>
                <c:pt idx="795">
                  <c:v>261</c:v>
                </c:pt>
                <c:pt idx="796">
                  <c:v>253</c:v>
                </c:pt>
                <c:pt idx="797">
                  <c:v>251</c:v>
                </c:pt>
                <c:pt idx="798">
                  <c:v>256</c:v>
                </c:pt>
                <c:pt idx="799">
                  <c:v>258</c:v>
                </c:pt>
                <c:pt idx="800">
                  <c:v>254</c:v>
                </c:pt>
                <c:pt idx="801">
                  <c:v>267</c:v>
                </c:pt>
                <c:pt idx="802">
                  <c:v>264</c:v>
                </c:pt>
                <c:pt idx="803">
                  <c:v>256</c:v>
                </c:pt>
                <c:pt idx="804">
                  <c:v>270</c:v>
                </c:pt>
                <c:pt idx="805">
                  <c:v>270</c:v>
                </c:pt>
                <c:pt idx="806">
                  <c:v>264</c:v>
                </c:pt>
                <c:pt idx="807">
                  <c:v>256</c:v>
                </c:pt>
                <c:pt idx="808">
                  <c:v>254</c:v>
                </c:pt>
                <c:pt idx="809">
                  <c:v>260</c:v>
                </c:pt>
                <c:pt idx="810">
                  <c:v>#N/A</c:v>
                </c:pt>
                <c:pt idx="811">
                  <c:v>263</c:v>
                </c:pt>
                <c:pt idx="812">
                  <c:v>243</c:v>
                </c:pt>
                <c:pt idx="813">
                  <c:v>255</c:v>
                </c:pt>
                <c:pt idx="814">
                  <c:v>245</c:v>
                </c:pt>
                <c:pt idx="815">
                  <c:v>239</c:v>
                </c:pt>
                <c:pt idx="816">
                  <c:v>236</c:v>
                </c:pt>
                <c:pt idx="817">
                  <c:v>240</c:v>
                </c:pt>
                <c:pt idx="818">
                  <c:v>259</c:v>
                </c:pt>
                <c:pt idx="819">
                  <c:v>265</c:v>
                </c:pt>
                <c:pt idx="820">
                  <c:v>265</c:v>
                </c:pt>
                <c:pt idx="821">
                  <c:v>260</c:v>
                </c:pt>
                <c:pt idx="822">
                  <c:v>250</c:v>
                </c:pt>
                <c:pt idx="823">
                  <c:v>263</c:v>
                </c:pt>
                <c:pt idx="824">
                  <c:v>267</c:v>
                </c:pt>
                <c:pt idx="825">
                  <c:v>282</c:v>
                </c:pt>
                <c:pt idx="826">
                  <c:v>263</c:v>
                </c:pt>
                <c:pt idx="827">
                  <c:v>274</c:v>
                </c:pt>
                <c:pt idx="828">
                  <c:v>278</c:v>
                </c:pt>
                <c:pt idx="829">
                  <c:v>286</c:v>
                </c:pt>
                <c:pt idx="830">
                  <c:v>303</c:v>
                </c:pt>
                <c:pt idx="831">
                  <c:v>280</c:v>
                </c:pt>
                <c:pt idx="832">
                  <c:v>292</c:v>
                </c:pt>
                <c:pt idx="833">
                  <c:v>291</c:v>
                </c:pt>
                <c:pt idx="834">
                  <c:v>271</c:v>
                </c:pt>
                <c:pt idx="835">
                  <c:v>273</c:v>
                </c:pt>
                <c:pt idx="836">
                  <c:v>281</c:v>
                </c:pt>
                <c:pt idx="837">
                  <c:v>271</c:v>
                </c:pt>
                <c:pt idx="838">
                  <c:v>282</c:v>
                </c:pt>
                <c:pt idx="839">
                  <c:v>279</c:v>
                </c:pt>
                <c:pt idx="840">
                  <c:v>270</c:v>
                </c:pt>
                <c:pt idx="841">
                  <c:v>266</c:v>
                </c:pt>
                <c:pt idx="842">
                  <c:v>262</c:v>
                </c:pt>
                <c:pt idx="843">
                  <c:v>267</c:v>
                </c:pt>
                <c:pt idx="844">
                  <c:v>260</c:v>
                </c:pt>
                <c:pt idx="845">
                  <c:v>254</c:v>
                </c:pt>
                <c:pt idx="846">
                  <c:v>261</c:v>
                </c:pt>
                <c:pt idx="847">
                  <c:v>250</c:v>
                </c:pt>
                <c:pt idx="848">
                  <c:v>256</c:v>
                </c:pt>
                <c:pt idx="849">
                  <c:v>250</c:v>
                </c:pt>
                <c:pt idx="850">
                  <c:v>240</c:v>
                </c:pt>
                <c:pt idx="851">
                  <c:v>229</c:v>
                </c:pt>
                <c:pt idx="852">
                  <c:v>228</c:v>
                </c:pt>
                <c:pt idx="853">
                  <c:v>235</c:v>
                </c:pt>
                <c:pt idx="854">
                  <c:v>232</c:v>
                </c:pt>
                <c:pt idx="855">
                  <c:v>231</c:v>
                </c:pt>
                <c:pt idx="856">
                  <c:v>231</c:v>
                </c:pt>
                <c:pt idx="857">
                  <c:v>223</c:v>
                </c:pt>
                <c:pt idx="858">
                  <c:v>225</c:v>
                </c:pt>
                <c:pt idx="859">
                  <c:v>227</c:v>
                </c:pt>
                <c:pt idx="860">
                  <c:v>225</c:v>
                </c:pt>
                <c:pt idx="861">
                  <c:v>217</c:v>
                </c:pt>
                <c:pt idx="862">
                  <c:v>202</c:v>
                </c:pt>
                <c:pt idx="863">
                  <c:v>198</c:v>
                </c:pt>
                <c:pt idx="864">
                  <c:v>196</c:v>
                </c:pt>
                <c:pt idx="865">
                  <c:v>193</c:v>
                </c:pt>
                <c:pt idx="866">
                  <c:v>204</c:v>
                </c:pt>
                <c:pt idx="867">
                  <c:v>215</c:v>
                </c:pt>
                <c:pt idx="868">
                  <c:v>216</c:v>
                </c:pt>
                <c:pt idx="869">
                  <c:v>213</c:v>
                </c:pt>
                <c:pt idx="870">
                  <c:v>206</c:v>
                </c:pt>
                <c:pt idx="871">
                  <c:v>208</c:v>
                </c:pt>
                <c:pt idx="872">
                  <c:v>210</c:v>
                </c:pt>
                <c:pt idx="873">
                  <c:v>202</c:v>
                </c:pt>
                <c:pt idx="874">
                  <c:v>206</c:v>
                </c:pt>
                <c:pt idx="875">
                  <c:v>209</c:v>
                </c:pt>
                <c:pt idx="876">
                  <c:v>208</c:v>
                </c:pt>
                <c:pt idx="877">
                  <c:v>203</c:v>
                </c:pt>
                <c:pt idx="878">
                  <c:v>212</c:v>
                </c:pt>
                <c:pt idx="879">
                  <c:v>206</c:v>
                </c:pt>
                <c:pt idx="880">
                  <c:v>205</c:v>
                </c:pt>
                <c:pt idx="881">
                  <c:v>193</c:v>
                </c:pt>
                <c:pt idx="882">
                  <c:v>178</c:v>
                </c:pt>
                <c:pt idx="883">
                  <c:v>178</c:v>
                </c:pt>
                <c:pt idx="884">
                  <c:v>182</c:v>
                </c:pt>
                <c:pt idx="885">
                  <c:v>175</c:v>
                </c:pt>
                <c:pt idx="886">
                  <c:v>178</c:v>
                </c:pt>
                <c:pt idx="887">
                  <c:v>191</c:v>
                </c:pt>
                <c:pt idx="888">
                  <c:v>192</c:v>
                </c:pt>
                <c:pt idx="889">
                  <c:v>186</c:v>
                </c:pt>
                <c:pt idx="890">
                  <c:v>193</c:v>
                </c:pt>
                <c:pt idx="891">
                  <c:v>186</c:v>
                </c:pt>
                <c:pt idx="892">
                  <c:v>185</c:v>
                </c:pt>
                <c:pt idx="893">
                  <c:v>185</c:v>
                </c:pt>
                <c:pt idx="894">
                  <c:v>187</c:v>
                </c:pt>
                <c:pt idx="895">
                  <c:v>192</c:v>
                </c:pt>
                <c:pt idx="896">
                  <c:v>190</c:v>
                </c:pt>
                <c:pt idx="897">
                  <c:v>194</c:v>
                </c:pt>
                <c:pt idx="898">
                  <c:v>198</c:v>
                </c:pt>
                <c:pt idx="899">
                  <c:v>206</c:v>
                </c:pt>
                <c:pt idx="900">
                  <c:v>210</c:v>
                </c:pt>
                <c:pt idx="901">
                  <c:v>219</c:v>
                </c:pt>
                <c:pt idx="902">
                  <c:v>229</c:v>
                </c:pt>
                <c:pt idx="903">
                  <c:v>229</c:v>
                </c:pt>
                <c:pt idx="904">
                  <c:v>231</c:v>
                </c:pt>
                <c:pt idx="905">
                  <c:v>236</c:v>
                </c:pt>
                <c:pt idx="906">
                  <c:v>234</c:v>
                </c:pt>
                <c:pt idx="907">
                  <c:v>238</c:v>
                </c:pt>
                <c:pt idx="908">
                  <c:v>239</c:v>
                </c:pt>
                <c:pt idx="909">
                  <c:v>247</c:v>
                </c:pt>
                <c:pt idx="910">
                  <c:v>248</c:v>
                </c:pt>
                <c:pt idx="911">
                  <c:v>236</c:v>
                </c:pt>
                <c:pt idx="912">
                  <c:v>248</c:v>
                </c:pt>
                <c:pt idx="913">
                  <c:v>247</c:v>
                </c:pt>
                <c:pt idx="914">
                  <c:v>236</c:v>
                </c:pt>
                <c:pt idx="915">
                  <c:v>232</c:v>
                </c:pt>
                <c:pt idx="916">
                  <c:v>224</c:v>
                </c:pt>
                <c:pt idx="917">
                  <c:v>228</c:v>
                </c:pt>
                <c:pt idx="918">
                  <c:v>218</c:v>
                </c:pt>
                <c:pt idx="919">
                  <c:v>219</c:v>
                </c:pt>
                <c:pt idx="920">
                  <c:v>225</c:v>
                </c:pt>
                <c:pt idx="921">
                  <c:v>217</c:v>
                </c:pt>
                <c:pt idx="922">
                  <c:v>222</c:v>
                </c:pt>
                <c:pt idx="923">
                  <c:v>217</c:v>
                </c:pt>
                <c:pt idx="924">
                  <c:v>219</c:v>
                </c:pt>
                <c:pt idx="925">
                  <c:v>228</c:v>
                </c:pt>
                <c:pt idx="926">
                  <c:v>230</c:v>
                </c:pt>
                <c:pt idx="927">
                  <c:v>225</c:v>
                </c:pt>
                <c:pt idx="928">
                  <c:v>221</c:v>
                </c:pt>
                <c:pt idx="929">
                  <c:v>218</c:v>
                </c:pt>
                <c:pt idx="930">
                  <c:v>227</c:v>
                </c:pt>
                <c:pt idx="931">
                  <c:v>231</c:v>
                </c:pt>
                <c:pt idx="932">
                  <c:v>225</c:v>
                </c:pt>
                <c:pt idx="933">
                  <c:v>232</c:v>
                </c:pt>
                <c:pt idx="934">
                  <c:v>228</c:v>
                </c:pt>
                <c:pt idx="935">
                  <c:v>234</c:v>
                </c:pt>
                <c:pt idx="936">
                  <c:v>238</c:v>
                </c:pt>
                <c:pt idx="937">
                  <c:v>243</c:v>
                </c:pt>
                <c:pt idx="938">
                  <c:v>242</c:v>
                </c:pt>
                <c:pt idx="939">
                  <c:v>243</c:v>
                </c:pt>
                <c:pt idx="940">
                  <c:v>240</c:v>
                </c:pt>
                <c:pt idx="941">
                  <c:v>238</c:v>
                </c:pt>
                <c:pt idx="942">
                  <c:v>246</c:v>
                </c:pt>
                <c:pt idx="943">
                  <c:v>247</c:v>
                </c:pt>
                <c:pt idx="944">
                  <c:v>247</c:v>
                </c:pt>
                <c:pt idx="945">
                  <c:v>244</c:v>
                </c:pt>
                <c:pt idx="946">
                  <c:v>239</c:v>
                </c:pt>
                <c:pt idx="947">
                  <c:v>247</c:v>
                </c:pt>
                <c:pt idx="948">
                  <c:v>251</c:v>
                </c:pt>
                <c:pt idx="949">
                  <c:v>261</c:v>
                </c:pt>
                <c:pt idx="950">
                  <c:v>255</c:v>
                </c:pt>
                <c:pt idx="951">
                  <c:v>257</c:v>
                </c:pt>
                <c:pt idx="952">
                  <c:v>272</c:v>
                </c:pt>
                <c:pt idx="953">
                  <c:v>267</c:v>
                </c:pt>
                <c:pt idx="954">
                  <c:v>272</c:v>
                </c:pt>
                <c:pt idx="955">
                  <c:v>266</c:v>
                </c:pt>
                <c:pt idx="956">
                  <c:v>307</c:v>
                </c:pt>
                <c:pt idx="957">
                  <c:v>323</c:v>
                </c:pt>
                <c:pt idx="958">
                  <c:v>359</c:v>
                </c:pt>
                <c:pt idx="959">
                  <c:v>322</c:v>
                </c:pt>
                <c:pt idx="960">
                  <c:v>275</c:v>
                </c:pt>
                <c:pt idx="961">
                  <c:v>279</c:v>
                </c:pt>
                <c:pt idx="962">
                  <c:v>281</c:v>
                </c:pt>
                <c:pt idx="963">
                  <c:v>288</c:v>
                </c:pt>
                <c:pt idx="964">
                  <c:v>281</c:v>
                </c:pt>
                <c:pt idx="965">
                  <c:v>286</c:v>
                </c:pt>
                <c:pt idx="966">
                  <c:v>328</c:v>
                </c:pt>
                <c:pt idx="967">
                  <c:v>304</c:v>
                </c:pt>
                <c:pt idx="968">
                  <c:v>324</c:v>
                </c:pt>
                <c:pt idx="969">
                  <c:v>344</c:v>
                </c:pt>
                <c:pt idx="970">
                  <c:v>352</c:v>
                </c:pt>
                <c:pt idx="971">
                  <c:v>394</c:v>
                </c:pt>
                <c:pt idx="972">
                  <c:v>397</c:v>
                </c:pt>
                <c:pt idx="973">
                  <c:v>421</c:v>
                </c:pt>
                <c:pt idx="974">
                  <c:v>435</c:v>
                </c:pt>
                <c:pt idx="975">
                  <c:v>483</c:v>
                </c:pt>
                <c:pt idx="976">
                  <c:v>436</c:v>
                </c:pt>
                <c:pt idx="977">
                  <c:v>448</c:v>
                </c:pt>
                <c:pt idx="978">
                  <c:v>464</c:v>
                </c:pt>
                <c:pt idx="979">
                  <c:v>494</c:v>
                </c:pt>
                <c:pt idx="980">
                  <c:v>494</c:v>
                </c:pt>
                <c:pt idx="981">
                  <c:v>525</c:v>
                </c:pt>
                <c:pt idx="982">
                  <c:v>654</c:v>
                </c:pt>
                <c:pt idx="983">
                  <c:v>619</c:v>
                </c:pt>
                <c:pt idx="984">
                  <c:v>649</c:v>
                </c:pt>
                <c:pt idx="985">
                  <c:v>607</c:v>
                </c:pt>
                <c:pt idx="986">
                  <c:v>528</c:v>
                </c:pt>
                <c:pt idx="987">
                  <c:v>487</c:v>
                </c:pt>
                <c:pt idx="988">
                  <c:v>463</c:v>
                </c:pt>
                <c:pt idx="989">
                  <c:v>418</c:v>
                </c:pt>
                <c:pt idx="990">
                  <c:v>445</c:v>
                </c:pt>
                <c:pt idx="991">
                  <c:v>444</c:v>
                </c:pt>
                <c:pt idx="992">
                  <c:v>454</c:v>
                </c:pt>
                <c:pt idx="993">
                  <c:v>455</c:v>
                </c:pt>
                <c:pt idx="994">
                  <c:v>440</c:v>
                </c:pt>
                <c:pt idx="995">
                  <c:v>436</c:v>
                </c:pt>
                <c:pt idx="996">
                  <c:v>438</c:v>
                </c:pt>
                <c:pt idx="997">
                  <c:v>468</c:v>
                </c:pt>
                <c:pt idx="998">
                  <c:v>448</c:v>
                </c:pt>
                <c:pt idx="999">
                  <c:v>455</c:v>
                </c:pt>
                <c:pt idx="1000">
                  <c:v>457</c:v>
                </c:pt>
                <c:pt idx="1001">
                  <c:v>469</c:v>
                </c:pt>
                <c:pt idx="1002">
                  <c:v>498</c:v>
                </c:pt>
                <c:pt idx="1003">
                  <c:v>567</c:v>
                </c:pt>
                <c:pt idx="1004">
                  <c:v>526</c:v>
                </c:pt>
                <c:pt idx="1005">
                  <c:v>487</c:v>
                </c:pt>
                <c:pt idx="1006">
                  <c:v>494</c:v>
                </c:pt>
                <c:pt idx="1007">
                  <c:v>494</c:v>
                </c:pt>
                <c:pt idx="1008">
                  <c:v>490</c:v>
                </c:pt>
                <c:pt idx="1009">
                  <c:v>509</c:v>
                </c:pt>
                <c:pt idx="1010">
                  <c:v>526</c:v>
                </c:pt>
                <c:pt idx="1011">
                  <c:v>515</c:v>
                </c:pt>
                <c:pt idx="1012">
                  <c:v>513</c:v>
                </c:pt>
                <c:pt idx="1013">
                  <c:v>523</c:v>
                </c:pt>
                <c:pt idx="1014">
                  <c:v>522</c:v>
                </c:pt>
                <c:pt idx="1015">
                  <c:v>482</c:v>
                </c:pt>
                <c:pt idx="1016">
                  <c:v>497</c:v>
                </c:pt>
                <c:pt idx="1017">
                  <c:v>487</c:v>
                </c:pt>
                <c:pt idx="1018">
                  <c:v>493</c:v>
                </c:pt>
                <c:pt idx="1019">
                  <c:v>499</c:v>
                </c:pt>
                <c:pt idx="1020">
                  <c:v>507</c:v>
                </c:pt>
                <c:pt idx="1021">
                  <c:v>507</c:v>
                </c:pt>
                <c:pt idx="1022">
                  <c:v>459</c:v>
                </c:pt>
                <c:pt idx="1023">
                  <c:v>455</c:v>
                </c:pt>
                <c:pt idx="1024">
                  <c:v>456</c:v>
                </c:pt>
                <c:pt idx="1025">
                  <c:v>439</c:v>
                </c:pt>
                <c:pt idx="1026">
                  <c:v>435</c:v>
                </c:pt>
                <c:pt idx="1027">
                  <c:v>442</c:v>
                </c:pt>
                <c:pt idx="1028">
                  <c:v>434</c:v>
                </c:pt>
                <c:pt idx="1029">
                  <c:v>437</c:v>
                </c:pt>
                <c:pt idx="1030">
                  <c:v>435</c:v>
                </c:pt>
                <c:pt idx="1031">
                  <c:v>428</c:v>
                </c:pt>
                <c:pt idx="1032">
                  <c:v>416</c:v>
                </c:pt>
                <c:pt idx="1033">
                  <c:v>416</c:v>
                </c:pt>
                <c:pt idx="1034">
                  <c:v>403</c:v>
                </c:pt>
                <c:pt idx="1035">
                  <c:v>387</c:v>
                </c:pt>
                <c:pt idx="1036">
                  <c:v>388</c:v>
                </c:pt>
                <c:pt idx="1037">
                  <c:v>402</c:v>
                </c:pt>
                <c:pt idx="1038">
                  <c:v>433</c:v>
                </c:pt>
                <c:pt idx="1039">
                  <c:v>422</c:v>
                </c:pt>
                <c:pt idx="1040">
                  <c:v>442</c:v>
                </c:pt>
                <c:pt idx="1041">
                  <c:v>441</c:v>
                </c:pt>
                <c:pt idx="1042">
                  <c:v>462</c:v>
                </c:pt>
                <c:pt idx="1043">
                  <c:v>457</c:v>
                </c:pt>
                <c:pt idx="1044">
                  <c:v>437</c:v>
                </c:pt>
                <c:pt idx="1045">
                  <c:v>443</c:v>
                </c:pt>
                <c:pt idx="1046">
                  <c:v>451</c:v>
                </c:pt>
                <c:pt idx="1047">
                  <c:v>439</c:v>
                </c:pt>
                <c:pt idx="1048">
                  <c:v>425</c:v>
                </c:pt>
                <c:pt idx="1049">
                  <c:v>439</c:v>
                </c:pt>
                <c:pt idx="1050">
                  <c:v>487</c:v>
                </c:pt>
                <c:pt idx="1051">
                  <c:v>427</c:v>
                </c:pt>
                <c:pt idx="1052">
                  <c:v>407</c:v>
                </c:pt>
                <c:pt idx="1053">
                  <c:v>406</c:v>
                </c:pt>
                <c:pt idx="1054">
                  <c:v>406</c:v>
                </c:pt>
                <c:pt idx="1055">
                  <c:v>422</c:v>
                </c:pt>
                <c:pt idx="1056">
                  <c:v>410</c:v>
                </c:pt>
                <c:pt idx="1057">
                  <c:v>412</c:v>
                </c:pt>
                <c:pt idx="1058">
                  <c:v>425</c:v>
                </c:pt>
                <c:pt idx="1059">
                  <c:v>407</c:v>
                </c:pt>
                <c:pt idx="1060">
                  <c:v>407</c:v>
                </c:pt>
                <c:pt idx="1061">
                  <c:v>428</c:v>
                </c:pt>
                <c:pt idx="1062">
                  <c:v>435</c:v>
                </c:pt>
                <c:pt idx="1063">
                  <c:v>440</c:v>
                </c:pt>
                <c:pt idx="1064">
                  <c:v>433</c:v>
                </c:pt>
                <c:pt idx="1065">
                  <c:v>428</c:v>
                </c:pt>
                <c:pt idx="1066">
                  <c:v>452</c:v>
                </c:pt>
                <c:pt idx="1067">
                  <c:v>435</c:v>
                </c:pt>
                <c:pt idx="1068">
                  <c:v>418</c:v>
                </c:pt>
                <c:pt idx="1069">
                  <c:v>426</c:v>
                </c:pt>
                <c:pt idx="1070">
                  <c:v>427</c:v>
                </c:pt>
                <c:pt idx="1071">
                  <c:v>425</c:v>
                </c:pt>
                <c:pt idx="1072">
                  <c:v>419</c:v>
                </c:pt>
                <c:pt idx="1073">
                  <c:v>419</c:v>
                </c:pt>
                <c:pt idx="1074">
                  <c:v>416</c:v>
                </c:pt>
                <c:pt idx="1075">
                  <c:v>452</c:v>
                </c:pt>
                <c:pt idx="1076">
                  <c:v>439</c:v>
                </c:pt>
                <c:pt idx="1077">
                  <c:v>429</c:v>
                </c:pt>
                <c:pt idx="1078">
                  <c:v>452</c:v>
                </c:pt>
                <c:pt idx="1079">
                  <c:v>450</c:v>
                </c:pt>
                <c:pt idx="1080">
                  <c:v>451</c:v>
                </c:pt>
                <c:pt idx="1081">
                  <c:v>437</c:v>
                </c:pt>
                <c:pt idx="1082">
                  <c:v>445</c:v>
                </c:pt>
                <c:pt idx="1083">
                  <c:v>444</c:v>
                </c:pt>
                <c:pt idx="1084">
                  <c:v>438</c:v>
                </c:pt>
                <c:pt idx="1085">
                  <c:v>427</c:v>
                </c:pt>
                <c:pt idx="1086">
                  <c:v>426</c:v>
                </c:pt>
                <c:pt idx="1087">
                  <c:v>438</c:v>
                </c:pt>
                <c:pt idx="1088">
                  <c:v>420</c:v>
                </c:pt>
                <c:pt idx="1089">
                  <c:v>423</c:v>
                </c:pt>
                <c:pt idx="1090">
                  <c:v>409</c:v>
                </c:pt>
                <c:pt idx="1091">
                  <c:v>415</c:v>
                </c:pt>
                <c:pt idx="1092">
                  <c:v>407</c:v>
                </c:pt>
                <c:pt idx="1093">
                  <c:v>403</c:v>
                </c:pt>
                <c:pt idx="1094">
                  <c:v>409</c:v>
                </c:pt>
                <c:pt idx="1095">
                  <c:v>423</c:v>
                </c:pt>
                <c:pt idx="1096">
                  <c:v>425</c:v>
                </c:pt>
                <c:pt idx="1097">
                  <c:v>427</c:v>
                </c:pt>
                <c:pt idx="1098">
                  <c:v>408</c:v>
                </c:pt>
                <c:pt idx="1099">
                  <c:v>385</c:v>
                </c:pt>
                <c:pt idx="1100">
                  <c:v>378</c:v>
                </c:pt>
                <c:pt idx="1101">
                  <c:v>383</c:v>
                </c:pt>
                <c:pt idx="1102">
                  <c:v>381</c:v>
                </c:pt>
                <c:pt idx="1103">
                  <c:v>369</c:v>
                </c:pt>
                <c:pt idx="1104">
                  <c:v>372</c:v>
                </c:pt>
                <c:pt idx="1105">
                  <c:v>377</c:v>
                </c:pt>
                <c:pt idx="1106">
                  <c:v>382</c:v>
                </c:pt>
                <c:pt idx="1107">
                  <c:v>390</c:v>
                </c:pt>
                <c:pt idx="1108">
                  <c:v>386</c:v>
                </c:pt>
                <c:pt idx="1109">
                  <c:v>381</c:v>
                </c:pt>
                <c:pt idx="1110">
                  <c:v>402</c:v>
                </c:pt>
                <c:pt idx="1111">
                  <c:v>389</c:v>
                </c:pt>
                <c:pt idx="1112">
                  <c:v>394</c:v>
                </c:pt>
                <c:pt idx="1113">
                  <c:v>392</c:v>
                </c:pt>
                <c:pt idx="1114">
                  <c:v>380</c:v>
                </c:pt>
                <c:pt idx="1115">
                  <c:v>382</c:v>
                </c:pt>
                <c:pt idx="1116">
                  <c:v>370</c:v>
                </c:pt>
                <c:pt idx="1117">
                  <c:v>360</c:v>
                </c:pt>
                <c:pt idx="1118">
                  <c:v>357</c:v>
                </c:pt>
                <c:pt idx="1119">
                  <c:v>353</c:v>
                </c:pt>
                <c:pt idx="1120">
                  <c:v>349</c:v>
                </c:pt>
                <c:pt idx="1121">
                  <c:v>327</c:v>
                </c:pt>
                <c:pt idx="1122">
                  <c:v>316</c:v>
                </c:pt>
                <c:pt idx="1123">
                  <c:v>298</c:v>
                </c:pt>
                <c:pt idx="1124">
                  <c:v>310</c:v>
                </c:pt>
                <c:pt idx="1125">
                  <c:v>323</c:v>
                </c:pt>
                <c:pt idx="1126">
                  <c:v>323</c:v>
                </c:pt>
                <c:pt idx="1127">
                  <c:v>337</c:v>
                </c:pt>
                <c:pt idx="1128">
                  <c:v>333</c:v>
                </c:pt>
                <c:pt idx="1129">
                  <c:v>331</c:v>
                </c:pt>
                <c:pt idx="1130">
                  <c:v>318</c:v>
                </c:pt>
                <c:pt idx="1131">
                  <c:v>311</c:v>
                </c:pt>
                <c:pt idx="1132">
                  <c:v>315</c:v>
                </c:pt>
                <c:pt idx="1133">
                  <c:v>309</c:v>
                </c:pt>
                <c:pt idx="1134">
                  <c:v>305</c:v>
                </c:pt>
                <c:pt idx="1135">
                  <c:v>307</c:v>
                </c:pt>
                <c:pt idx="1136">
                  <c:v>288</c:v>
                </c:pt>
                <c:pt idx="1137">
                  <c:v>280</c:v>
                </c:pt>
                <c:pt idx="1138">
                  <c:v>288</c:v>
                </c:pt>
                <c:pt idx="1139">
                  <c:v>296</c:v>
                </c:pt>
                <c:pt idx="1140">
                  <c:v>272</c:v>
                </c:pt>
                <c:pt idx="1141">
                  <c:v>281</c:v>
                </c:pt>
                <c:pt idx="1142">
                  <c:v>290</c:v>
                </c:pt>
                <c:pt idx="1143">
                  <c:v>279</c:v>
                </c:pt>
                <c:pt idx="1144">
                  <c:v>270</c:v>
                </c:pt>
                <c:pt idx="1145">
                  <c:v>268</c:v>
                </c:pt>
                <c:pt idx="1146">
                  <c:v>261</c:v>
                </c:pt>
                <c:pt idx="1147">
                  <c:v>258</c:v>
                </c:pt>
                <c:pt idx="1148">
                  <c:v>263</c:v>
                </c:pt>
                <c:pt idx="1149">
                  <c:v>266</c:v>
                </c:pt>
                <c:pt idx="1150">
                  <c:v>272</c:v>
                </c:pt>
                <c:pt idx="1151">
                  <c:v>288</c:v>
                </c:pt>
                <c:pt idx="1152">
                  <c:v>289</c:v>
                </c:pt>
                <c:pt idx="1153">
                  <c:v>283</c:v>
                </c:pt>
                <c:pt idx="1154">
                  <c:v>291</c:v>
                </c:pt>
                <c:pt idx="1155">
                  <c:v>309</c:v>
                </c:pt>
                <c:pt idx="1156">
                  <c:v>309</c:v>
                </c:pt>
                <c:pt idx="1157">
                  <c:v>291</c:v>
                </c:pt>
                <c:pt idx="1158">
                  <c:v>294</c:v>
                </c:pt>
                <c:pt idx="1159">
                  <c:v>292</c:v>
                </c:pt>
                <c:pt idx="1160">
                  <c:v>281</c:v>
                </c:pt>
                <c:pt idx="1161">
                  <c:v>281</c:v>
                </c:pt>
                <c:pt idx="1162">
                  <c:v>277</c:v>
                </c:pt>
                <c:pt idx="1163">
                  <c:v>287</c:v>
                </c:pt>
                <c:pt idx="1164">
                  <c:v>289</c:v>
                </c:pt>
                <c:pt idx="1165">
                  <c:v>286</c:v>
                </c:pt>
                <c:pt idx="1166">
                  <c:v>292</c:v>
                </c:pt>
                <c:pt idx="1167">
                  <c:v>304</c:v>
                </c:pt>
                <c:pt idx="1168">
                  <c:v>297</c:v>
                </c:pt>
                <c:pt idx="1169">
                  <c:v>304</c:v>
                </c:pt>
                <c:pt idx="1170">
                  <c:v>292</c:v>
                </c:pt>
                <c:pt idx="1171">
                  <c:v>279</c:v>
                </c:pt>
                <c:pt idx="1172">
                  <c:v>261</c:v>
                </c:pt>
                <c:pt idx="1173">
                  <c:v>263</c:v>
                </c:pt>
                <c:pt idx="1174">
                  <c:v>252</c:v>
                </c:pt>
                <c:pt idx="1175">
                  <c:v>252</c:v>
                </c:pt>
                <c:pt idx="1176">
                  <c:v>271</c:v>
                </c:pt>
                <c:pt idx="1177">
                  <c:v>268</c:v>
                </c:pt>
                <c:pt idx="1178">
                  <c:v>251</c:v>
                </c:pt>
                <c:pt idx="1179">
                  <c:v>245</c:v>
                </c:pt>
                <c:pt idx="1180">
                  <c:v>248</c:v>
                </c:pt>
                <c:pt idx="1181">
                  <c:v>250</c:v>
                </c:pt>
                <c:pt idx="1182">
                  <c:v>255</c:v>
                </c:pt>
                <c:pt idx="1183">
                  <c:v>260</c:v>
                </c:pt>
                <c:pt idx="1184">
                  <c:v>267</c:v>
                </c:pt>
                <c:pt idx="1185">
                  <c:v>249</c:v>
                </c:pt>
                <c:pt idx="1186">
                  <c:v>240</c:v>
                </c:pt>
                <c:pt idx="1187">
                  <c:v>232</c:v>
                </c:pt>
                <c:pt idx="1188">
                  <c:v>234</c:v>
                </c:pt>
                <c:pt idx="1189">
                  <c:v>228</c:v>
                </c:pt>
                <c:pt idx="1190">
                  <c:v>238</c:v>
                </c:pt>
                <c:pt idx="1191">
                  <c:v>248</c:v>
                </c:pt>
                <c:pt idx="1192">
                  <c:v>244</c:v>
                </c:pt>
                <c:pt idx="1193">
                  <c:v>253</c:v>
                </c:pt>
                <c:pt idx="1194">
                  <c:v>255</c:v>
                </c:pt>
                <c:pt idx="1195">
                  <c:v>263</c:v>
                </c:pt>
                <c:pt idx="1196">
                  <c:v>258</c:v>
                </c:pt>
                <c:pt idx="1197">
                  <c:v>263</c:v>
                </c:pt>
                <c:pt idx="1198">
                  <c:v>266</c:v>
                </c:pt>
                <c:pt idx="1199">
                  <c:v>251</c:v>
                </c:pt>
                <c:pt idx="1200">
                  <c:v>255</c:v>
                </c:pt>
                <c:pt idx="1201">
                  <c:v>262</c:v>
                </c:pt>
                <c:pt idx="1202">
                  <c:v>265</c:v>
                </c:pt>
                <c:pt idx="1203">
                  <c:v>262</c:v>
                </c:pt>
                <c:pt idx="1204">
                  <c:v>267</c:v>
                </c:pt>
                <c:pt idx="1205">
                  <c:v>271</c:v>
                </c:pt>
                <c:pt idx="1206">
                  <c:v>274</c:v>
                </c:pt>
                <c:pt idx="1207">
                  <c:v>271</c:v>
                </c:pt>
                <c:pt idx="1208">
                  <c:v>258</c:v>
                </c:pt>
                <c:pt idx="1209">
                  <c:v>250</c:v>
                </c:pt>
                <c:pt idx="1210">
                  <c:v>250</c:v>
                </c:pt>
                <c:pt idx="1211">
                  <c:v>238</c:v>
                </c:pt>
                <c:pt idx="1212">
                  <c:v>239</c:v>
                </c:pt>
                <c:pt idx="1213">
                  <c:v>245</c:v>
                </c:pt>
                <c:pt idx="1214">
                  <c:v>249</c:v>
                </c:pt>
                <c:pt idx="1215">
                  <c:v>233</c:v>
                </c:pt>
                <c:pt idx="1216">
                  <c:v>224</c:v>
                </c:pt>
                <c:pt idx="1217">
                  <c:v>209</c:v>
                </c:pt>
                <c:pt idx="1218">
                  <c:v>228</c:v>
                </c:pt>
                <c:pt idx="1219">
                  <c:v>221</c:v>
                </c:pt>
                <c:pt idx="1220">
                  <c:v>224</c:v>
                </c:pt>
                <c:pt idx="1221">
                  <c:v>220</c:v>
                </c:pt>
                <c:pt idx="1222">
                  <c:v>227</c:v>
                </c:pt>
                <c:pt idx="1223">
                  <c:v>232</c:v>
                </c:pt>
                <c:pt idx="1224">
                  <c:v>238</c:v>
                </c:pt>
                <c:pt idx="1225">
                  <c:v>242</c:v>
                </c:pt>
                <c:pt idx="1226">
                  <c:v>235</c:v>
                </c:pt>
                <c:pt idx="1227">
                  <c:v>242</c:v>
                </c:pt>
                <c:pt idx="1228">
                  <c:v>253</c:v>
                </c:pt>
                <c:pt idx="1229">
                  <c:v>246</c:v>
                </c:pt>
                <c:pt idx="1230">
                  <c:v>237</c:v>
                </c:pt>
                <c:pt idx="1231">
                  <c:v>230</c:v>
                </c:pt>
                <c:pt idx="1232">
                  <c:v>233</c:v>
                </c:pt>
                <c:pt idx="1233">
                  <c:v>219</c:v>
                </c:pt>
                <c:pt idx="1234">
                  <c:v>213</c:v>
                </c:pt>
                <c:pt idx="1235">
                  <c:v>213</c:v>
                </c:pt>
                <c:pt idx="1236">
                  <c:v>209</c:v>
                </c:pt>
                <c:pt idx="1237">
                  <c:v>207</c:v>
                </c:pt>
                <c:pt idx="1238">
                  <c:v>207</c:v>
                </c:pt>
                <c:pt idx="1239">
                  <c:v>214</c:v>
                </c:pt>
                <c:pt idx="1240">
                  <c:v>217</c:v>
                </c:pt>
                <c:pt idx="1241">
                  <c:v>221</c:v>
                </c:pt>
                <c:pt idx="1242">
                  <c:v>220</c:v>
                </c:pt>
                <c:pt idx="1243">
                  <c:v>221</c:v>
                </c:pt>
                <c:pt idx="1244">
                  <c:v>219</c:v>
                </c:pt>
                <c:pt idx="1245">
                  <c:v>221</c:v>
                </c:pt>
                <c:pt idx="1246">
                  <c:v>240</c:v>
                </c:pt>
                <c:pt idx="1247">
                  <c:v>243</c:v>
                </c:pt>
                <c:pt idx="1248">
                  <c:v>227</c:v>
                </c:pt>
                <c:pt idx="1249">
                  <c:v>238</c:v>
                </c:pt>
                <c:pt idx="1250">
                  <c:v>235</c:v>
                </c:pt>
                <c:pt idx="1251">
                  <c:v>236</c:v>
                </c:pt>
                <c:pt idx="1252">
                  <c:v>227</c:v>
                </c:pt>
                <c:pt idx="1253">
                  <c:v>227</c:v>
                </c:pt>
                <c:pt idx="1254">
                  <c:v>227</c:v>
                </c:pt>
                <c:pt idx="1255">
                  <c:v>216</c:v>
                </c:pt>
                <c:pt idx="1256">
                  <c:v>209</c:v>
                </c:pt>
                <c:pt idx="1257">
                  <c:v>209</c:v>
                </c:pt>
                <c:pt idx="1258">
                  <c:v>216</c:v>
                </c:pt>
                <c:pt idx="1259">
                  <c:v>218</c:v>
                </c:pt>
                <c:pt idx="1260">
                  <c:v>217</c:v>
                </c:pt>
                <c:pt idx="1261">
                  <c:v>219</c:v>
                </c:pt>
                <c:pt idx="1262">
                  <c:v>214</c:v>
                </c:pt>
                <c:pt idx="1263">
                  <c:v>220</c:v>
                </c:pt>
                <c:pt idx="1264">
                  <c:v>214</c:v>
                </c:pt>
                <c:pt idx="1265">
                  <c:v>213</c:v>
                </c:pt>
                <c:pt idx="1266">
                  <c:v>214</c:v>
                </c:pt>
                <c:pt idx="1267">
                  <c:v>216</c:v>
                </c:pt>
                <c:pt idx="1268">
                  <c:v>216</c:v>
                </c:pt>
                <c:pt idx="1269">
                  <c:v>226</c:v>
                </c:pt>
                <c:pt idx="1270">
                  <c:v>228</c:v>
                </c:pt>
                <c:pt idx="1271">
                  <c:v>218</c:v>
                </c:pt>
                <c:pt idx="1272">
                  <c:v>214</c:v>
                </c:pt>
                <c:pt idx="1273">
                  <c:v>211</c:v>
                </c:pt>
                <c:pt idx="1274">
                  <c:v>205</c:v>
                </c:pt>
                <c:pt idx="1275">
                  <c:v>206</c:v>
                </c:pt>
                <c:pt idx="1276">
                  <c:v>212</c:v>
                </c:pt>
                <c:pt idx="1277">
                  <c:v>207</c:v>
                </c:pt>
                <c:pt idx="1278">
                  <c:v>196</c:v>
                </c:pt>
                <c:pt idx="1279">
                  <c:v>196</c:v>
                </c:pt>
                <c:pt idx="1280">
                  <c:v>196</c:v>
                </c:pt>
                <c:pt idx="1281">
                  <c:v>195</c:v>
                </c:pt>
                <c:pt idx="1282">
                  <c:v>199</c:v>
                </c:pt>
                <c:pt idx="1283">
                  <c:v>217</c:v>
                </c:pt>
                <c:pt idx="1284">
                  <c:v>211</c:v>
                </c:pt>
                <c:pt idx="1285">
                  <c:v>204</c:v>
                </c:pt>
                <c:pt idx="1286">
                  <c:v>203</c:v>
                </c:pt>
                <c:pt idx="1287">
                  <c:v>203</c:v>
                </c:pt>
                <c:pt idx="1288">
                  <c:v>200</c:v>
                </c:pt>
                <c:pt idx="1289">
                  <c:v>194</c:v>
                </c:pt>
                <c:pt idx="1290">
                  <c:v>197</c:v>
                </c:pt>
                <c:pt idx="1291">
                  <c:v>196</c:v>
                </c:pt>
                <c:pt idx="1292">
                  <c:v>196</c:v>
                </c:pt>
                <c:pt idx="1293">
                  <c:v>191</c:v>
                </c:pt>
                <c:pt idx="1294">
                  <c:v>194</c:v>
                </c:pt>
                <c:pt idx="1295">
                  <c:v>190</c:v>
                </c:pt>
                <c:pt idx="1296">
                  <c:v>190</c:v>
                </c:pt>
                <c:pt idx="1297">
                  <c:v>189</c:v>
                </c:pt>
                <c:pt idx="1298">
                  <c:v>189</c:v>
                </c:pt>
                <c:pt idx="1299">
                  <c:v>198</c:v>
                </c:pt>
                <c:pt idx="1300">
                  <c:v>192</c:v>
                </c:pt>
                <c:pt idx="1301">
                  <c:v>201</c:v>
                </c:pt>
                <c:pt idx="1302">
                  <c:v>208</c:v>
                </c:pt>
                <c:pt idx="1303">
                  <c:v>208</c:v>
                </c:pt>
                <c:pt idx="1304">
                  <c:v>205</c:v>
                </c:pt>
                <c:pt idx="1305">
                  <c:v>213</c:v>
                </c:pt>
                <c:pt idx="1306">
                  <c:v>221</c:v>
                </c:pt>
                <c:pt idx="1307">
                  <c:v>220</c:v>
                </c:pt>
                <c:pt idx="1308">
                  <c:v>216</c:v>
                </c:pt>
                <c:pt idx="1309">
                  <c:v>216</c:v>
                </c:pt>
                <c:pt idx="1310">
                  <c:v>221</c:v>
                </c:pt>
                <c:pt idx="1311">
                  <c:v>228</c:v>
                </c:pt>
                <c:pt idx="1312">
                  <c:v>235</c:v>
                </c:pt>
                <c:pt idx="1313">
                  <c:v>226</c:v>
                </c:pt>
                <c:pt idx="1314">
                  <c:v>229</c:v>
                </c:pt>
                <c:pt idx="1315">
                  <c:v>223</c:v>
                </c:pt>
                <c:pt idx="1316">
                  <c:v>239</c:v>
                </c:pt>
                <c:pt idx="1317">
                  <c:v>243</c:v>
                </c:pt>
                <c:pt idx="1318">
                  <c:v>244</c:v>
                </c:pt>
                <c:pt idx="1319">
                  <c:v>230</c:v>
                </c:pt>
                <c:pt idx="1320">
                  <c:v>220</c:v>
                </c:pt>
                <c:pt idx="1321">
                  <c:v>213</c:v>
                </c:pt>
                <c:pt idx="1322">
                  <c:v>219</c:v>
                </c:pt>
                <c:pt idx="1323">
                  <c:v>216</c:v>
                </c:pt>
                <c:pt idx="1324">
                  <c:v>210</c:v>
                </c:pt>
                <c:pt idx="1325">
                  <c:v>207</c:v>
                </c:pt>
                <c:pt idx="1326">
                  <c:v>209</c:v>
                </c:pt>
                <c:pt idx="1327">
                  <c:v>208</c:v>
                </c:pt>
                <c:pt idx="1328">
                  <c:v>218</c:v>
                </c:pt>
                <c:pt idx="1329">
                  <c:v>215</c:v>
                </c:pt>
                <c:pt idx="1330">
                  <c:v>220</c:v>
                </c:pt>
                <c:pt idx="1331">
                  <c:v>212</c:v>
                </c:pt>
                <c:pt idx="1332">
                  <c:v>200</c:v>
                </c:pt>
                <c:pt idx="1333">
                  <c:v>201</c:v>
                </c:pt>
                <c:pt idx="1334">
                  <c:v>202</c:v>
                </c:pt>
                <c:pt idx="1335">
                  <c:v>196</c:v>
                </c:pt>
                <c:pt idx="1336">
                  <c:v>188</c:v>
                </c:pt>
                <c:pt idx="1337">
                  <c:v>180</c:v>
                </c:pt>
                <c:pt idx="1338">
                  <c:v>185</c:v>
                </c:pt>
                <c:pt idx="1339">
                  <c:v>184</c:v>
                </c:pt>
                <c:pt idx="1340">
                  <c:v>187</c:v>
                </c:pt>
                <c:pt idx="1341">
                  <c:v>186</c:v>
                </c:pt>
                <c:pt idx="1342">
                  <c:v>188</c:v>
                </c:pt>
                <c:pt idx="1343">
                  <c:v>189</c:v>
                </c:pt>
                <c:pt idx="1344">
                  <c:v>192</c:v>
                </c:pt>
                <c:pt idx="1345">
                  <c:v>191</c:v>
                </c:pt>
                <c:pt idx="1346">
                  <c:v>192</c:v>
                </c:pt>
                <c:pt idx="1347">
                  <c:v>193</c:v>
                </c:pt>
                <c:pt idx="1348">
                  <c:v>189</c:v>
                </c:pt>
                <c:pt idx="1349">
                  <c:v>181</c:v>
                </c:pt>
                <c:pt idx="1350">
                  <c:v>184</c:v>
                </c:pt>
                <c:pt idx="1351">
                  <c:v>182</c:v>
                </c:pt>
                <c:pt idx="1352">
                  <c:v>182</c:v>
                </c:pt>
                <c:pt idx="1353">
                  <c:v>181</c:v>
                </c:pt>
                <c:pt idx="1354">
                  <c:v>183</c:v>
                </c:pt>
                <c:pt idx="1355">
                  <c:v>181</c:v>
                </c:pt>
                <c:pt idx="1356">
                  <c:v>171</c:v>
                </c:pt>
                <c:pt idx="1357">
                  <c:v>174</c:v>
                </c:pt>
                <c:pt idx="1358">
                  <c:v>181</c:v>
                </c:pt>
                <c:pt idx="1359">
                  <c:v>175</c:v>
                </c:pt>
                <c:pt idx="1360">
                  <c:v>176</c:v>
                </c:pt>
                <c:pt idx="1361">
                  <c:v>180</c:v>
                </c:pt>
                <c:pt idx="1362">
                  <c:v>178</c:v>
                </c:pt>
                <c:pt idx="1363">
                  <c:v>168</c:v>
                </c:pt>
                <c:pt idx="1364">
                  <c:v>167</c:v>
                </c:pt>
                <c:pt idx="1365">
                  <c:v>177</c:v>
                </c:pt>
                <c:pt idx="1366">
                  <c:v>174</c:v>
                </c:pt>
                <c:pt idx="1367">
                  <c:v>176</c:v>
                </c:pt>
                <c:pt idx="1368">
                  <c:v>179</c:v>
                </c:pt>
                <c:pt idx="1369">
                  <c:v>180</c:v>
                </c:pt>
                <c:pt idx="1370">
                  <c:v>176</c:v>
                </c:pt>
                <c:pt idx="1371">
                  <c:v>175</c:v>
                </c:pt>
                <c:pt idx="1372">
                  <c:v>190</c:v>
                </c:pt>
                <c:pt idx="1373">
                  <c:v>185</c:v>
                </c:pt>
                <c:pt idx="1374">
                  <c:v>189</c:v>
                </c:pt>
                <c:pt idx="1375">
                  <c:v>188</c:v>
                </c:pt>
                <c:pt idx="1376">
                  <c:v>190</c:v>
                </c:pt>
                <c:pt idx="1377">
                  <c:v>207</c:v>
                </c:pt>
                <c:pt idx="1378">
                  <c:v>214</c:v>
                </c:pt>
                <c:pt idx="1379">
                  <c:v>237</c:v>
                </c:pt>
                <c:pt idx="1380">
                  <c:v>239</c:v>
                </c:pt>
                <c:pt idx="1381">
                  <c:v>211</c:v>
                </c:pt>
                <c:pt idx="1382">
                  <c:v>209</c:v>
                </c:pt>
                <c:pt idx="1383">
                  <c:v>196</c:v>
                </c:pt>
                <c:pt idx="1384">
                  <c:v>198</c:v>
                </c:pt>
                <c:pt idx="1385">
                  <c:v>210</c:v>
                </c:pt>
                <c:pt idx="1386">
                  <c:v>206</c:v>
                </c:pt>
                <c:pt idx="1387">
                  <c:v>226</c:v>
                </c:pt>
                <c:pt idx="1388">
                  <c:v>227</c:v>
                </c:pt>
                <c:pt idx="1389">
                  <c:v>244</c:v>
                </c:pt>
                <c:pt idx="1390">
                  <c:v>240</c:v>
                </c:pt>
                <c:pt idx="1391">
                  <c:v>242</c:v>
                </c:pt>
                <c:pt idx="1392">
                  <c:v>247</c:v>
                </c:pt>
                <c:pt idx="1393">
                  <c:v>242</c:v>
                </c:pt>
                <c:pt idx="1394">
                  <c:v>227</c:v>
                </c:pt>
                <c:pt idx="1395">
                  <c:v>234</c:v>
                </c:pt>
                <c:pt idx="1396">
                  <c:v>227</c:v>
                </c:pt>
                <c:pt idx="1397">
                  <c:v>237</c:v>
                </c:pt>
                <c:pt idx="1398">
                  <c:v>227</c:v>
                </c:pt>
                <c:pt idx="1399">
                  <c:v>223</c:v>
                </c:pt>
                <c:pt idx="1400">
                  <c:v>243</c:v>
                </c:pt>
                <c:pt idx="1401">
                  <c:v>247</c:v>
                </c:pt>
                <c:pt idx="1402">
                  <c:v>246</c:v>
                </c:pt>
                <c:pt idx="1403">
                  <c:v>246</c:v>
                </c:pt>
                <c:pt idx="1404">
                  <c:v>230</c:v>
                </c:pt>
                <c:pt idx="1405">
                  <c:v>239</c:v>
                </c:pt>
                <c:pt idx="1406">
                  <c:v>233</c:v>
                </c:pt>
                <c:pt idx="1407">
                  <c:v>221</c:v>
                </c:pt>
                <c:pt idx="1408">
                  <c:v>224</c:v>
                </c:pt>
                <c:pt idx="1409">
                  <c:v>229</c:v>
                </c:pt>
                <c:pt idx="1410">
                  <c:v>222</c:v>
                </c:pt>
                <c:pt idx="1411">
                  <c:v>219</c:v>
                </c:pt>
                <c:pt idx="1412">
                  <c:v>232</c:v>
                </c:pt>
                <c:pt idx="1413">
                  <c:v>234</c:v>
                </c:pt>
                <c:pt idx="1414">
                  <c:v>233</c:v>
                </c:pt>
                <c:pt idx="1415">
                  <c:v>235</c:v>
                </c:pt>
                <c:pt idx="1416">
                  <c:v>239</c:v>
                </c:pt>
                <c:pt idx="1417">
                  <c:v>248</c:v>
                </c:pt>
                <c:pt idx="1418">
                  <c:v>251</c:v>
                </c:pt>
                <c:pt idx="1419">
                  <c:v>248</c:v>
                </c:pt>
                <c:pt idx="1420">
                  <c:v>243</c:v>
                </c:pt>
                <c:pt idx="1421">
                  <c:v>242</c:v>
                </c:pt>
                <c:pt idx="1422">
                  <c:v>233</c:v>
                </c:pt>
                <c:pt idx="1423">
                  <c:v>228</c:v>
                </c:pt>
                <c:pt idx="1424">
                  <c:v>226</c:v>
                </c:pt>
                <c:pt idx="1425">
                  <c:v>220</c:v>
                </c:pt>
                <c:pt idx="1426">
                  <c:v>209</c:v>
                </c:pt>
                <c:pt idx="1427">
                  <c:v>220</c:v>
                </c:pt>
                <c:pt idx="1428">
                  <c:v>223</c:v>
                </c:pt>
                <c:pt idx="1429">
                  <c:v>225</c:v>
                </c:pt>
                <c:pt idx="1430">
                  <c:v>221</c:v>
                </c:pt>
                <c:pt idx="1431">
                  <c:v>218</c:v>
                </c:pt>
                <c:pt idx="1432">
                  <c:v>225</c:v>
                </c:pt>
                <c:pt idx="1433">
                  <c:v>217</c:v>
                </c:pt>
                <c:pt idx="1434">
                  <c:v>208</c:v>
                </c:pt>
                <c:pt idx="1435">
                  <c:v>202</c:v>
                </c:pt>
                <c:pt idx="1436">
                  <c:v>198</c:v>
                </c:pt>
                <c:pt idx="1437">
                  <c:v>202</c:v>
                </c:pt>
                <c:pt idx="1438">
                  <c:v>206</c:v>
                </c:pt>
                <c:pt idx="1439">
                  <c:v>213</c:v>
                </c:pt>
                <c:pt idx="1440">
                  <c:v>202</c:v>
                </c:pt>
                <c:pt idx="1441">
                  <c:v>205</c:v>
                </c:pt>
                <c:pt idx="1442">
                  <c:v>198</c:v>
                </c:pt>
                <c:pt idx="1443">
                  <c:v>203</c:v>
                </c:pt>
                <c:pt idx="1444">
                  <c:v>202</c:v>
                </c:pt>
                <c:pt idx="1445">
                  <c:v>190</c:v>
                </c:pt>
                <c:pt idx="1446">
                  <c:v>187</c:v>
                </c:pt>
                <c:pt idx="1447">
                  <c:v>192</c:v>
                </c:pt>
                <c:pt idx="1448">
                  <c:v>192</c:v>
                </c:pt>
                <c:pt idx="1449">
                  <c:v>196</c:v>
                </c:pt>
                <c:pt idx="1450">
                  <c:v>206</c:v>
                </c:pt>
                <c:pt idx="1451">
                  <c:v>198</c:v>
                </c:pt>
                <c:pt idx="1452">
                  <c:v>197</c:v>
                </c:pt>
                <c:pt idx="1453">
                  <c:v>200</c:v>
                </c:pt>
                <c:pt idx="1454">
                  <c:v>197</c:v>
                </c:pt>
                <c:pt idx="1455">
                  <c:v>200</c:v>
                </c:pt>
                <c:pt idx="1456">
                  <c:v>213</c:v>
                </c:pt>
                <c:pt idx="1457">
                  <c:v>215</c:v>
                </c:pt>
                <c:pt idx="1458">
                  <c:v>222</c:v>
                </c:pt>
                <c:pt idx="1459">
                  <c:v>214</c:v>
                </c:pt>
                <c:pt idx="1460">
                  <c:v>230</c:v>
                </c:pt>
                <c:pt idx="1461">
                  <c:v>230</c:v>
                </c:pt>
                <c:pt idx="1462">
                  <c:v>220</c:v>
                </c:pt>
                <c:pt idx="1463">
                  <c:v>218</c:v>
                </c:pt>
                <c:pt idx="1464">
                  <c:v>213</c:v>
                </c:pt>
                <c:pt idx="1465">
                  <c:v>225</c:v>
                </c:pt>
                <c:pt idx="1466">
                  <c:v>218</c:v>
                </c:pt>
                <c:pt idx="1467">
                  <c:v>214</c:v>
                </c:pt>
                <c:pt idx="1468">
                  <c:v>209</c:v>
                </c:pt>
                <c:pt idx="1469">
                  <c:v>210</c:v>
                </c:pt>
                <c:pt idx="1470">
                  <c:v>211</c:v>
                </c:pt>
                <c:pt idx="1471">
                  <c:v>204</c:v>
                </c:pt>
                <c:pt idx="1472">
                  <c:v>191</c:v>
                </c:pt>
                <c:pt idx="1473">
                  <c:v>196</c:v>
                </c:pt>
                <c:pt idx="1474">
                  <c:v>198</c:v>
                </c:pt>
                <c:pt idx="1475">
                  <c:v>211</c:v>
                </c:pt>
                <c:pt idx="1476">
                  <c:v>208</c:v>
                </c:pt>
                <c:pt idx="1477">
                  <c:v>213</c:v>
                </c:pt>
                <c:pt idx="1478">
                  <c:v>203</c:v>
                </c:pt>
                <c:pt idx="1479">
                  <c:v>207</c:v>
                </c:pt>
                <c:pt idx="1480">
                  <c:v>211</c:v>
                </c:pt>
                <c:pt idx="1481">
                  <c:v>205</c:v>
                </c:pt>
                <c:pt idx="1482">
                  <c:v>203</c:v>
                </c:pt>
                <c:pt idx="1483">
                  <c:v>202</c:v>
                </c:pt>
                <c:pt idx="1484">
                  <c:v>204</c:v>
                </c:pt>
                <c:pt idx="1485">
                  <c:v>201</c:v>
                </c:pt>
                <c:pt idx="1486">
                  <c:v>200</c:v>
                </c:pt>
                <c:pt idx="1487">
                  <c:v>201</c:v>
                </c:pt>
                <c:pt idx="1488">
                  <c:v>197</c:v>
                </c:pt>
                <c:pt idx="1489">
                  <c:v>180</c:v>
                </c:pt>
                <c:pt idx="1490">
                  <c:v>179</c:v>
                </c:pt>
                <c:pt idx="1491">
                  <c:v>171</c:v>
                </c:pt>
                <c:pt idx="1492">
                  <c:v>168</c:v>
                </c:pt>
                <c:pt idx="1493">
                  <c:v>181</c:v>
                </c:pt>
                <c:pt idx="1494">
                  <c:v>189</c:v>
                </c:pt>
                <c:pt idx="1495">
                  <c:v>186</c:v>
                </c:pt>
                <c:pt idx="1496">
                  <c:v>184</c:v>
                </c:pt>
                <c:pt idx="1497">
                  <c:v>182</c:v>
                </c:pt>
                <c:pt idx="1498">
                  <c:v>182</c:v>
                </c:pt>
                <c:pt idx="1499">
                  <c:v>174</c:v>
                </c:pt>
                <c:pt idx="1500">
                  <c:v>174</c:v>
                </c:pt>
                <c:pt idx="1501">
                  <c:v>167</c:v>
                </c:pt>
                <c:pt idx="1502">
                  <c:v>175</c:v>
                </c:pt>
                <c:pt idx="1503">
                  <c:v>169</c:v>
                </c:pt>
                <c:pt idx="1504">
                  <c:v>169</c:v>
                </c:pt>
                <c:pt idx="1505">
                  <c:v>169</c:v>
                </c:pt>
                <c:pt idx="1506">
                  <c:v>174</c:v>
                </c:pt>
                <c:pt idx="1507">
                  <c:v>173</c:v>
                </c:pt>
                <c:pt idx="1508">
                  <c:v>178</c:v>
                </c:pt>
                <c:pt idx="1509">
                  <c:v>176</c:v>
                </c:pt>
                <c:pt idx="1510">
                  <c:v>175</c:v>
                </c:pt>
                <c:pt idx="1511">
                  <c:v>173</c:v>
                </c:pt>
                <c:pt idx="1512">
                  <c:v>171</c:v>
                </c:pt>
                <c:pt idx="1513">
                  <c:v>167</c:v>
                </c:pt>
                <c:pt idx="1514">
                  <c:v>178</c:v>
                </c:pt>
                <c:pt idx="1515">
                  <c:v>173</c:v>
                </c:pt>
                <c:pt idx="1516">
                  <c:v>176</c:v>
                </c:pt>
                <c:pt idx="1517">
                  <c:v>175</c:v>
                </c:pt>
                <c:pt idx="1518">
                  <c:v>178</c:v>
                </c:pt>
                <c:pt idx="1519">
                  <c:v>185</c:v>
                </c:pt>
                <c:pt idx="1520">
                  <c:v>174</c:v>
                </c:pt>
                <c:pt idx="1521">
                  <c:v>181</c:v>
                </c:pt>
                <c:pt idx="1522">
                  <c:v>182</c:v>
                </c:pt>
                <c:pt idx="1523">
                  <c:v>190</c:v>
                </c:pt>
                <c:pt idx="1524">
                  <c:v>194</c:v>
                </c:pt>
                <c:pt idx="1525">
                  <c:v>183</c:v>
                </c:pt>
                <c:pt idx="1526">
                  <c:v>177</c:v>
                </c:pt>
                <c:pt idx="1527">
                  <c:v>168</c:v>
                </c:pt>
                <c:pt idx="1528">
                  <c:v>172</c:v>
                </c:pt>
                <c:pt idx="1529">
                  <c:v>162</c:v>
                </c:pt>
                <c:pt idx="1530">
                  <c:v>164</c:v>
                </c:pt>
                <c:pt idx="1531">
                  <c:v>166</c:v>
                </c:pt>
                <c:pt idx="1532">
                  <c:v>164</c:v>
                </c:pt>
                <c:pt idx="1533">
                  <c:v>166</c:v>
                </c:pt>
                <c:pt idx="1534">
                  <c:v>157</c:v>
                </c:pt>
                <c:pt idx="1535">
                  <c:v>170</c:v>
                </c:pt>
                <c:pt idx="1536">
                  <c:v>186</c:v>
                </c:pt>
                <c:pt idx="1537">
                  <c:v>194</c:v>
                </c:pt>
                <c:pt idx="1538">
                  <c:v>175</c:v>
                </c:pt>
                <c:pt idx="1539">
                  <c:v>181</c:v>
                </c:pt>
                <c:pt idx="1540">
                  <c:v>176</c:v>
                </c:pt>
                <c:pt idx="1541">
                  <c:v>176</c:v>
                </c:pt>
                <c:pt idx="1542">
                  <c:v>178</c:v>
                </c:pt>
                <c:pt idx="1543">
                  <c:v>175</c:v>
                </c:pt>
                <c:pt idx="1544">
                  <c:v>178</c:v>
                </c:pt>
                <c:pt idx="1545">
                  <c:v>181</c:v>
                </c:pt>
                <c:pt idx="1546">
                  <c:v>181</c:v>
                </c:pt>
                <c:pt idx="1547">
                  <c:v>186</c:v>
                </c:pt>
                <c:pt idx="1548">
                  <c:v>177</c:v>
                </c:pt>
                <c:pt idx="1549">
                  <c:v>167</c:v>
                </c:pt>
                <c:pt idx="1550">
                  <c:v>159</c:v>
                </c:pt>
                <c:pt idx="1551">
                  <c:v>163</c:v>
                </c:pt>
                <c:pt idx="1552">
                  <c:v>169</c:v>
                </c:pt>
                <c:pt idx="1553">
                  <c:v>169</c:v>
                </c:pt>
                <c:pt idx="1554">
                  <c:v>167</c:v>
                </c:pt>
                <c:pt idx="1555">
                  <c:v>162</c:v>
                </c:pt>
                <c:pt idx="1556">
                  <c:v>167</c:v>
                </c:pt>
                <c:pt idx="1557">
                  <c:v>170</c:v>
                </c:pt>
                <c:pt idx="1558">
                  <c:v>170</c:v>
                </c:pt>
                <c:pt idx="1559">
                  <c:v>163</c:v>
                </c:pt>
                <c:pt idx="1560">
                  <c:v>170</c:v>
                </c:pt>
                <c:pt idx="1561">
                  <c:v>170</c:v>
                </c:pt>
                <c:pt idx="1562">
                  <c:v>169</c:v>
                </c:pt>
                <c:pt idx="1563">
                  <c:v>163</c:v>
                </c:pt>
                <c:pt idx="1564">
                  <c:v>168</c:v>
                </c:pt>
                <c:pt idx="1565">
                  <c:v>162</c:v>
                </c:pt>
                <c:pt idx="1566">
                  <c:v>171</c:v>
                </c:pt>
                <c:pt idx="1567">
                  <c:v>184</c:v>
                </c:pt>
                <c:pt idx="1568">
                  <c:v>175</c:v>
                </c:pt>
                <c:pt idx="1569">
                  <c:v>167</c:v>
                </c:pt>
                <c:pt idx="1570">
                  <c:v>161</c:v>
                </c:pt>
                <c:pt idx="1571">
                  <c:v>164</c:v>
                </c:pt>
                <c:pt idx="1572">
                  <c:v>158</c:v>
                </c:pt>
                <c:pt idx="1573">
                  <c:v>162</c:v>
                </c:pt>
                <c:pt idx="1574">
                  <c:v>164</c:v>
                </c:pt>
                <c:pt idx="1575">
                  <c:v>169</c:v>
                </c:pt>
                <c:pt idx="1576">
                  <c:v>170</c:v>
                </c:pt>
                <c:pt idx="1577">
                  <c:v>178</c:v>
                </c:pt>
                <c:pt idx="1578">
                  <c:v>175</c:v>
                </c:pt>
                <c:pt idx="1579">
                  <c:v>177</c:v>
                </c:pt>
                <c:pt idx="1580">
                  <c:v>172</c:v>
                </c:pt>
                <c:pt idx="1581">
                  <c:v>167</c:v>
                </c:pt>
                <c:pt idx="1582">
                  <c:v>172</c:v>
                </c:pt>
                <c:pt idx="1583">
                  <c:v>180</c:v>
                </c:pt>
                <c:pt idx="1584">
                  <c:v>180</c:v>
                </c:pt>
                <c:pt idx="1585">
                  <c:v>185</c:v>
                </c:pt>
                <c:pt idx="1586">
                  <c:v>185</c:v>
                </c:pt>
                <c:pt idx="1587">
                  <c:v>182</c:v>
                </c:pt>
                <c:pt idx="1588">
                  <c:v>173</c:v>
                </c:pt>
                <c:pt idx="1589">
                  <c:v>173</c:v>
                </c:pt>
                <c:pt idx="1590">
                  <c:v>162</c:v>
                </c:pt>
                <c:pt idx="1591">
                  <c:v>160</c:v>
                </c:pt>
                <c:pt idx="1592">
                  <c:v>165</c:v>
                </c:pt>
                <c:pt idx="1593">
                  <c:v>165</c:v>
                </c:pt>
                <c:pt idx="1594">
                  <c:v>165</c:v>
                </c:pt>
                <c:pt idx="1595">
                  <c:v>159</c:v>
                </c:pt>
                <c:pt idx="1596">
                  <c:v>170</c:v>
                </c:pt>
                <c:pt idx="1597">
                  <c:v>167</c:v>
                </c:pt>
                <c:pt idx="1598">
                  <c:v>171</c:v>
                </c:pt>
                <c:pt idx="1599">
                  <c:v>182</c:v>
                </c:pt>
                <c:pt idx="1600">
                  <c:v>195</c:v>
                </c:pt>
                <c:pt idx="1601">
                  <c:v>184</c:v>
                </c:pt>
                <c:pt idx="1602">
                  <c:v>182</c:v>
                </c:pt>
                <c:pt idx="1603">
                  <c:v>172</c:v>
                </c:pt>
                <c:pt idx="1604">
                  <c:v>174</c:v>
                </c:pt>
                <c:pt idx="1605">
                  <c:v>172</c:v>
                </c:pt>
                <c:pt idx="1606">
                  <c:v>170</c:v>
                </c:pt>
                <c:pt idx="1607">
                  <c:v>169</c:v>
                </c:pt>
                <c:pt idx="1608">
                  <c:v>170</c:v>
                </c:pt>
                <c:pt idx="1609">
                  <c:v>166</c:v>
                </c:pt>
                <c:pt idx="1610">
                  <c:v>169</c:v>
                </c:pt>
                <c:pt idx="1611">
                  <c:v>169</c:v>
                </c:pt>
                <c:pt idx="1612">
                  <c:v>168</c:v>
                </c:pt>
                <c:pt idx="1613">
                  <c:v>169</c:v>
                </c:pt>
                <c:pt idx="1614">
                  <c:v>167</c:v>
                </c:pt>
                <c:pt idx="1615">
                  <c:v>162</c:v>
                </c:pt>
                <c:pt idx="1616">
                  <c:v>165</c:v>
                </c:pt>
                <c:pt idx="1617">
                  <c:v>162</c:v>
                </c:pt>
                <c:pt idx="1618">
                  <c:v>162</c:v>
                </c:pt>
                <c:pt idx="1619">
                  <c:v>169</c:v>
                </c:pt>
                <c:pt idx="1620">
                  <c:v>172</c:v>
                </c:pt>
                <c:pt idx="1621">
                  <c:v>170</c:v>
                </c:pt>
                <c:pt idx="1622">
                  <c:v>170</c:v>
                </c:pt>
                <c:pt idx="1623">
                  <c:v>177</c:v>
                </c:pt>
                <c:pt idx="1624">
                  <c:v>176</c:v>
                </c:pt>
                <c:pt idx="1625">
                  <c:v>175</c:v>
                </c:pt>
                <c:pt idx="1626">
                  <c:v>174</c:v>
                </c:pt>
                <c:pt idx="1627">
                  <c:v>181</c:v>
                </c:pt>
                <c:pt idx="1628">
                  <c:v>180</c:v>
                </c:pt>
                <c:pt idx="1629">
                  <c:v>177</c:v>
                </c:pt>
                <c:pt idx="1630">
                  <c:v>173</c:v>
                </c:pt>
                <c:pt idx="1631">
                  <c:v>169</c:v>
                </c:pt>
                <c:pt idx="1632">
                  <c:v>164</c:v>
                </c:pt>
                <c:pt idx="1633">
                  <c:v>169</c:v>
                </c:pt>
                <c:pt idx="1634">
                  <c:v>172</c:v>
                </c:pt>
                <c:pt idx="1635">
                  <c:v>172</c:v>
                </c:pt>
                <c:pt idx="1636">
                  <c:v>172</c:v>
                </c:pt>
                <c:pt idx="1637">
                  <c:v>166</c:v>
                </c:pt>
                <c:pt idx="1638">
                  <c:v>162</c:v>
                </c:pt>
                <c:pt idx="1639">
                  <c:v>168</c:v>
                </c:pt>
                <c:pt idx="1640">
                  <c:v>162</c:v>
                </c:pt>
                <c:pt idx="1641">
                  <c:v>161</c:v>
                </c:pt>
                <c:pt idx="1642">
                  <c:v>166</c:v>
                </c:pt>
                <c:pt idx="1643">
                  <c:v>168</c:v>
                </c:pt>
                <c:pt idx="1644">
                  <c:v>162</c:v>
                </c:pt>
                <c:pt idx="1645">
                  <c:v>161</c:v>
                </c:pt>
                <c:pt idx="1646">
                  <c:v>160</c:v>
                </c:pt>
                <c:pt idx="1647">
                  <c:v>161</c:v>
                </c:pt>
                <c:pt idx="1648">
                  <c:v>165</c:v>
                </c:pt>
                <c:pt idx="1649">
                  <c:v>164</c:v>
                </c:pt>
                <c:pt idx="1650">
                  <c:v>173</c:v>
                </c:pt>
                <c:pt idx="1651">
                  <c:v>173</c:v>
                </c:pt>
                <c:pt idx="1652">
                  <c:v>173</c:v>
                </c:pt>
                <c:pt idx="1653">
                  <c:v>176</c:v>
                </c:pt>
                <c:pt idx="1654">
                  <c:v>172</c:v>
                </c:pt>
                <c:pt idx="1655">
                  <c:v>173</c:v>
                </c:pt>
                <c:pt idx="1656">
                  <c:v>173</c:v>
                </c:pt>
                <c:pt idx="1657">
                  <c:v>173</c:v>
                </c:pt>
                <c:pt idx="1658">
                  <c:v>176</c:v>
                </c:pt>
                <c:pt idx="1659">
                  <c:v>171</c:v>
                </c:pt>
                <c:pt idx="1660">
                  <c:v>173</c:v>
                </c:pt>
                <c:pt idx="1661">
                  <c:v>172</c:v>
                </c:pt>
                <c:pt idx="1662">
                  <c:v>159</c:v>
                </c:pt>
                <c:pt idx="1663">
                  <c:v>173</c:v>
                </c:pt>
                <c:pt idx="1664">
                  <c:v>176</c:v>
                </c:pt>
                <c:pt idx="1665">
                  <c:v>176</c:v>
                </c:pt>
                <c:pt idx="1666">
                  <c:v>168</c:v>
                </c:pt>
                <c:pt idx="1667">
                  <c:v>165</c:v>
                </c:pt>
                <c:pt idx="1668">
                  <c:v>164</c:v>
                </c:pt>
                <c:pt idx="1669">
                  <c:v>171</c:v>
                </c:pt>
                <c:pt idx="1670">
                  <c:v>171</c:v>
                </c:pt>
                <c:pt idx="1671">
                  <c:v>165</c:v>
                </c:pt>
                <c:pt idx="1672">
                  <c:v>159</c:v>
                </c:pt>
                <c:pt idx="1673">
                  <c:v>153</c:v>
                </c:pt>
                <c:pt idx="1674">
                  <c:v>148</c:v>
                </c:pt>
                <c:pt idx="1675">
                  <c:v>145</c:v>
                </c:pt>
                <c:pt idx="1676">
                  <c:v>151</c:v>
                </c:pt>
                <c:pt idx="1677">
                  <c:v>155</c:v>
                </c:pt>
                <c:pt idx="1678">
                  <c:v>152</c:v>
                </c:pt>
                <c:pt idx="1679">
                  <c:v>157</c:v>
                </c:pt>
                <c:pt idx="1680">
                  <c:v>171</c:v>
                </c:pt>
                <c:pt idx="1681">
                  <c:v>176</c:v>
                </c:pt>
                <c:pt idx="1682">
                  <c:v>172</c:v>
                </c:pt>
                <c:pt idx="1683">
                  <c:v>167</c:v>
                </c:pt>
                <c:pt idx="1684">
                  <c:v>171</c:v>
                </c:pt>
                <c:pt idx="1685">
                  <c:v>166</c:v>
                </c:pt>
                <c:pt idx="1686">
                  <c:v>171</c:v>
                </c:pt>
                <c:pt idx="1687">
                  <c:v>164</c:v>
                </c:pt>
                <c:pt idx="1688">
                  <c:v>158</c:v>
                </c:pt>
                <c:pt idx="1689">
                  <c:v>160</c:v>
                </c:pt>
                <c:pt idx="1690">
                  <c:v>154</c:v>
                </c:pt>
                <c:pt idx="1691">
                  <c:v>157</c:v>
                </c:pt>
                <c:pt idx="1692">
                  <c:v>153</c:v>
                </c:pt>
                <c:pt idx="1693">
                  <c:v>152</c:v>
                </c:pt>
                <c:pt idx="1694">
                  <c:v>160</c:v>
                </c:pt>
                <c:pt idx="1695">
                  <c:v>158</c:v>
                </c:pt>
                <c:pt idx="1696">
                  <c:v>164</c:v>
                </c:pt>
                <c:pt idx="1697">
                  <c:v>162</c:v>
                </c:pt>
                <c:pt idx="1698">
                  <c:v>189</c:v>
                </c:pt>
                <c:pt idx="1699">
                  <c:v>180</c:v>
                </c:pt>
                <c:pt idx="1700">
                  <c:v>211</c:v>
                </c:pt>
                <c:pt idx="1701">
                  <c:v>208</c:v>
                </c:pt>
                <c:pt idx="1702">
                  <c:v>216</c:v>
                </c:pt>
                <c:pt idx="1703">
                  <c:v>210</c:v>
                </c:pt>
                <c:pt idx="1704">
                  <c:v>210</c:v>
                </c:pt>
                <c:pt idx="1705">
                  <c:v>196</c:v>
                </c:pt>
                <c:pt idx="1706">
                  <c:v>201</c:v>
                </c:pt>
                <c:pt idx="1707">
                  <c:v>203</c:v>
                </c:pt>
                <c:pt idx="1708">
                  <c:v>214</c:v>
                </c:pt>
                <c:pt idx="1709">
                  <c:v>211</c:v>
                </c:pt>
                <c:pt idx="1710">
                  <c:v>208</c:v>
                </c:pt>
                <c:pt idx="1711">
                  <c:v>207</c:v>
                </c:pt>
                <c:pt idx="1712">
                  <c:v>198</c:v>
                </c:pt>
                <c:pt idx="1713">
                  <c:v>205</c:v>
                </c:pt>
                <c:pt idx="1714">
                  <c:v>203</c:v>
                </c:pt>
                <c:pt idx="1715">
                  <c:v>200</c:v>
                </c:pt>
                <c:pt idx="1716">
                  <c:v>205</c:v>
                </c:pt>
                <c:pt idx="1717">
                  <c:v>194</c:v>
                </c:pt>
                <c:pt idx="1718">
                  <c:v>202</c:v>
                </c:pt>
                <c:pt idx="1719">
                  <c:v>208</c:v>
                </c:pt>
                <c:pt idx="1720">
                  <c:v>216</c:v>
                </c:pt>
                <c:pt idx="1721">
                  <c:v>208</c:v>
                </c:pt>
                <c:pt idx="1722">
                  <c:v>213</c:v>
                </c:pt>
                <c:pt idx="1723">
                  <c:v>226</c:v>
                </c:pt>
                <c:pt idx="1724">
                  <c:v>230</c:v>
                </c:pt>
                <c:pt idx="1725">
                  <c:v>225</c:v>
                </c:pt>
                <c:pt idx="1726">
                  <c:v>234</c:v>
                </c:pt>
                <c:pt idx="1727">
                  <c:v>229</c:v>
                </c:pt>
                <c:pt idx="1728">
                  <c:v>230</c:v>
                </c:pt>
                <c:pt idx="1729">
                  <c:v>246</c:v>
                </c:pt>
                <c:pt idx="1730">
                  <c:v>240</c:v>
                </c:pt>
                <c:pt idx="1731">
                  <c:v>256</c:v>
                </c:pt>
                <c:pt idx="1732">
                  <c:v>280</c:v>
                </c:pt>
                <c:pt idx="1733">
                  <c:v>274</c:v>
                </c:pt>
                <c:pt idx="1734">
                  <c:v>276</c:v>
                </c:pt>
                <c:pt idx="1735">
                  <c:v>265</c:v>
                </c:pt>
                <c:pt idx="1736">
                  <c:v>270</c:v>
                </c:pt>
                <c:pt idx="1737">
                  <c:v>264</c:v>
                </c:pt>
                <c:pt idx="1738">
                  <c:v>274</c:v>
                </c:pt>
                <c:pt idx="1739">
                  <c:v>288</c:v>
                </c:pt>
                <c:pt idx="1740">
                  <c:v>286</c:v>
                </c:pt>
                <c:pt idx="1741">
                  <c:v>275</c:v>
                </c:pt>
                <c:pt idx="1742">
                  <c:v>259</c:v>
                </c:pt>
                <c:pt idx="1743">
                  <c:v>254</c:v>
                </c:pt>
                <c:pt idx="1744">
                  <c:v>226</c:v>
                </c:pt>
                <c:pt idx="1745">
                  <c:v>224</c:v>
                </c:pt>
                <c:pt idx="1746">
                  <c:v>227</c:v>
                </c:pt>
                <c:pt idx="1747">
                  <c:v>220</c:v>
                </c:pt>
                <c:pt idx="1748">
                  <c:v>232</c:v>
                </c:pt>
                <c:pt idx="1749">
                  <c:v>229</c:v>
                </c:pt>
                <c:pt idx="1750">
                  <c:v>230</c:v>
                </c:pt>
                <c:pt idx="1751">
                  <c:v>232</c:v>
                </c:pt>
                <c:pt idx="1752">
                  <c:v>227</c:v>
                </c:pt>
                <c:pt idx="1753">
                  <c:v>225</c:v>
                </c:pt>
                <c:pt idx="1754">
                  <c:v>230</c:v>
                </c:pt>
                <c:pt idx="1755">
                  <c:v>220</c:v>
                </c:pt>
                <c:pt idx="1756">
                  <c:v>195</c:v>
                </c:pt>
                <c:pt idx="1757">
                  <c:v>205</c:v>
                </c:pt>
                <c:pt idx="1758">
                  <c:v>227</c:v>
                </c:pt>
                <c:pt idx="1759">
                  <c:v>231</c:v>
                </c:pt>
                <c:pt idx="1760">
                  <c:v>222</c:v>
                </c:pt>
                <c:pt idx="1761">
                  <c:v>209</c:v>
                </c:pt>
                <c:pt idx="1762">
                  <c:v>219</c:v>
                </c:pt>
                <c:pt idx="1763">
                  <c:v>215</c:v>
                </c:pt>
                <c:pt idx="1764">
                  <c:v>208</c:v>
                </c:pt>
                <c:pt idx="1765">
                  <c:v>221</c:v>
                </c:pt>
                <c:pt idx="1766">
                  <c:v>216</c:v>
                </c:pt>
                <c:pt idx="1767">
                  <c:v>215</c:v>
                </c:pt>
                <c:pt idx="1768">
                  <c:v>215</c:v>
                </c:pt>
                <c:pt idx="1769">
                  <c:v>228</c:v>
                </c:pt>
                <c:pt idx="1770">
                  <c:v>230</c:v>
                </c:pt>
                <c:pt idx="1771">
                  <c:v>232</c:v>
                </c:pt>
                <c:pt idx="1772">
                  <c:v>237</c:v>
                </c:pt>
                <c:pt idx="1773">
                  <c:v>238</c:v>
                </c:pt>
                <c:pt idx="1774">
                  <c:v>248</c:v>
                </c:pt>
                <c:pt idx="1775">
                  <c:v>237</c:v>
                </c:pt>
                <c:pt idx="1776">
                  <c:v>235</c:v>
                </c:pt>
                <c:pt idx="1777">
                  <c:v>224</c:v>
                </c:pt>
                <c:pt idx="1778">
                  <c:v>217</c:v>
                </c:pt>
                <c:pt idx="1779">
                  <c:v>223</c:v>
                </c:pt>
                <c:pt idx="1780">
                  <c:v>215</c:v>
                </c:pt>
                <c:pt idx="1781">
                  <c:v>212</c:v>
                </c:pt>
                <c:pt idx="1782">
                  <c:v>213</c:v>
                </c:pt>
                <c:pt idx="1783">
                  <c:v>218</c:v>
                </c:pt>
                <c:pt idx="1784">
                  <c:v>216</c:v>
                </c:pt>
                <c:pt idx="1785">
                  <c:v>207</c:v>
                </c:pt>
                <c:pt idx="1786">
                  <c:v>210</c:v>
                </c:pt>
                <c:pt idx="1787">
                  <c:v>219</c:v>
                </c:pt>
                <c:pt idx="1788">
                  <c:v>219</c:v>
                </c:pt>
                <c:pt idx="1789">
                  <c:v>229</c:v>
                </c:pt>
                <c:pt idx="1790">
                  <c:v>234</c:v>
                </c:pt>
                <c:pt idx="1791">
                  <c:v>222</c:v>
                </c:pt>
                <c:pt idx="1792">
                  <c:v>214</c:v>
                </c:pt>
                <c:pt idx="1793">
                  <c:v>216</c:v>
                </c:pt>
                <c:pt idx="1794">
                  <c:v>210</c:v>
                </c:pt>
                <c:pt idx="1795">
                  <c:v>209</c:v>
                </c:pt>
                <c:pt idx="1796">
                  <c:v>218</c:v>
                </c:pt>
                <c:pt idx="1797">
                  <c:v>222</c:v>
                </c:pt>
                <c:pt idx="1798">
                  <c:v>208</c:v>
                </c:pt>
                <c:pt idx="1799">
                  <c:v>216</c:v>
                </c:pt>
                <c:pt idx="1800">
                  <c:v>214</c:v>
                </c:pt>
                <c:pt idx="1801">
                  <c:v>213</c:v>
                </c:pt>
                <c:pt idx="1802">
                  <c:v>214</c:v>
                </c:pt>
                <c:pt idx="1803">
                  <c:v>215</c:v>
                </c:pt>
                <c:pt idx="1804">
                  <c:v>222</c:v>
                </c:pt>
                <c:pt idx="1805">
                  <c:v>230</c:v>
                </c:pt>
                <c:pt idx="1806">
                  <c:v>229</c:v>
                </c:pt>
                <c:pt idx="1807">
                  <c:v>237</c:v>
                </c:pt>
                <c:pt idx="1808">
                  <c:v>231</c:v>
                </c:pt>
                <c:pt idx="1809">
                  <c:v>228</c:v>
                </c:pt>
                <c:pt idx="1810">
                  <c:v>219</c:v>
                </c:pt>
                <c:pt idx="1811">
                  <c:v>211</c:v>
                </c:pt>
                <c:pt idx="1812">
                  <c:v>208</c:v>
                </c:pt>
                <c:pt idx="1813">
                  <c:v>209</c:v>
                </c:pt>
                <c:pt idx="1814">
                  <c:v>210</c:v>
                </c:pt>
                <c:pt idx="1815">
                  <c:v>216</c:v>
                </c:pt>
                <c:pt idx="1816">
                  <c:v>219</c:v>
                </c:pt>
                <c:pt idx="1817">
                  <c:v>219</c:v>
                </c:pt>
                <c:pt idx="1818">
                  <c:v>221</c:v>
                </c:pt>
                <c:pt idx="1819">
                  <c:v>214</c:v>
                </c:pt>
                <c:pt idx="1820">
                  <c:v>216</c:v>
                </c:pt>
                <c:pt idx="1821">
                  <c:v>206</c:v>
                </c:pt>
                <c:pt idx="1822">
                  <c:v>208</c:v>
                </c:pt>
                <c:pt idx="1823">
                  <c:v>204</c:v>
                </c:pt>
                <c:pt idx="1824">
                  <c:v>200</c:v>
                </c:pt>
                <c:pt idx="1825">
                  <c:v>195</c:v>
                </c:pt>
                <c:pt idx="1826">
                  <c:v>198</c:v>
                </c:pt>
                <c:pt idx="1827">
                  <c:v>195</c:v>
                </c:pt>
                <c:pt idx="1828">
                  <c:v>202</c:v>
                </c:pt>
                <c:pt idx="1829">
                  <c:v>205</c:v>
                </c:pt>
                <c:pt idx="1830">
                  <c:v>200</c:v>
                </c:pt>
                <c:pt idx="1831">
                  <c:v>197</c:v>
                </c:pt>
                <c:pt idx="1832">
                  <c:v>193</c:v>
                </c:pt>
                <c:pt idx="1833">
                  <c:v>194</c:v>
                </c:pt>
                <c:pt idx="1834">
                  <c:v>197</c:v>
                </c:pt>
                <c:pt idx="1835">
                  <c:v>201</c:v>
                </c:pt>
                <c:pt idx="1836">
                  <c:v>204</c:v>
                </c:pt>
                <c:pt idx="1837">
                  <c:v>199</c:v>
                </c:pt>
                <c:pt idx="1838">
                  <c:v>194</c:v>
                </c:pt>
                <c:pt idx="1839">
                  <c:v>192</c:v>
                </c:pt>
                <c:pt idx="1840">
                  <c:v>190</c:v>
                </c:pt>
                <c:pt idx="1841">
                  <c:v>189</c:v>
                </c:pt>
                <c:pt idx="1842">
                  <c:v>199</c:v>
                </c:pt>
                <c:pt idx="1843">
                  <c:v>193</c:v>
                </c:pt>
                <c:pt idx="1844">
                  <c:v>184</c:v>
                </c:pt>
                <c:pt idx="1845">
                  <c:v>180</c:v>
                </c:pt>
                <c:pt idx="1846">
                  <c:v>180</c:v>
                </c:pt>
                <c:pt idx="1847">
                  <c:v>168</c:v>
                </c:pt>
                <c:pt idx="1848">
                  <c:v>163</c:v>
                </c:pt>
                <c:pt idx="1849">
                  <c:v>167</c:v>
                </c:pt>
                <c:pt idx="1850">
                  <c:v>171</c:v>
                </c:pt>
                <c:pt idx="1851">
                  <c:v>163</c:v>
                </c:pt>
                <c:pt idx="1852">
                  <c:v>165</c:v>
                </c:pt>
                <c:pt idx="1853">
                  <c:v>165</c:v>
                </c:pt>
                <c:pt idx="1854">
                  <c:v>171</c:v>
                </c:pt>
                <c:pt idx="1855">
                  <c:v>169</c:v>
                </c:pt>
                <c:pt idx="1856">
                  <c:v>172</c:v>
                </c:pt>
                <c:pt idx="1857">
                  <c:v>177</c:v>
                </c:pt>
                <c:pt idx="1858">
                  <c:v>175</c:v>
                </c:pt>
                <c:pt idx="1859">
                  <c:v>181</c:v>
                </c:pt>
                <c:pt idx="1860">
                  <c:v>176</c:v>
                </c:pt>
                <c:pt idx="1861">
                  <c:v>178</c:v>
                </c:pt>
                <c:pt idx="1862">
                  <c:v>167</c:v>
                </c:pt>
                <c:pt idx="1863">
                  <c:v>177</c:v>
                </c:pt>
                <c:pt idx="1864">
                  <c:v>183</c:v>
                </c:pt>
                <c:pt idx="1865">
                  <c:v>192</c:v>
                </c:pt>
                <c:pt idx="1866">
                  <c:v>193</c:v>
                </c:pt>
                <c:pt idx="1867">
                  <c:v>186</c:v>
                </c:pt>
                <c:pt idx="1868">
                  <c:v>178</c:v>
                </c:pt>
                <c:pt idx="1869">
                  <c:v>188</c:v>
                </c:pt>
                <c:pt idx="1870">
                  <c:v>188</c:v>
                </c:pt>
                <c:pt idx="1871">
                  <c:v>182</c:v>
                </c:pt>
                <c:pt idx="1872">
                  <c:v>184</c:v>
                </c:pt>
                <c:pt idx="1873">
                  <c:v>181</c:v>
                </c:pt>
                <c:pt idx="1874">
                  <c:v>181</c:v>
                </c:pt>
                <c:pt idx="1875">
                  <c:v>187</c:v>
                </c:pt>
                <c:pt idx="1876">
                  <c:v>184</c:v>
                </c:pt>
                <c:pt idx="1877">
                  <c:v>184</c:v>
                </c:pt>
                <c:pt idx="1878">
                  <c:v>185</c:v>
                </c:pt>
                <c:pt idx="1879">
                  <c:v>187</c:v>
                </c:pt>
                <c:pt idx="1880">
                  <c:v>186</c:v>
                </c:pt>
                <c:pt idx="1881">
                  <c:v>183</c:v>
                </c:pt>
                <c:pt idx="1882">
                  <c:v>182</c:v>
                </c:pt>
                <c:pt idx="1883">
                  <c:v>180</c:v>
                </c:pt>
                <c:pt idx="1884">
                  <c:v>185</c:v>
                </c:pt>
                <c:pt idx="1885">
                  <c:v>186</c:v>
                </c:pt>
                <c:pt idx="1886">
                  <c:v>190</c:v>
                </c:pt>
                <c:pt idx="1887">
                  <c:v>194</c:v>
                </c:pt>
                <c:pt idx="1888">
                  <c:v>192</c:v>
                </c:pt>
                <c:pt idx="1889">
                  <c:v>198</c:v>
                </c:pt>
                <c:pt idx="1890">
                  <c:v>207</c:v>
                </c:pt>
                <c:pt idx="1891">
                  <c:v>212</c:v>
                </c:pt>
                <c:pt idx="1892">
                  <c:v>214</c:v>
                </c:pt>
                <c:pt idx="1893">
                  <c:v>226</c:v>
                </c:pt>
                <c:pt idx="1894">
                  <c:v>225</c:v>
                </c:pt>
                <c:pt idx="1895">
                  <c:v>224</c:v>
                </c:pt>
                <c:pt idx="1896">
                  <c:v>221</c:v>
                </c:pt>
                <c:pt idx="1897">
                  <c:v>228</c:v>
                </c:pt>
                <c:pt idx="1898">
                  <c:v>222</c:v>
                </c:pt>
                <c:pt idx="1899">
                  <c:v>225</c:v>
                </c:pt>
                <c:pt idx="1900">
                  <c:v>227</c:v>
                </c:pt>
                <c:pt idx="1901">
                  <c:v>237</c:v>
                </c:pt>
                <c:pt idx="1902">
                  <c:v>243</c:v>
                </c:pt>
                <c:pt idx="1903">
                  <c:v>252</c:v>
                </c:pt>
                <c:pt idx="1904">
                  <c:v>220</c:v>
                </c:pt>
                <c:pt idx="1905">
                  <c:v>222</c:v>
                </c:pt>
                <c:pt idx="1906">
                  <c:v>226</c:v>
                </c:pt>
                <c:pt idx="1907">
                  <c:v>213</c:v>
                </c:pt>
                <c:pt idx="1908">
                  <c:v>218</c:v>
                </c:pt>
                <c:pt idx="1909">
                  <c:v>208</c:v>
                </c:pt>
                <c:pt idx="1910">
                  <c:v>204</c:v>
                </c:pt>
                <c:pt idx="1911">
                  <c:v>210</c:v>
                </c:pt>
                <c:pt idx="1912">
                  <c:v>211</c:v>
                </c:pt>
                <c:pt idx="1913">
                  <c:v>205</c:v>
                </c:pt>
                <c:pt idx="1914">
                  <c:v>211</c:v>
                </c:pt>
                <c:pt idx="1915">
                  <c:v>207</c:v>
                </c:pt>
                <c:pt idx="1916">
                  <c:v>215</c:v>
                </c:pt>
                <c:pt idx="1917">
                  <c:v>213</c:v>
                </c:pt>
                <c:pt idx="1918">
                  <c:v>215</c:v>
                </c:pt>
                <c:pt idx="1919">
                  <c:v>219</c:v>
                </c:pt>
                <c:pt idx="1920">
                  <c:v>207</c:v>
                </c:pt>
                <c:pt idx="1921">
                  <c:v>211</c:v>
                </c:pt>
                <c:pt idx="1922">
                  <c:v>204</c:v>
                </c:pt>
                <c:pt idx="1923">
                  <c:v>207</c:v>
                </c:pt>
                <c:pt idx="1924">
                  <c:v>206</c:v>
                </c:pt>
                <c:pt idx="1925">
                  <c:v>210</c:v>
                </c:pt>
                <c:pt idx="1926">
                  <c:v>210</c:v>
                </c:pt>
                <c:pt idx="1927">
                  <c:v>204</c:v>
                </c:pt>
                <c:pt idx="1928">
                  <c:v>205</c:v>
                </c:pt>
                <c:pt idx="1929">
                  <c:v>200</c:v>
                </c:pt>
                <c:pt idx="1930">
                  <c:v>202</c:v>
                </c:pt>
                <c:pt idx="1931">
                  <c:v>191</c:v>
                </c:pt>
                <c:pt idx="1932">
                  <c:v>197</c:v>
                </c:pt>
                <c:pt idx="1933">
                  <c:v>198</c:v>
                </c:pt>
                <c:pt idx="1934">
                  <c:v>199</c:v>
                </c:pt>
                <c:pt idx="1935">
                  <c:v>202</c:v>
                </c:pt>
                <c:pt idx="1936">
                  <c:v>213</c:v>
                </c:pt>
                <c:pt idx="1937">
                  <c:v>212</c:v>
                </c:pt>
                <c:pt idx="1938">
                  <c:v>203</c:v>
                </c:pt>
                <c:pt idx="1939">
                  <c:v>189</c:v>
                </c:pt>
                <c:pt idx="1940">
                  <c:v>182</c:v>
                </c:pt>
                <c:pt idx="1941">
                  <c:v>178</c:v>
                </c:pt>
                <c:pt idx="1942">
                  <c:v>172</c:v>
                </c:pt>
                <c:pt idx="1943">
                  <c:v>179</c:v>
                </c:pt>
                <c:pt idx="1944">
                  <c:v>171</c:v>
                </c:pt>
                <c:pt idx="1945">
                  <c:v>170</c:v>
                </c:pt>
                <c:pt idx="1946">
                  <c:v>167</c:v>
                </c:pt>
                <c:pt idx="1947">
                  <c:v>164</c:v>
                </c:pt>
                <c:pt idx="1948">
                  <c:v>164</c:v>
                </c:pt>
                <c:pt idx="1949">
                  <c:v>168</c:v>
                </c:pt>
                <c:pt idx="1950">
                  <c:v>167</c:v>
                </c:pt>
                <c:pt idx="1951">
                  <c:v>166</c:v>
                </c:pt>
                <c:pt idx="1952">
                  <c:v>160</c:v>
                </c:pt>
                <c:pt idx="1953">
                  <c:v>164</c:v>
                </c:pt>
                <c:pt idx="1954">
                  <c:v>164</c:v>
                </c:pt>
                <c:pt idx="1955">
                  <c:v>168</c:v>
                </c:pt>
                <c:pt idx="1956">
                  <c:v>166</c:v>
                </c:pt>
                <c:pt idx="1957">
                  <c:v>167</c:v>
                </c:pt>
                <c:pt idx="1958">
                  <c:v>160</c:v>
                </c:pt>
                <c:pt idx="1959">
                  <c:v>168</c:v>
                </c:pt>
                <c:pt idx="1960">
                  <c:v>174</c:v>
                </c:pt>
                <c:pt idx="1961">
                  <c:v>174</c:v>
                </c:pt>
                <c:pt idx="1962">
                  <c:v>172</c:v>
                </c:pt>
                <c:pt idx="1963">
                  <c:v>174</c:v>
                </c:pt>
                <c:pt idx="1964">
                  <c:v>173</c:v>
                </c:pt>
                <c:pt idx="1965">
                  <c:v>176</c:v>
                </c:pt>
                <c:pt idx="1966">
                  <c:v>174</c:v>
                </c:pt>
                <c:pt idx="1967">
                  <c:v>165</c:v>
                </c:pt>
                <c:pt idx="1968">
                  <c:v>163</c:v>
                </c:pt>
                <c:pt idx="1969">
                  <c:v>169</c:v>
                </c:pt>
                <c:pt idx="1970">
                  <c:v>160</c:v>
                </c:pt>
                <c:pt idx="1971">
                  <c:v>154</c:v>
                </c:pt>
                <c:pt idx="1972">
                  <c:v>157</c:v>
                </c:pt>
                <c:pt idx="1973">
                  <c:v>149</c:v>
                </c:pt>
                <c:pt idx="1974">
                  <c:v>153</c:v>
                </c:pt>
                <c:pt idx="1975">
                  <c:v>154</c:v>
                </c:pt>
                <c:pt idx="1976">
                  <c:v>155</c:v>
                </c:pt>
                <c:pt idx="1977">
                  <c:v>155</c:v>
                </c:pt>
                <c:pt idx="1978">
                  <c:v>153</c:v>
                </c:pt>
                <c:pt idx="1979">
                  <c:v>157</c:v>
                </c:pt>
                <c:pt idx="1980">
                  <c:v>161</c:v>
                </c:pt>
                <c:pt idx="1981">
                  <c:v>167</c:v>
                </c:pt>
                <c:pt idx="1982">
                  <c:v>163</c:v>
                </c:pt>
                <c:pt idx="1983">
                  <c:v>164</c:v>
                </c:pt>
                <c:pt idx="1984">
                  <c:v>159</c:v>
                </c:pt>
                <c:pt idx="1985">
                  <c:v>158</c:v>
                </c:pt>
                <c:pt idx="1986">
                  <c:v>156</c:v>
                </c:pt>
                <c:pt idx="1987">
                  <c:v>150</c:v>
                </c:pt>
                <c:pt idx="1988">
                  <c:v>145</c:v>
                </c:pt>
                <c:pt idx="1989">
                  <c:v>147</c:v>
                </c:pt>
                <c:pt idx="1990">
                  <c:v>153</c:v>
                </c:pt>
                <c:pt idx="1991">
                  <c:v>154</c:v>
                </c:pt>
                <c:pt idx="1992">
                  <c:v>150</c:v>
                </c:pt>
                <c:pt idx="1993">
                  <c:v>149</c:v>
                </c:pt>
                <c:pt idx="1994">
                  <c:v>143</c:v>
                </c:pt>
                <c:pt idx="1995">
                  <c:v>137</c:v>
                </c:pt>
                <c:pt idx="1996">
                  <c:v>136</c:v>
                </c:pt>
                <c:pt idx="1997">
                  <c:v>143</c:v>
                </c:pt>
                <c:pt idx="1998">
                  <c:v>141</c:v>
                </c:pt>
                <c:pt idx="1999">
                  <c:v>145</c:v>
                </c:pt>
                <c:pt idx="2000">
                  <c:v>142</c:v>
                </c:pt>
                <c:pt idx="2001">
                  <c:v>144</c:v>
                </c:pt>
                <c:pt idx="2002">
                  <c:v>152</c:v>
                </c:pt>
                <c:pt idx="2003">
                  <c:v>155</c:v>
                </c:pt>
                <c:pt idx="2004">
                  <c:v>155</c:v>
                </c:pt>
                <c:pt idx="2005">
                  <c:v>155</c:v>
                </c:pt>
                <c:pt idx="2006">
                  <c:v>155</c:v>
                </c:pt>
                <c:pt idx="2007">
                  <c:v>146</c:v>
                </c:pt>
                <c:pt idx="2008">
                  <c:v>140</c:v>
                </c:pt>
                <c:pt idx="2009">
                  <c:v>146</c:v>
                </c:pt>
                <c:pt idx="2010">
                  <c:v>151</c:v>
                </c:pt>
                <c:pt idx="2011">
                  <c:v>152</c:v>
                </c:pt>
                <c:pt idx="2012">
                  <c:v>158</c:v>
                </c:pt>
                <c:pt idx="2013">
                  <c:v>163</c:v>
                </c:pt>
                <c:pt idx="2014">
                  <c:v>162</c:v>
                </c:pt>
                <c:pt idx="2015">
                  <c:v>163</c:v>
                </c:pt>
                <c:pt idx="2016">
                  <c:v>160</c:v>
                </c:pt>
                <c:pt idx="2017">
                  <c:v>155</c:v>
                </c:pt>
                <c:pt idx="2018">
                  <c:v>152</c:v>
                </c:pt>
                <c:pt idx="2019">
                  <c:v>154</c:v>
                </c:pt>
                <c:pt idx="2020">
                  <c:v>159</c:v>
                </c:pt>
                <c:pt idx="2021">
                  <c:v>152</c:v>
                </c:pt>
                <c:pt idx="2022">
                  <c:v>150</c:v>
                </c:pt>
                <c:pt idx="2023">
                  <c:v>151</c:v>
                </c:pt>
                <c:pt idx="2024">
                  <c:v>154</c:v>
                </c:pt>
                <c:pt idx="2025">
                  <c:v>155</c:v>
                </c:pt>
                <c:pt idx="2026">
                  <c:v>156</c:v>
                </c:pt>
                <c:pt idx="2027">
                  <c:v>157</c:v>
                </c:pt>
                <c:pt idx="2028">
                  <c:v>154</c:v>
                </c:pt>
                <c:pt idx="2029">
                  <c:v>153</c:v>
                </c:pt>
                <c:pt idx="2030">
                  <c:v>153</c:v>
                </c:pt>
                <c:pt idx="2031">
                  <c:v>150</c:v>
                </c:pt>
                <c:pt idx="2032">
                  <c:v>147</c:v>
                </c:pt>
                <c:pt idx="2033">
                  <c:v>147</c:v>
                </c:pt>
                <c:pt idx="2034">
                  <c:v>137</c:v>
                </c:pt>
                <c:pt idx="2035">
                  <c:v>138</c:v>
                </c:pt>
                <c:pt idx="2036">
                  <c:v>136</c:v>
                </c:pt>
                <c:pt idx="2037">
                  <c:v>137</c:v>
                </c:pt>
                <c:pt idx="2038">
                  <c:v>139</c:v>
                </c:pt>
                <c:pt idx="2039">
                  <c:v>141</c:v>
                </c:pt>
                <c:pt idx="2040">
                  <c:v>138</c:v>
                </c:pt>
                <c:pt idx="2041">
                  <c:v>146</c:v>
                </c:pt>
                <c:pt idx="2042">
                  <c:v>147</c:v>
                </c:pt>
                <c:pt idx="2043">
                  <c:v>142</c:v>
                </c:pt>
                <c:pt idx="2044">
                  <c:v>134</c:v>
                </c:pt>
                <c:pt idx="2045">
                  <c:v>132</c:v>
                </c:pt>
                <c:pt idx="2046">
                  <c:v>135</c:v>
                </c:pt>
                <c:pt idx="2047">
                  <c:v>142</c:v>
                </c:pt>
                <c:pt idx="2048">
                  <c:v>145</c:v>
                </c:pt>
                <c:pt idx="2049">
                  <c:v>147</c:v>
                </c:pt>
                <c:pt idx="2050">
                  <c:v>141</c:v>
                </c:pt>
                <c:pt idx="2051">
                  <c:v>147</c:v>
                </c:pt>
                <c:pt idx="2052">
                  <c:v>144</c:v>
                </c:pt>
                <c:pt idx="2053">
                  <c:v>146</c:v>
                </c:pt>
                <c:pt idx="2054">
                  <c:v>144</c:v>
                </c:pt>
                <c:pt idx="2055">
                  <c:v>143</c:v>
                </c:pt>
                <c:pt idx="2056">
                  <c:v>148</c:v>
                </c:pt>
                <c:pt idx="2057">
                  <c:v>146</c:v>
                </c:pt>
                <c:pt idx="2058">
                  <c:v>149</c:v>
                </c:pt>
                <c:pt idx="2059">
                  <c:v>147</c:v>
                </c:pt>
                <c:pt idx="2060">
                  <c:v>145</c:v>
                </c:pt>
                <c:pt idx="2061">
                  <c:v>147</c:v>
                </c:pt>
                <c:pt idx="2062">
                  <c:v>147</c:v>
                </c:pt>
                <c:pt idx="2063">
                  <c:v>152</c:v>
                </c:pt>
                <c:pt idx="2064">
                  <c:v>153</c:v>
                </c:pt>
                <c:pt idx="2065">
                  <c:v>149</c:v>
                </c:pt>
                <c:pt idx="2066">
                  <c:v>154</c:v>
                </c:pt>
                <c:pt idx="2067">
                  <c:v>150</c:v>
                </c:pt>
                <c:pt idx="2068">
                  <c:v>156</c:v>
                </c:pt>
                <c:pt idx="2069">
                  <c:v>158</c:v>
                </c:pt>
                <c:pt idx="2070">
                  <c:v>154</c:v>
                </c:pt>
                <c:pt idx="2071">
                  <c:v>154</c:v>
                </c:pt>
                <c:pt idx="2072">
                  <c:v>153</c:v>
                </c:pt>
                <c:pt idx="2073">
                  <c:v>150</c:v>
                </c:pt>
                <c:pt idx="2074">
                  <c:v>156</c:v>
                </c:pt>
                <c:pt idx="2075">
                  <c:v>158</c:v>
                </c:pt>
                <c:pt idx="2076">
                  <c:v>158</c:v>
                </c:pt>
                <c:pt idx="2077">
                  <c:v>163</c:v>
                </c:pt>
                <c:pt idx="2078">
                  <c:v>170</c:v>
                </c:pt>
                <c:pt idx="2079">
                  <c:v>169</c:v>
                </c:pt>
                <c:pt idx="2080">
                  <c:v>175</c:v>
                </c:pt>
                <c:pt idx="2081">
                  <c:v>174</c:v>
                </c:pt>
                <c:pt idx="2082">
                  <c:v>171</c:v>
                </c:pt>
                <c:pt idx="2083">
                  <c:v>177</c:v>
                </c:pt>
                <c:pt idx="2084">
                  <c:v>182</c:v>
                </c:pt>
                <c:pt idx="2085">
                  <c:v>176</c:v>
                </c:pt>
                <c:pt idx="2086">
                  <c:v>171</c:v>
                </c:pt>
                <c:pt idx="2087">
                  <c:v>166</c:v>
                </c:pt>
                <c:pt idx="2088">
                  <c:v>163</c:v>
                </c:pt>
                <c:pt idx="2089">
                  <c:v>165</c:v>
                </c:pt>
                <c:pt idx="2090">
                  <c:v>167</c:v>
                </c:pt>
                <c:pt idx="2091">
                  <c:v>168</c:v>
                </c:pt>
                <c:pt idx="2092">
                  <c:v>172</c:v>
                </c:pt>
                <c:pt idx="2093">
                  <c:v>171</c:v>
                </c:pt>
                <c:pt idx="2094">
                  <c:v>173</c:v>
                </c:pt>
                <c:pt idx="2095">
                  <c:v>177</c:v>
                </c:pt>
                <c:pt idx="2096">
                  <c:v>188</c:v>
                </c:pt>
                <c:pt idx="2097">
                  <c:v>186</c:v>
                </c:pt>
                <c:pt idx="2098">
                  <c:v>192</c:v>
                </c:pt>
                <c:pt idx="2099">
                  <c:v>191</c:v>
                </c:pt>
                <c:pt idx="2100">
                  <c:v>190</c:v>
                </c:pt>
                <c:pt idx="2101">
                  <c:v>190</c:v>
                </c:pt>
                <c:pt idx="2102">
                  <c:v>191</c:v>
                </c:pt>
                <c:pt idx="2103">
                  <c:v>189</c:v>
                </c:pt>
                <c:pt idx="2104">
                  <c:v>191</c:v>
                </c:pt>
                <c:pt idx="2105">
                  <c:v>187</c:v>
                </c:pt>
                <c:pt idx="2106">
                  <c:v>184</c:v>
                </c:pt>
                <c:pt idx="2107">
                  <c:v>173</c:v>
                </c:pt>
                <c:pt idx="2108">
                  <c:v>178</c:v>
                </c:pt>
                <c:pt idx="2109">
                  <c:v>177</c:v>
                </c:pt>
                <c:pt idx="2110">
                  <c:v>171</c:v>
                </c:pt>
                <c:pt idx="2111">
                  <c:v>168</c:v>
                </c:pt>
                <c:pt idx="2112">
                  <c:v>165</c:v>
                </c:pt>
                <c:pt idx="2113">
                  <c:v>166</c:v>
                </c:pt>
                <c:pt idx="2114">
                  <c:v>166</c:v>
                </c:pt>
                <c:pt idx="2115">
                  <c:v>169</c:v>
                </c:pt>
                <c:pt idx="2116">
                  <c:v>172</c:v>
                </c:pt>
                <c:pt idx="2117">
                  <c:v>178</c:v>
                </c:pt>
                <c:pt idx="2118">
                  <c:v>175</c:v>
                </c:pt>
                <c:pt idx="2119">
                  <c:v>173</c:v>
                </c:pt>
                <c:pt idx="2120">
                  <c:v>172</c:v>
                </c:pt>
                <c:pt idx="2121">
                  <c:v>174</c:v>
                </c:pt>
                <c:pt idx="2122">
                  <c:v>174</c:v>
                </c:pt>
                <c:pt idx="2123">
                  <c:v>173</c:v>
                </c:pt>
                <c:pt idx="2124">
                  <c:v>172</c:v>
                </c:pt>
                <c:pt idx="2125">
                  <c:v>169</c:v>
                </c:pt>
                <c:pt idx="2126">
                  <c:v>170</c:v>
                </c:pt>
                <c:pt idx="2127">
                  <c:v>168</c:v>
                </c:pt>
                <c:pt idx="2128">
                  <c:v>164</c:v>
                </c:pt>
                <c:pt idx="2129">
                  <c:v>162</c:v>
                </c:pt>
                <c:pt idx="2130">
                  <c:v>163</c:v>
                </c:pt>
                <c:pt idx="2131">
                  <c:v>164</c:v>
                </c:pt>
                <c:pt idx="2132">
                  <c:v>160</c:v>
                </c:pt>
                <c:pt idx="2133">
                  <c:v>158</c:v>
                </c:pt>
                <c:pt idx="2134">
                  <c:v>162</c:v>
                </c:pt>
                <c:pt idx="2135">
                  <c:v>160</c:v>
                </c:pt>
                <c:pt idx="2136">
                  <c:v>165</c:v>
                </c:pt>
                <c:pt idx="2137">
                  <c:v>175</c:v>
                </c:pt>
                <c:pt idx="2138">
                  <c:v>172</c:v>
                </c:pt>
                <c:pt idx="2139">
                  <c:v>175</c:v>
                </c:pt>
                <c:pt idx="2140">
                  <c:v>175</c:v>
                </c:pt>
                <c:pt idx="2141">
                  <c:v>175</c:v>
                </c:pt>
                <c:pt idx="2142">
                  <c:v>175</c:v>
                </c:pt>
                <c:pt idx="2143">
                  <c:v>189</c:v>
                </c:pt>
                <c:pt idx="2144">
                  <c:v>207</c:v>
                </c:pt>
                <c:pt idx="2145">
                  <c:v>203</c:v>
                </c:pt>
                <c:pt idx="2146">
                  <c:v>201</c:v>
                </c:pt>
                <c:pt idx="2147">
                  <c:v>203</c:v>
                </c:pt>
                <c:pt idx="2148">
                  <c:v>205</c:v>
                </c:pt>
                <c:pt idx="2149">
                  <c:v>206</c:v>
                </c:pt>
                <c:pt idx="2150">
                  <c:v>209</c:v>
                </c:pt>
                <c:pt idx="2151">
                  <c:v>215</c:v>
                </c:pt>
                <c:pt idx="2152">
                  <c:v>209</c:v>
                </c:pt>
                <c:pt idx="2153">
                  <c:v>224</c:v>
                </c:pt>
                <c:pt idx="2154">
                  <c:v>239</c:v>
                </c:pt>
                <c:pt idx="2155">
                  <c:v>224</c:v>
                </c:pt>
                <c:pt idx="2156">
                  <c:v>212</c:v>
                </c:pt>
                <c:pt idx="2157">
                  <c:v>211</c:v>
                </c:pt>
                <c:pt idx="2158">
                  <c:v>211</c:v>
                </c:pt>
                <c:pt idx="2159">
                  <c:v>221</c:v>
                </c:pt>
                <c:pt idx="2160">
                  <c:v>222</c:v>
                </c:pt>
                <c:pt idx="2161">
                  <c:v>261</c:v>
                </c:pt>
                <c:pt idx="2162">
                  <c:v>243</c:v>
                </c:pt>
                <c:pt idx="2163">
                  <c:v>254</c:v>
                </c:pt>
                <c:pt idx="2164">
                  <c:v>248</c:v>
                </c:pt>
                <c:pt idx="2165">
                  <c:v>249</c:v>
                </c:pt>
                <c:pt idx="2166">
                  <c:v>235</c:v>
                </c:pt>
                <c:pt idx="2167">
                  <c:v>238</c:v>
                </c:pt>
                <c:pt idx="2168">
                  <c:v>234</c:v>
                </c:pt>
                <c:pt idx="2169">
                  <c:v>236</c:v>
                </c:pt>
                <c:pt idx="2170">
                  <c:v>238</c:v>
                </c:pt>
                <c:pt idx="2171">
                  <c:v>232</c:v>
                </c:pt>
                <c:pt idx="2172">
                  <c:v>242</c:v>
                </c:pt>
                <c:pt idx="2173">
                  <c:v>243</c:v>
                </c:pt>
                <c:pt idx="2174">
                  <c:v>242</c:v>
                </c:pt>
                <c:pt idx="2175">
                  <c:v>232</c:v>
                </c:pt>
                <c:pt idx="2176">
                  <c:v>225</c:v>
                </c:pt>
                <c:pt idx="2177">
                  <c:v>216</c:v>
                </c:pt>
                <c:pt idx="2178">
                  <c:v>216</c:v>
                </c:pt>
                <c:pt idx="2179">
                  <c:v>208</c:v>
                </c:pt>
                <c:pt idx="2180">
                  <c:v>199</c:v>
                </c:pt>
                <c:pt idx="2181">
                  <c:v>205</c:v>
                </c:pt>
                <c:pt idx="2182">
                  <c:v>208</c:v>
                </c:pt>
                <c:pt idx="2183">
                  <c:v>206</c:v>
                </c:pt>
                <c:pt idx="2184">
                  <c:v>210</c:v>
                </c:pt>
                <c:pt idx="2185">
                  <c:v>213</c:v>
                </c:pt>
                <c:pt idx="2186">
                  <c:v>225</c:v>
                </c:pt>
                <c:pt idx="2187">
                  <c:v>228</c:v>
                </c:pt>
                <c:pt idx="2188">
                  <c:v>232</c:v>
                </c:pt>
                <c:pt idx="2189">
                  <c:v>233</c:v>
                </c:pt>
                <c:pt idx="2190">
                  <c:v>225</c:v>
                </c:pt>
                <c:pt idx="2191">
                  <c:v>233</c:v>
                </c:pt>
                <c:pt idx="2192">
                  <c:v>226</c:v>
                </c:pt>
                <c:pt idx="2193">
                  <c:v>232</c:v>
                </c:pt>
                <c:pt idx="2194">
                  <c:v>231</c:v>
                </c:pt>
                <c:pt idx="2195">
                  <c:v>229</c:v>
                </c:pt>
                <c:pt idx="2196">
                  <c:v>232</c:v>
                </c:pt>
                <c:pt idx="2197">
                  <c:v>228</c:v>
                </c:pt>
                <c:pt idx="2198">
                  <c:v>222</c:v>
                </c:pt>
                <c:pt idx="2199">
                  <c:v>228</c:v>
                </c:pt>
                <c:pt idx="2200">
                  <c:v>227</c:v>
                </c:pt>
                <c:pt idx="2201">
                  <c:v>230</c:v>
                </c:pt>
                <c:pt idx="2202">
                  <c:v>238</c:v>
                </c:pt>
                <c:pt idx="2203">
                  <c:v>237</c:v>
                </c:pt>
                <c:pt idx="2204">
                  <c:v>242</c:v>
                </c:pt>
                <c:pt idx="2205">
                  <c:v>237</c:v>
                </c:pt>
                <c:pt idx="2206">
                  <c:v>241</c:v>
                </c:pt>
                <c:pt idx="2207">
                  <c:v>243</c:v>
                </c:pt>
                <c:pt idx="2208">
                  <c:v>247</c:v>
                </c:pt>
                <c:pt idx="2209">
                  <c:v>247</c:v>
                </c:pt>
                <c:pt idx="2210">
                  <c:v>248</c:v>
                </c:pt>
                <c:pt idx="2211">
                  <c:v>247</c:v>
                </c:pt>
                <c:pt idx="2212">
                  <c:v>246</c:v>
                </c:pt>
                <c:pt idx="2213">
                  <c:v>248</c:v>
                </c:pt>
                <c:pt idx="2214">
                  <c:v>240</c:v>
                </c:pt>
                <c:pt idx="2215">
                  <c:v>231</c:v>
                </c:pt>
                <c:pt idx="2216">
                  <c:v>226</c:v>
                </c:pt>
                <c:pt idx="2217">
                  <c:v>233</c:v>
                </c:pt>
                <c:pt idx="2218">
                  <c:v>226</c:v>
                </c:pt>
                <c:pt idx="2219">
                  <c:v>230</c:v>
                </c:pt>
                <c:pt idx="2220">
                  <c:v>232</c:v>
                </c:pt>
                <c:pt idx="2221">
                  <c:v>221</c:v>
                </c:pt>
                <c:pt idx="2222">
                  <c:v>215</c:v>
                </c:pt>
                <c:pt idx="2223">
                  <c:v>209</c:v>
                </c:pt>
                <c:pt idx="2224">
                  <c:v>203</c:v>
                </c:pt>
                <c:pt idx="2225">
                  <c:v>210</c:v>
                </c:pt>
                <c:pt idx="2226">
                  <c:v>213</c:v>
                </c:pt>
                <c:pt idx="2227">
                  <c:v>219</c:v>
                </c:pt>
                <c:pt idx="2228">
                  <c:v>222</c:v>
                </c:pt>
                <c:pt idx="2229">
                  <c:v>225</c:v>
                </c:pt>
                <c:pt idx="2230">
                  <c:v>232</c:v>
                </c:pt>
                <c:pt idx="2231">
                  <c:v>236</c:v>
                </c:pt>
                <c:pt idx="2232">
                  <c:v>231</c:v>
                </c:pt>
                <c:pt idx="2233">
                  <c:v>234</c:v>
                </c:pt>
                <c:pt idx="2234">
                  <c:v>234</c:v>
                </c:pt>
                <c:pt idx="2235">
                  <c:v>229</c:v>
                </c:pt>
                <c:pt idx="2236">
                  <c:v>228</c:v>
                </c:pt>
                <c:pt idx="2237">
                  <c:v>225</c:v>
                </c:pt>
                <c:pt idx="2238">
                  <c:v>222</c:v>
                </c:pt>
                <c:pt idx="2239">
                  <c:v>217</c:v>
                </c:pt>
                <c:pt idx="2240">
                  <c:v>212</c:v>
                </c:pt>
                <c:pt idx="2241">
                  <c:v>207</c:v>
                </c:pt>
                <c:pt idx="2242">
                  <c:v>209</c:v>
                </c:pt>
                <c:pt idx="2243">
                  <c:v>205</c:v>
                </c:pt>
                <c:pt idx="2244">
                  <c:v>206</c:v>
                </c:pt>
                <c:pt idx="2245">
                  <c:v>211</c:v>
                </c:pt>
                <c:pt idx="2246">
                  <c:v>210</c:v>
                </c:pt>
                <c:pt idx="2247">
                  <c:v>208</c:v>
                </c:pt>
                <c:pt idx="2248">
                  <c:v>211</c:v>
                </c:pt>
                <c:pt idx="2249">
                  <c:v>215</c:v>
                </c:pt>
                <c:pt idx="2250">
                  <c:v>213</c:v>
                </c:pt>
                <c:pt idx="2251">
                  <c:v>216</c:v>
                </c:pt>
                <c:pt idx="2252">
                  <c:v>213</c:v>
                </c:pt>
                <c:pt idx="2253">
                  <c:v>217</c:v>
                </c:pt>
                <c:pt idx="2254">
                  <c:v>223</c:v>
                </c:pt>
                <c:pt idx="2255">
                  <c:v>221</c:v>
                </c:pt>
                <c:pt idx="2256">
                  <c:v>221</c:v>
                </c:pt>
                <c:pt idx="2257">
                  <c:v>225</c:v>
                </c:pt>
                <c:pt idx="2258">
                  <c:v>231</c:v>
                </c:pt>
                <c:pt idx="2259">
                  <c:v>232</c:v>
                </c:pt>
                <c:pt idx="2260">
                  <c:v>242</c:v>
                </c:pt>
                <c:pt idx="2261">
                  <c:v>240</c:v>
                </c:pt>
                <c:pt idx="2262">
                  <c:v>234</c:v>
                </c:pt>
                <c:pt idx="2263">
                  <c:v>235</c:v>
                </c:pt>
                <c:pt idx="2264">
                  <c:v>230</c:v>
                </c:pt>
                <c:pt idx="2265">
                  <c:v>229</c:v>
                </c:pt>
                <c:pt idx="2266">
                  <c:v>225</c:v>
                </c:pt>
                <c:pt idx="2267">
                  <c:v>239</c:v>
                </c:pt>
                <c:pt idx="2268">
                  <c:v>236</c:v>
                </c:pt>
                <c:pt idx="2269">
                  <c:v>243</c:v>
                </c:pt>
                <c:pt idx="2270">
                  <c:v>239</c:v>
                </c:pt>
                <c:pt idx="2271">
                  <c:v>244</c:v>
                </c:pt>
                <c:pt idx="2272">
                  <c:v>249</c:v>
                </c:pt>
                <c:pt idx="2273">
                  <c:v>256</c:v>
                </c:pt>
                <c:pt idx="2274">
                  <c:v>260</c:v>
                </c:pt>
                <c:pt idx="2275">
                  <c:v>257</c:v>
                </c:pt>
                <c:pt idx="2276">
                  <c:v>251</c:v>
                </c:pt>
                <c:pt idx="2277">
                  <c:v>245</c:v>
                </c:pt>
                <c:pt idx="2278">
                  <c:v>243</c:v>
                </c:pt>
                <c:pt idx="2279">
                  <c:v>239</c:v>
                </c:pt>
                <c:pt idx="2280">
                  <c:v>236</c:v>
                </c:pt>
                <c:pt idx="2281">
                  <c:v>229</c:v>
                </c:pt>
                <c:pt idx="2282">
                  <c:v>229</c:v>
                </c:pt>
                <c:pt idx="2283">
                  <c:v>236</c:v>
                </c:pt>
                <c:pt idx="2284">
                  <c:v>232</c:v>
                </c:pt>
                <c:pt idx="2285">
                  <c:v>228</c:v>
                </c:pt>
                <c:pt idx="2286">
                  <c:v>231</c:v>
                </c:pt>
                <c:pt idx="2287">
                  <c:v>223</c:v>
                </c:pt>
                <c:pt idx="2288">
                  <c:v>225</c:v>
                </c:pt>
                <c:pt idx="2289">
                  <c:v>219</c:v>
                </c:pt>
                <c:pt idx="2290">
                  <c:v>225</c:v>
                </c:pt>
                <c:pt idx="2291">
                  <c:v>227</c:v>
                </c:pt>
                <c:pt idx="2292">
                  <c:v>221</c:v>
                </c:pt>
                <c:pt idx="2293">
                  <c:v>229</c:v>
                </c:pt>
                <c:pt idx="2294">
                  <c:v>227</c:v>
                </c:pt>
                <c:pt idx="2295">
                  <c:v>238</c:v>
                </c:pt>
                <c:pt idx="2296">
                  <c:v>245</c:v>
                </c:pt>
                <c:pt idx="2297">
                  <c:v>244</c:v>
                </c:pt>
                <c:pt idx="2298">
                  <c:v>240</c:v>
                </c:pt>
                <c:pt idx="2299">
                  <c:v>252</c:v>
                </c:pt>
                <c:pt idx="2300">
                  <c:v>249</c:v>
                </c:pt>
                <c:pt idx="2301">
                  <c:v>248</c:v>
                </c:pt>
                <c:pt idx="2302">
                  <c:v>235</c:v>
                </c:pt>
                <c:pt idx="2303">
                  <c:v>245</c:v>
                </c:pt>
                <c:pt idx="2304">
                  <c:v>244</c:v>
                </c:pt>
                <c:pt idx="2305">
                  <c:v>241</c:v>
                </c:pt>
                <c:pt idx="2306">
                  <c:v>248</c:v>
                </c:pt>
                <c:pt idx="2307">
                  <c:v>260</c:v>
                </c:pt>
                <c:pt idx="2308">
                  <c:v>257</c:v>
                </c:pt>
                <c:pt idx="2309">
                  <c:v>264</c:v>
                </c:pt>
                <c:pt idx="2310">
                  <c:v>260</c:v>
                </c:pt>
                <c:pt idx="2311">
                  <c:v>272</c:v>
                </c:pt>
                <c:pt idx="2312">
                  <c:v>271</c:v>
                </c:pt>
                <c:pt idx="2313">
                  <c:v>272</c:v>
                </c:pt>
                <c:pt idx="2314">
                  <c:v>279</c:v>
                </c:pt>
                <c:pt idx="2315">
                  <c:v>269</c:v>
                </c:pt>
                <c:pt idx="2316">
                  <c:v>255</c:v>
                </c:pt>
                <c:pt idx="2317">
                  <c:v>255</c:v>
                </c:pt>
                <c:pt idx="2318">
                  <c:v>251</c:v>
                </c:pt>
                <c:pt idx="2319">
                  <c:v>255</c:v>
                </c:pt>
                <c:pt idx="2320">
                  <c:v>254</c:v>
                </c:pt>
                <c:pt idx="2321">
                  <c:v>254</c:v>
                </c:pt>
                <c:pt idx="2322">
                  <c:v>255</c:v>
                </c:pt>
                <c:pt idx="2323">
                  <c:v>252</c:v>
                </c:pt>
                <c:pt idx="2324">
                  <c:v>256</c:v>
                </c:pt>
                <c:pt idx="2325">
                  <c:v>252</c:v>
                </c:pt>
                <c:pt idx="2326">
                  <c:v>245</c:v>
                </c:pt>
                <c:pt idx="2327">
                  <c:v>247</c:v>
                </c:pt>
                <c:pt idx="2328">
                  <c:v>237</c:v>
                </c:pt>
                <c:pt idx="2329">
                  <c:v>239</c:v>
                </c:pt>
                <c:pt idx="2330">
                  <c:v>248</c:v>
                </c:pt>
                <c:pt idx="2331">
                  <c:v>246</c:v>
                </c:pt>
                <c:pt idx="2332">
                  <c:v>242</c:v>
                </c:pt>
                <c:pt idx="2333">
                  <c:v>251</c:v>
                </c:pt>
                <c:pt idx="2334">
                  <c:v>240</c:v>
                </c:pt>
                <c:pt idx="2335">
                  <c:v>227</c:v>
                </c:pt>
                <c:pt idx="2336">
                  <c:v>225</c:v>
                </c:pt>
                <c:pt idx="2337">
                  <c:v>229</c:v>
                </c:pt>
                <c:pt idx="2338">
                  <c:v>232</c:v>
                </c:pt>
                <c:pt idx="2339">
                  <c:v>236</c:v>
                </c:pt>
                <c:pt idx="2340">
                  <c:v>234</c:v>
                </c:pt>
                <c:pt idx="2341">
                  <c:v>243</c:v>
                </c:pt>
                <c:pt idx="2342">
                  <c:v>247</c:v>
                </c:pt>
                <c:pt idx="2343">
                  <c:v>238</c:v>
                </c:pt>
                <c:pt idx="2344">
                  <c:v>230</c:v>
                </c:pt>
                <c:pt idx="2345">
                  <c:v>225</c:v>
                </c:pt>
                <c:pt idx="2346">
                  <c:v>232</c:v>
                </c:pt>
                <c:pt idx="2347">
                  <c:v>233</c:v>
                </c:pt>
                <c:pt idx="2348">
                  <c:v>236</c:v>
                </c:pt>
                <c:pt idx="2349">
                  <c:v>226</c:v>
                </c:pt>
                <c:pt idx="2350">
                  <c:v>221</c:v>
                </c:pt>
                <c:pt idx="2351">
                  <c:v>220</c:v>
                </c:pt>
                <c:pt idx="2352">
                  <c:v>226</c:v>
                </c:pt>
                <c:pt idx="2353">
                  <c:v>223</c:v>
                </c:pt>
                <c:pt idx="2354">
                  <c:v>218</c:v>
                </c:pt>
                <c:pt idx="2355">
                  <c:v>221</c:v>
                </c:pt>
                <c:pt idx="2356">
                  <c:v>219</c:v>
                </c:pt>
                <c:pt idx="2357">
                  <c:v>215</c:v>
                </c:pt>
                <c:pt idx="2358">
                  <c:v>218</c:v>
                </c:pt>
                <c:pt idx="2359">
                  <c:v>220</c:v>
                </c:pt>
                <c:pt idx="2360">
                  <c:v>219</c:v>
                </c:pt>
                <c:pt idx="2361">
                  <c:v>213</c:v>
                </c:pt>
                <c:pt idx="2362">
                  <c:v>220</c:v>
                </c:pt>
                <c:pt idx="2363">
                  <c:v>220</c:v>
                </c:pt>
                <c:pt idx="2364">
                  <c:v>222</c:v>
                </c:pt>
                <c:pt idx="2365">
                  <c:v>222</c:v>
                </c:pt>
                <c:pt idx="2366">
                  <c:v>210</c:v>
                </c:pt>
                <c:pt idx="2367">
                  <c:v>212</c:v>
                </c:pt>
                <c:pt idx="2368">
                  <c:v>213</c:v>
                </c:pt>
                <c:pt idx="2369">
                  <c:v>215</c:v>
                </c:pt>
                <c:pt idx="2370">
                  <c:v>221</c:v>
                </c:pt>
                <c:pt idx="2371">
                  <c:v>222</c:v>
                </c:pt>
                <c:pt idx="2372">
                  <c:v>217</c:v>
                </c:pt>
                <c:pt idx="2373">
                  <c:v>213</c:v>
                </c:pt>
                <c:pt idx="2374">
                  <c:v>210</c:v>
                </c:pt>
                <c:pt idx="2375">
                  <c:v>210</c:v>
                </c:pt>
                <c:pt idx="2376">
                  <c:v>207</c:v>
                </c:pt>
                <c:pt idx="2377">
                  <c:v>206</c:v>
                </c:pt>
                <c:pt idx="2378">
                  <c:v>204</c:v>
                </c:pt>
                <c:pt idx="2379">
                  <c:v>203</c:v>
                </c:pt>
                <c:pt idx="2380">
                  <c:v>203</c:v>
                </c:pt>
                <c:pt idx="2381">
                  <c:v>203</c:v>
                </c:pt>
                <c:pt idx="2382">
                  <c:v>206</c:v>
                </c:pt>
                <c:pt idx="2383">
                  <c:v>206</c:v>
                </c:pt>
                <c:pt idx="2384">
                  <c:v>213</c:v>
                </c:pt>
                <c:pt idx="2385">
                  <c:v>209</c:v>
                </c:pt>
                <c:pt idx="2386">
                  <c:v>208</c:v>
                </c:pt>
                <c:pt idx="2387">
                  <c:v>216</c:v>
                </c:pt>
                <c:pt idx="2388">
                  <c:v>211</c:v>
                </c:pt>
                <c:pt idx="2389">
                  <c:v>217</c:v>
                </c:pt>
                <c:pt idx="2390">
                  <c:v>221</c:v>
                </c:pt>
                <c:pt idx="2391">
                  <c:v>213</c:v>
                </c:pt>
                <c:pt idx="2392">
                  <c:v>216</c:v>
                </c:pt>
                <c:pt idx="2393">
                  <c:v>210</c:v>
                </c:pt>
                <c:pt idx="2394">
                  <c:v>203</c:v>
                </c:pt>
                <c:pt idx="2395">
                  <c:v>206</c:v>
                </c:pt>
                <c:pt idx="2396">
                  <c:v>203</c:v>
                </c:pt>
                <c:pt idx="2397">
                  <c:v>207</c:v>
                </c:pt>
                <c:pt idx="2398">
                  <c:v>210</c:v>
                </c:pt>
                <c:pt idx="2399">
                  <c:v>206</c:v>
                </c:pt>
                <c:pt idx="2400">
                  <c:v>198</c:v>
                </c:pt>
                <c:pt idx="2401">
                  <c:v>195</c:v>
                </c:pt>
                <c:pt idx="2402">
                  <c:v>198</c:v>
                </c:pt>
                <c:pt idx="2403">
                  <c:v>204</c:v>
                </c:pt>
                <c:pt idx="2404">
                  <c:v>207</c:v>
                </c:pt>
                <c:pt idx="2405">
                  <c:v>205</c:v>
                </c:pt>
                <c:pt idx="2406">
                  <c:v>205</c:v>
                </c:pt>
                <c:pt idx="2407">
                  <c:v>204</c:v>
                </c:pt>
                <c:pt idx="2408">
                  <c:v>208</c:v>
                </c:pt>
                <c:pt idx="2409">
                  <c:v>207</c:v>
                </c:pt>
                <c:pt idx="2410">
                  <c:v>208</c:v>
                </c:pt>
                <c:pt idx="2411">
                  <c:v>204</c:v>
                </c:pt>
                <c:pt idx="2412">
                  <c:v>202</c:v>
                </c:pt>
                <c:pt idx="2413">
                  <c:v>202</c:v>
                </c:pt>
                <c:pt idx="2414">
                  <c:v>201</c:v>
                </c:pt>
                <c:pt idx="2415">
                  <c:v>201</c:v>
                </c:pt>
                <c:pt idx="2416">
                  <c:v>205</c:v>
                </c:pt>
                <c:pt idx="2417">
                  <c:v>206</c:v>
                </c:pt>
                <c:pt idx="2418">
                  <c:v>206</c:v>
                </c:pt>
                <c:pt idx="2419">
                  <c:v>206</c:v>
                </c:pt>
                <c:pt idx="2420">
                  <c:v>205</c:v>
                </c:pt>
                <c:pt idx="2421">
                  <c:v>208</c:v>
                </c:pt>
                <c:pt idx="2422">
                  <c:v>211</c:v>
                </c:pt>
                <c:pt idx="2423">
                  <c:v>212</c:v>
                </c:pt>
                <c:pt idx="2424">
                  <c:v>214</c:v>
                </c:pt>
                <c:pt idx="2425">
                  <c:v>213</c:v>
                </c:pt>
                <c:pt idx="2426">
                  <c:v>213</c:v>
                </c:pt>
                <c:pt idx="2427">
                  <c:v>215</c:v>
                </c:pt>
                <c:pt idx="2428">
                  <c:v>217</c:v>
                </c:pt>
                <c:pt idx="2429">
                  <c:v>207</c:v>
                </c:pt>
                <c:pt idx="2430">
                  <c:v>209</c:v>
                </c:pt>
                <c:pt idx="2431">
                  <c:v>204</c:v>
                </c:pt>
                <c:pt idx="2432">
                  <c:v>201</c:v>
                </c:pt>
                <c:pt idx="2433">
                  <c:v>203</c:v>
                </c:pt>
                <c:pt idx="2434">
                  <c:v>207</c:v>
                </c:pt>
                <c:pt idx="2435">
                  <c:v>209</c:v>
                </c:pt>
                <c:pt idx="2436">
                  <c:v>213</c:v>
                </c:pt>
                <c:pt idx="2437">
                  <c:v>206</c:v>
                </c:pt>
                <c:pt idx="2438">
                  <c:v>214</c:v>
                </c:pt>
                <c:pt idx="2439">
                  <c:v>224</c:v>
                </c:pt>
                <c:pt idx="2440">
                  <c:v>223</c:v>
                </c:pt>
                <c:pt idx="2441">
                  <c:v>229</c:v>
                </c:pt>
                <c:pt idx="2442">
                  <c:v>229</c:v>
                </c:pt>
                <c:pt idx="2443">
                  <c:v>233</c:v>
                </c:pt>
                <c:pt idx="2444">
                  <c:v>233</c:v>
                </c:pt>
                <c:pt idx="2445">
                  <c:v>229</c:v>
                </c:pt>
                <c:pt idx="2446">
                  <c:v>223</c:v>
                </c:pt>
                <c:pt idx="2447">
                  <c:v>226</c:v>
                </c:pt>
                <c:pt idx="2448">
                  <c:v>219</c:v>
                </c:pt>
                <c:pt idx="2449">
                  <c:v>222</c:v>
                </c:pt>
                <c:pt idx="2450">
                  <c:v>216</c:v>
                </c:pt>
                <c:pt idx="2451">
                  <c:v>214</c:v>
                </c:pt>
                <c:pt idx="2452">
                  <c:v>212</c:v>
                </c:pt>
                <c:pt idx="2453">
                  <c:v>210</c:v>
                </c:pt>
                <c:pt idx="2454">
                  <c:v>208</c:v>
                </c:pt>
                <c:pt idx="2455">
                  <c:v>212</c:v>
                </c:pt>
                <c:pt idx="2456">
                  <c:v>207</c:v>
                </c:pt>
                <c:pt idx="2457">
                  <c:v>204</c:v>
                </c:pt>
                <c:pt idx="2458">
                  <c:v>204</c:v>
                </c:pt>
                <c:pt idx="2459">
                  <c:v>204</c:v>
                </c:pt>
                <c:pt idx="2460">
                  <c:v>204</c:v>
                </c:pt>
                <c:pt idx="2461">
                  <c:v>202</c:v>
                </c:pt>
                <c:pt idx="2462">
                  <c:v>201</c:v>
                </c:pt>
                <c:pt idx="2463">
                  <c:v>202</c:v>
                </c:pt>
                <c:pt idx="2464">
                  <c:v>199</c:v>
                </c:pt>
                <c:pt idx="2465">
                  <c:v>201</c:v>
                </c:pt>
                <c:pt idx="2466">
                  <c:v>206</c:v>
                </c:pt>
                <c:pt idx="2467">
                  <c:v>208</c:v>
                </c:pt>
                <c:pt idx="2468">
                  <c:v>208</c:v>
                </c:pt>
                <c:pt idx="2469">
                  <c:v>207</c:v>
                </c:pt>
                <c:pt idx="2470">
                  <c:v>217</c:v>
                </c:pt>
                <c:pt idx="2471">
                  <c:v>207</c:v>
                </c:pt>
                <c:pt idx="2472">
                  <c:v>206</c:v>
                </c:pt>
                <c:pt idx="2473">
                  <c:v>208</c:v>
                </c:pt>
                <c:pt idx="2474">
                  <c:v>212</c:v>
                </c:pt>
                <c:pt idx="2475">
                  <c:v>218</c:v>
                </c:pt>
                <c:pt idx="2476">
                  <c:v>218</c:v>
                </c:pt>
                <c:pt idx="2477">
                  <c:v>232</c:v>
                </c:pt>
                <c:pt idx="2478">
                  <c:v>226</c:v>
                </c:pt>
                <c:pt idx="2479">
                  <c:v>227</c:v>
                </c:pt>
                <c:pt idx="2480">
                  <c:v>227</c:v>
                </c:pt>
                <c:pt idx="2481">
                  <c:v>227</c:v>
                </c:pt>
                <c:pt idx="2482">
                  <c:v>244</c:v>
                </c:pt>
                <c:pt idx="2483">
                  <c:v>242</c:v>
                </c:pt>
                <c:pt idx="2484">
                  <c:v>238</c:v>
                </c:pt>
                <c:pt idx="2485">
                  <c:v>230</c:v>
                </c:pt>
                <c:pt idx="2486">
                  <c:v>239</c:v>
                </c:pt>
                <c:pt idx="2487">
                  <c:v>228</c:v>
                </c:pt>
                <c:pt idx="2488">
                  <c:v>233</c:v>
                </c:pt>
                <c:pt idx="2489">
                  <c:v>235</c:v>
                </c:pt>
                <c:pt idx="2490">
                  <c:v>229</c:v>
                </c:pt>
                <c:pt idx="2491">
                  <c:v>241</c:v>
                </c:pt>
                <c:pt idx="2492">
                  <c:v>245</c:v>
                </c:pt>
                <c:pt idx="2493">
                  <c:v>245</c:v>
                </c:pt>
                <c:pt idx="2494">
                  <c:v>237</c:v>
                </c:pt>
                <c:pt idx="2495">
                  <c:v>239</c:v>
                </c:pt>
                <c:pt idx="2496">
                  <c:v>244</c:v>
                </c:pt>
                <c:pt idx="2497">
                  <c:v>244</c:v>
                </c:pt>
                <c:pt idx="2498">
                  <c:v>242</c:v>
                </c:pt>
                <c:pt idx="2499">
                  <c:v>240</c:v>
                </c:pt>
                <c:pt idx="2500">
                  <c:v>244</c:v>
                </c:pt>
                <c:pt idx="2501">
                  <c:v>236</c:v>
                </c:pt>
                <c:pt idx="2502">
                  <c:v>234</c:v>
                </c:pt>
                <c:pt idx="2503">
                  <c:v>232</c:v>
                </c:pt>
                <c:pt idx="2504">
                  <c:v>229</c:v>
                </c:pt>
                <c:pt idx="2505">
                  <c:v>233</c:v>
                </c:pt>
                <c:pt idx="2506">
                  <c:v>240</c:v>
                </c:pt>
                <c:pt idx="2507">
                  <c:v>239</c:v>
                </c:pt>
                <c:pt idx="2508">
                  <c:v>245</c:v>
                </c:pt>
                <c:pt idx="2509">
                  <c:v>249</c:v>
                </c:pt>
                <c:pt idx="2510">
                  <c:v>248</c:v>
                </c:pt>
                <c:pt idx="2511">
                  <c:v>248</c:v>
                </c:pt>
                <c:pt idx="2512">
                  <c:v>247</c:v>
                </c:pt>
                <c:pt idx="2513">
                  <c:v>251</c:v>
                </c:pt>
                <c:pt idx="2514">
                  <c:v>259</c:v>
                </c:pt>
                <c:pt idx="2515">
                  <c:v>262</c:v>
                </c:pt>
                <c:pt idx="2516">
                  <c:v>255</c:v>
                </c:pt>
                <c:pt idx="2517">
                  <c:v>247</c:v>
                </c:pt>
                <c:pt idx="2518">
                  <c:v>249</c:v>
                </c:pt>
                <c:pt idx="2519">
                  <c:v>233</c:v>
                </c:pt>
                <c:pt idx="2520">
                  <c:v>240</c:v>
                </c:pt>
                <c:pt idx="2521">
                  <c:v>243</c:v>
                </c:pt>
                <c:pt idx="2522">
                  <c:v>235</c:v>
                </c:pt>
                <c:pt idx="2523">
                  <c:v>237</c:v>
                </c:pt>
                <c:pt idx="2524">
                  <c:v>241</c:v>
                </c:pt>
                <c:pt idx="2525">
                  <c:v>248</c:v>
                </c:pt>
                <c:pt idx="2526">
                  <c:v>237</c:v>
                </c:pt>
                <c:pt idx="2527">
                  <c:v>232</c:v>
                </c:pt>
                <c:pt idx="2528">
                  <c:v>238</c:v>
                </c:pt>
                <c:pt idx="2529">
                  <c:v>242</c:v>
                </c:pt>
                <c:pt idx="2530">
                  <c:v>254</c:v>
                </c:pt>
                <c:pt idx="2531">
                  <c:v>258</c:v>
                </c:pt>
                <c:pt idx="2532">
                  <c:v>277</c:v>
                </c:pt>
                <c:pt idx="2533">
                  <c:v>277</c:v>
                </c:pt>
                <c:pt idx="2534">
                  <c:v>295</c:v>
                </c:pt>
                <c:pt idx="2535">
                  <c:v>310</c:v>
                </c:pt>
                <c:pt idx="2536">
                  <c:v>324</c:v>
                </c:pt>
                <c:pt idx="2537">
                  <c:v>291</c:v>
                </c:pt>
                <c:pt idx="2538">
                  <c:v>278</c:v>
                </c:pt>
                <c:pt idx="2539">
                  <c:v>272</c:v>
                </c:pt>
                <c:pt idx="2540">
                  <c:v>256</c:v>
                </c:pt>
                <c:pt idx="2541">
                  <c:v>253</c:v>
                </c:pt>
                <c:pt idx="2542">
                  <c:v>249</c:v>
                </c:pt>
                <c:pt idx="2543">
                  <c:v>255</c:v>
                </c:pt>
                <c:pt idx="2544">
                  <c:v>256</c:v>
                </c:pt>
                <c:pt idx="2545">
                  <c:v>259</c:v>
                </c:pt>
                <c:pt idx="2546">
                  <c:v>260</c:v>
                </c:pt>
                <c:pt idx="2547">
                  <c:v>259</c:v>
                </c:pt>
                <c:pt idx="2548">
                  <c:v>254</c:v>
                </c:pt>
                <c:pt idx="2549">
                  <c:v>266</c:v>
                </c:pt>
                <c:pt idx="2550">
                  <c:v>279</c:v>
                </c:pt>
                <c:pt idx="2551">
                  <c:v>289</c:v>
                </c:pt>
                <c:pt idx="2552">
                  <c:v>282</c:v>
                </c:pt>
                <c:pt idx="2553">
                  <c:v>277</c:v>
                </c:pt>
                <c:pt idx="2554">
                  <c:v>282</c:v>
                </c:pt>
                <c:pt idx="2555">
                  <c:v>290</c:v>
                </c:pt>
                <c:pt idx="2556">
                  <c:v>289</c:v>
                </c:pt>
                <c:pt idx="2557">
                  <c:v>287</c:v>
                </c:pt>
                <c:pt idx="2558">
                  <c:v>297</c:v>
                </c:pt>
                <c:pt idx="2559">
                  <c:v>293</c:v>
                </c:pt>
                <c:pt idx="2560">
                  <c:v>268</c:v>
                </c:pt>
                <c:pt idx="2561">
                  <c:v>288</c:v>
                </c:pt>
                <c:pt idx="2562">
                  <c:v>287</c:v>
                </c:pt>
                <c:pt idx="2563">
                  <c:v>281</c:v>
                </c:pt>
                <c:pt idx="2564">
                  <c:v>280</c:v>
                </c:pt>
                <c:pt idx="2565">
                  <c:v>279</c:v>
                </c:pt>
                <c:pt idx="2566">
                  <c:v>285</c:v>
                </c:pt>
                <c:pt idx="2567">
                  <c:v>295</c:v>
                </c:pt>
                <c:pt idx="2568">
                  <c:v>297</c:v>
                </c:pt>
                <c:pt idx="2569">
                  <c:v>317</c:v>
                </c:pt>
                <c:pt idx="2570">
                  <c:v>325</c:v>
                </c:pt>
                <c:pt idx="2571">
                  <c:v>305</c:v>
                </c:pt>
                <c:pt idx="2572">
                  <c:v>309</c:v>
                </c:pt>
                <c:pt idx="2573">
                  <c:v>298</c:v>
                </c:pt>
                <c:pt idx="2574">
                  <c:v>294</c:v>
                </c:pt>
                <c:pt idx="2575">
                  <c:v>293</c:v>
                </c:pt>
                <c:pt idx="2576">
                  <c:v>302</c:v>
                </c:pt>
                <c:pt idx="2577">
                  <c:v>299</c:v>
                </c:pt>
                <c:pt idx="2578">
                  <c:v>291</c:v>
                </c:pt>
                <c:pt idx="2579">
                  <c:v>306</c:v>
                </c:pt>
                <c:pt idx="2580">
                  <c:v>306</c:v>
                </c:pt>
                <c:pt idx="2581">
                  <c:v>299</c:v>
                </c:pt>
                <c:pt idx="2582">
                  <c:v>297</c:v>
                </c:pt>
                <c:pt idx="2583">
                  <c:v>293</c:v>
                </c:pt>
                <c:pt idx="2584">
                  <c:v>301</c:v>
                </c:pt>
                <c:pt idx="2585">
                  <c:v>311</c:v>
                </c:pt>
                <c:pt idx="2586">
                  <c:v>311</c:v>
                </c:pt>
                <c:pt idx="2587">
                  <c:v>319</c:v>
                </c:pt>
                <c:pt idx="2588">
                  <c:v>323</c:v>
                </c:pt>
                <c:pt idx="2589">
                  <c:v>316</c:v>
                </c:pt>
                <c:pt idx="2590">
                  <c:v>308</c:v>
                </c:pt>
                <c:pt idx="2591">
                  <c:v>295</c:v>
                </c:pt>
                <c:pt idx="2592">
                  <c:v>306</c:v>
                </c:pt>
                <c:pt idx="2593">
                  <c:v>305</c:v>
                </c:pt>
                <c:pt idx="2594">
                  <c:v>304</c:v>
                </c:pt>
                <c:pt idx="2595">
                  <c:v>319</c:v>
                </c:pt>
                <c:pt idx="2596">
                  <c:v>327</c:v>
                </c:pt>
                <c:pt idx="2597">
                  <c:v>330</c:v>
                </c:pt>
                <c:pt idx="2598">
                  <c:v>321</c:v>
                </c:pt>
                <c:pt idx="2599">
                  <c:v>338</c:v>
                </c:pt>
                <c:pt idx="2600">
                  <c:v>345</c:v>
                </c:pt>
                <c:pt idx="2601">
                  <c:v>357</c:v>
                </c:pt>
                <c:pt idx="2602">
                  <c:v>354</c:v>
                </c:pt>
                <c:pt idx="2603">
                  <c:v>351</c:v>
                </c:pt>
                <c:pt idx="2604">
                  <c:v>345</c:v>
                </c:pt>
                <c:pt idx="2605">
                  <c:v>334</c:v>
                </c:pt>
                <c:pt idx="2606">
                  <c:v>331</c:v>
                </c:pt>
                <c:pt idx="2607">
                  <c:v>323</c:v>
                </c:pt>
                <c:pt idx="2608">
                  <c:v>322</c:v>
                </c:pt>
                <c:pt idx="2609">
                  <c:v>323</c:v>
                </c:pt>
                <c:pt idx="2610">
                  <c:v>317</c:v>
                </c:pt>
                <c:pt idx="2611">
                  <c:v>322</c:v>
                </c:pt>
                <c:pt idx="2612">
                  <c:v>318</c:v>
                </c:pt>
                <c:pt idx="2613">
                  <c:v>307</c:v>
                </c:pt>
                <c:pt idx="2614">
                  <c:v>316</c:v>
                </c:pt>
                <c:pt idx="2615">
                  <c:v>299</c:v>
                </c:pt>
                <c:pt idx="2616">
                  <c:v>302</c:v>
                </c:pt>
                <c:pt idx="2617">
                  <c:v>288</c:v>
                </c:pt>
                <c:pt idx="2618">
                  <c:v>283</c:v>
                </c:pt>
                <c:pt idx="2619">
                  <c:v>284</c:v>
                </c:pt>
                <c:pt idx="2620">
                  <c:v>290</c:v>
                </c:pt>
                <c:pt idx="2621">
                  <c:v>288</c:v>
                </c:pt>
                <c:pt idx="2622">
                  <c:v>290</c:v>
                </c:pt>
                <c:pt idx="2623">
                  <c:v>298</c:v>
                </c:pt>
                <c:pt idx="2624">
                  <c:v>309</c:v>
                </c:pt>
                <c:pt idx="2625">
                  <c:v>301</c:v>
                </c:pt>
                <c:pt idx="2626">
                  <c:v>285</c:v>
                </c:pt>
                <c:pt idx="2627">
                  <c:v>274</c:v>
                </c:pt>
                <c:pt idx="2628">
                  <c:v>273</c:v>
                </c:pt>
                <c:pt idx="2629">
                  <c:v>278</c:v>
                </c:pt>
                <c:pt idx="2630">
                  <c:v>280</c:v>
                </c:pt>
                <c:pt idx="2631">
                  <c:v>276</c:v>
                </c:pt>
                <c:pt idx="2632">
                  <c:v>278</c:v>
                </c:pt>
                <c:pt idx="2633">
                  <c:v>292</c:v>
                </c:pt>
                <c:pt idx="2634">
                  <c:v>293</c:v>
                </c:pt>
                <c:pt idx="2635">
                  <c:v>293</c:v>
                </c:pt>
                <c:pt idx="2636">
                  <c:v>283</c:v>
                </c:pt>
                <c:pt idx="2637">
                  <c:v>274</c:v>
                </c:pt>
                <c:pt idx="2638">
                  <c:v>281</c:v>
                </c:pt>
                <c:pt idx="2639">
                  <c:v>273</c:v>
                </c:pt>
                <c:pt idx="2640">
                  <c:v>271</c:v>
                </c:pt>
                <c:pt idx="2641">
                  <c:v>281</c:v>
                </c:pt>
                <c:pt idx="2642">
                  <c:v>282</c:v>
                </c:pt>
                <c:pt idx="2643">
                  <c:v>302</c:v>
                </c:pt>
                <c:pt idx="2644">
                  <c:v>283</c:v>
                </c:pt>
                <c:pt idx="2645">
                  <c:v>271</c:v>
                </c:pt>
                <c:pt idx="2646">
                  <c:v>270</c:v>
                </c:pt>
                <c:pt idx="2647">
                  <c:v>270</c:v>
                </c:pt>
                <c:pt idx="2648">
                  <c:v>267</c:v>
                </c:pt>
                <c:pt idx="2649">
                  <c:v>270</c:v>
                </c:pt>
                <c:pt idx="2650">
                  <c:v>269</c:v>
                </c:pt>
                <c:pt idx="2651">
                  <c:v>279</c:v>
                </c:pt>
                <c:pt idx="2652">
                  <c:v>285</c:v>
                </c:pt>
                <c:pt idx="2653">
                  <c:v>286</c:v>
                </c:pt>
                <c:pt idx="2654">
                  <c:v>291</c:v>
                </c:pt>
                <c:pt idx="2655">
                  <c:v>290</c:v>
                </c:pt>
                <c:pt idx="2656">
                  <c:v>284</c:v>
                </c:pt>
                <c:pt idx="2657">
                  <c:v>282</c:v>
                </c:pt>
                <c:pt idx="2658">
                  <c:v>294</c:v>
                </c:pt>
                <c:pt idx="2659">
                  <c:v>288</c:v>
                </c:pt>
                <c:pt idx="2660">
                  <c:v>291</c:v>
                </c:pt>
                <c:pt idx="2661">
                  <c:v>289</c:v>
                </c:pt>
                <c:pt idx="2662">
                  <c:v>288</c:v>
                </c:pt>
                <c:pt idx="2663">
                  <c:v>286</c:v>
                </c:pt>
                <c:pt idx="2664">
                  <c:v>289</c:v>
                </c:pt>
                <c:pt idx="2665">
                  <c:v>294</c:v>
                </c:pt>
                <c:pt idx="2666">
                  <c:v>295</c:v>
                </c:pt>
                <c:pt idx="2667">
                  <c:v>296</c:v>
                </c:pt>
                <c:pt idx="2668">
                  <c:v>287</c:v>
                </c:pt>
                <c:pt idx="2669">
                  <c:v>286</c:v>
                </c:pt>
                <c:pt idx="2670">
                  <c:v>284</c:v>
                </c:pt>
                <c:pt idx="2671">
                  <c:v>283</c:v>
                </c:pt>
                <c:pt idx="2672">
                  <c:v>294</c:v>
                </c:pt>
                <c:pt idx="2673">
                  <c:v>295</c:v>
                </c:pt>
                <c:pt idx="2674">
                  <c:v>294</c:v>
                </c:pt>
                <c:pt idx="2675">
                  <c:v>309</c:v>
                </c:pt>
                <c:pt idx="2676">
                  <c:v>301</c:v>
                </c:pt>
                <c:pt idx="2677">
                  <c:v>295</c:v>
                </c:pt>
                <c:pt idx="2678">
                  <c:v>294</c:v>
                </c:pt>
                <c:pt idx="2679">
                  <c:v>295</c:v>
                </c:pt>
                <c:pt idx="2680">
                  <c:v>301</c:v>
                </c:pt>
                <c:pt idx="2681">
                  <c:v>304</c:v>
                </c:pt>
                <c:pt idx="2682">
                  <c:v>313</c:v>
                </c:pt>
                <c:pt idx="2683">
                  <c:v>302</c:v>
                </c:pt>
                <c:pt idx="2684">
                  <c:v>294</c:v>
                </c:pt>
                <c:pt idx="2685">
                  <c:v>294</c:v>
                </c:pt>
                <c:pt idx="2686">
                  <c:v>296</c:v>
                </c:pt>
                <c:pt idx="2687">
                  <c:v>299</c:v>
                </c:pt>
                <c:pt idx="2688">
                  <c:v>304</c:v>
                </c:pt>
                <c:pt idx="2689">
                  <c:v>307</c:v>
                </c:pt>
                <c:pt idx="2690">
                  <c:v>315</c:v>
                </c:pt>
                <c:pt idx="2691">
                  <c:v>317</c:v>
                </c:pt>
                <c:pt idx="2692">
                  <c:v>326</c:v>
                </c:pt>
                <c:pt idx="2693">
                  <c:v>342</c:v>
                </c:pt>
                <c:pt idx="2694">
                  <c:v>353</c:v>
                </c:pt>
                <c:pt idx="2695">
                  <c:v>361</c:v>
                </c:pt>
                <c:pt idx="2696">
                  <c:v>347</c:v>
                </c:pt>
                <c:pt idx="2697">
                  <c:v>336</c:v>
                </c:pt>
                <c:pt idx="2698">
                  <c:v>337</c:v>
                </c:pt>
                <c:pt idx="2699">
                  <c:v>310</c:v>
                </c:pt>
                <c:pt idx="2700">
                  <c:v>321</c:v>
                </c:pt>
                <c:pt idx="2701">
                  <c:v>320</c:v>
                </c:pt>
                <c:pt idx="2702">
                  <c:v>315</c:v>
                </c:pt>
                <c:pt idx="2703">
                  <c:v>336</c:v>
                </c:pt>
                <c:pt idx="2704">
                  <c:v>346</c:v>
                </c:pt>
                <c:pt idx="2705">
                  <c:v>333</c:v>
                </c:pt>
                <c:pt idx="2706">
                  <c:v>324</c:v>
                </c:pt>
                <c:pt idx="2707">
                  <c:v>322</c:v>
                </c:pt>
                <c:pt idx="2708">
                  <c:v>315</c:v>
                </c:pt>
                <c:pt idx="2709">
                  <c:v>313</c:v>
                </c:pt>
                <c:pt idx="2710">
                  <c:v>316</c:v>
                </c:pt>
                <c:pt idx="2711">
                  <c:v>314</c:v>
                </c:pt>
                <c:pt idx="2712">
                  <c:v>326</c:v>
                </c:pt>
                <c:pt idx="2713">
                  <c:v>339</c:v>
                </c:pt>
                <c:pt idx="2714">
                  <c:v>354</c:v>
                </c:pt>
                <c:pt idx="2715">
                  <c:v>360</c:v>
                </c:pt>
                <c:pt idx="2716">
                  <c:v>355</c:v>
                </c:pt>
                <c:pt idx="2717">
                  <c:v>336</c:v>
                </c:pt>
                <c:pt idx="2718">
                  <c:v>332</c:v>
                </c:pt>
                <c:pt idx="2719">
                  <c:v>339</c:v>
                </c:pt>
                <c:pt idx="2720">
                  <c:v>355</c:v>
                </c:pt>
                <c:pt idx="2721">
                  <c:v>363</c:v>
                </c:pt>
                <c:pt idx="2722">
                  <c:v>366</c:v>
                </c:pt>
                <c:pt idx="2723">
                  <c:v>380</c:v>
                </c:pt>
                <c:pt idx="2724">
                  <c:v>381</c:v>
                </c:pt>
                <c:pt idx="2725">
                  <c:v>373</c:v>
                </c:pt>
                <c:pt idx="2726">
                  <c:v>366</c:v>
                </c:pt>
                <c:pt idx="2727">
                  <c:v>383</c:v>
                </c:pt>
                <c:pt idx="2728">
                  <c:v>390</c:v>
                </c:pt>
                <c:pt idx="2729">
                  <c:v>385</c:v>
                </c:pt>
                <c:pt idx="2730">
                  <c:v>373</c:v>
                </c:pt>
                <c:pt idx="2731">
                  <c:v>373</c:v>
                </c:pt>
                <c:pt idx="2732">
                  <c:v>379</c:v>
                </c:pt>
                <c:pt idx="2733">
                  <c:v>395</c:v>
                </c:pt>
                <c:pt idx="2734">
                  <c:v>416</c:v>
                </c:pt>
                <c:pt idx="2735">
                  <c:v>442</c:v>
                </c:pt>
                <c:pt idx="2736">
                  <c:v>445</c:v>
                </c:pt>
                <c:pt idx="2737">
                  <c:v>450</c:v>
                </c:pt>
                <c:pt idx="2738">
                  <c:v>445</c:v>
                </c:pt>
                <c:pt idx="2739">
                  <c:v>492</c:v>
                </c:pt>
                <c:pt idx="2740">
                  <c:v>486</c:v>
                </c:pt>
                <c:pt idx="2741">
                  <c:v>448</c:v>
                </c:pt>
                <c:pt idx="2742">
                  <c:v>413</c:v>
                </c:pt>
                <c:pt idx="2743">
                  <c:v>407</c:v>
                </c:pt>
                <c:pt idx="2744">
                  <c:v>382</c:v>
                </c:pt>
                <c:pt idx="2745">
                  <c:v>384</c:v>
                </c:pt>
                <c:pt idx="2746">
                  <c:v>398</c:v>
                </c:pt>
                <c:pt idx="2747">
                  <c:v>389</c:v>
                </c:pt>
                <c:pt idx="2748">
                  <c:v>371</c:v>
                </c:pt>
                <c:pt idx="2749">
                  <c:v>384</c:v>
                </c:pt>
                <c:pt idx="2750">
                  <c:v>404</c:v>
                </c:pt>
                <c:pt idx="2751">
                  <c:v>413</c:v>
                </c:pt>
                <c:pt idx="2752">
                  <c:v>405</c:v>
                </c:pt>
                <c:pt idx="2753">
                  <c:v>414</c:v>
                </c:pt>
                <c:pt idx="2754">
                  <c:v>439</c:v>
                </c:pt>
                <c:pt idx="2755">
                  <c:v>438</c:v>
                </c:pt>
                <c:pt idx="2756">
                  <c:v>451</c:v>
                </c:pt>
                <c:pt idx="2757">
                  <c:v>441</c:v>
                </c:pt>
                <c:pt idx="2758">
                  <c:v>419</c:v>
                </c:pt>
                <c:pt idx="2759">
                  <c:v>420</c:v>
                </c:pt>
                <c:pt idx="2760">
                  <c:v>424</c:v>
                </c:pt>
                <c:pt idx="2761">
                  <c:v>414</c:v>
                </c:pt>
                <c:pt idx="2762">
                  <c:v>412</c:v>
                </c:pt>
                <c:pt idx="2763">
                  <c:v>413</c:v>
                </c:pt>
                <c:pt idx="2764">
                  <c:v>395</c:v>
                </c:pt>
                <c:pt idx="2765">
                  <c:v>381</c:v>
                </c:pt>
                <c:pt idx="2766">
                  <c:v>375</c:v>
                </c:pt>
                <c:pt idx="2767">
                  <c:v>385</c:v>
                </c:pt>
                <c:pt idx="2768">
                  <c:v>393</c:v>
                </c:pt>
                <c:pt idx="2769">
                  <c:v>403</c:v>
                </c:pt>
                <c:pt idx="2770">
                  <c:v>394</c:v>
                </c:pt>
                <c:pt idx="2771">
                  <c:v>401</c:v>
                </c:pt>
                <c:pt idx="2772">
                  <c:v>403</c:v>
                </c:pt>
                <c:pt idx="2773">
                  <c:v>404</c:v>
                </c:pt>
                <c:pt idx="2774">
                  <c:v>398</c:v>
                </c:pt>
                <c:pt idx="2775">
                  <c:v>391</c:v>
                </c:pt>
                <c:pt idx="2776">
                  <c:v>379</c:v>
                </c:pt>
                <c:pt idx="2777">
                  <c:v>382</c:v>
                </c:pt>
                <c:pt idx="2778">
                  <c:v>405</c:v>
                </c:pt>
                <c:pt idx="2779">
                  <c:v>396</c:v>
                </c:pt>
                <c:pt idx="2780">
                  <c:v>409</c:v>
                </c:pt>
                <c:pt idx="2781">
                  <c:v>405</c:v>
                </c:pt>
                <c:pt idx="2782">
                  <c:v>412</c:v>
                </c:pt>
                <c:pt idx="2783">
                  <c:v>428</c:v>
                </c:pt>
                <c:pt idx="2784">
                  <c:v>435</c:v>
                </c:pt>
                <c:pt idx="2785">
                  <c:v>439</c:v>
                </c:pt>
                <c:pt idx="2786">
                  <c:v>437</c:v>
                </c:pt>
                <c:pt idx="2787">
                  <c:v>431</c:v>
                </c:pt>
                <c:pt idx="2788">
                  <c:v>441</c:v>
                </c:pt>
                <c:pt idx="2789">
                  <c:v>453</c:v>
                </c:pt>
                <c:pt idx="2790">
                  <c:v>454</c:v>
                </c:pt>
                <c:pt idx="2791">
                  <c:v>470</c:v>
                </c:pt>
                <c:pt idx="2792">
                  <c:v>505</c:v>
                </c:pt>
                <c:pt idx="2793">
                  <c:v>482</c:v>
                </c:pt>
                <c:pt idx="2794">
                  <c:v>465</c:v>
                </c:pt>
                <c:pt idx="2795">
                  <c:v>501</c:v>
                </c:pt>
                <c:pt idx="2796">
                  <c:v>500</c:v>
                </c:pt>
                <c:pt idx="2797">
                  <c:v>506</c:v>
                </c:pt>
                <c:pt idx="2798">
                  <c:v>541</c:v>
                </c:pt>
                <c:pt idx="2799">
                  <c:v>523</c:v>
                </c:pt>
                <c:pt idx="2800">
                  <c:v>513</c:v>
                </c:pt>
                <c:pt idx="2801">
                  <c:v>517</c:v>
                </c:pt>
                <c:pt idx="2802">
                  <c:v>518</c:v>
                </c:pt>
                <c:pt idx="2803">
                  <c:v>522</c:v>
                </c:pt>
                <c:pt idx="2804">
                  <c:v>512</c:v>
                </c:pt>
                <c:pt idx="2805">
                  <c:v>513</c:v>
                </c:pt>
                <c:pt idx="2806">
                  <c:v>521</c:v>
                </c:pt>
                <c:pt idx="2807">
                  <c:v>532</c:v>
                </c:pt>
                <c:pt idx="2808">
                  <c:v>501</c:v>
                </c:pt>
                <c:pt idx="2809">
                  <c:v>502</c:v>
                </c:pt>
                <c:pt idx="2810">
                  <c:v>509</c:v>
                </c:pt>
                <c:pt idx="2811">
                  <c:v>515</c:v>
                </c:pt>
                <c:pt idx="2812">
                  <c:v>502</c:v>
                </c:pt>
                <c:pt idx="2813">
                  <c:v>499</c:v>
                </c:pt>
                <c:pt idx="2814">
                  <c:v>513</c:v>
                </c:pt>
                <c:pt idx="2815">
                  <c:v>514</c:v>
                </c:pt>
                <c:pt idx="2816">
                  <c:v>526</c:v>
                </c:pt>
                <c:pt idx="2817">
                  <c:v>532</c:v>
                </c:pt>
                <c:pt idx="2818">
                  <c:v>531</c:v>
                </c:pt>
                <c:pt idx="2819">
                  <c:v>532</c:v>
                </c:pt>
                <c:pt idx="2820">
                  <c:v>531</c:v>
                </c:pt>
                <c:pt idx="2821">
                  <c:v>516</c:v>
                </c:pt>
                <c:pt idx="2822">
                  <c:v>520</c:v>
                </c:pt>
                <c:pt idx="2823">
                  <c:v>516</c:v>
                </c:pt>
                <c:pt idx="2824">
                  <c:v>497</c:v>
                </c:pt>
                <c:pt idx="2825">
                  <c:v>500</c:v>
                </c:pt>
                <c:pt idx="2826">
                  <c:v>512</c:v>
                </c:pt>
                <c:pt idx="2827">
                  <c:v>519</c:v>
                </c:pt>
                <c:pt idx="2828">
                  <c:v>528</c:v>
                </c:pt>
                <c:pt idx="2829">
                  <c:v>524</c:v>
                </c:pt>
                <c:pt idx="2830">
                  <c:v>529</c:v>
                </c:pt>
                <c:pt idx="2831">
                  <c:v>526</c:v>
                </c:pt>
                <c:pt idx="2832">
                  <c:v>537</c:v>
                </c:pt>
                <c:pt idx="2833">
                  <c:v>549</c:v>
                </c:pt>
                <c:pt idx="2834">
                  <c:v>554</c:v>
                </c:pt>
                <c:pt idx="2835">
                  <c:v>551</c:v>
                </c:pt>
                <c:pt idx="2836">
                  <c:v>555</c:v>
                </c:pt>
                <c:pt idx="2837">
                  <c:v>549</c:v>
                </c:pt>
                <c:pt idx="2838">
                  <c:v>550</c:v>
                </c:pt>
                <c:pt idx="2839">
                  <c:v>532</c:v>
                </c:pt>
                <c:pt idx="2840">
                  <c:v>542</c:v>
                </c:pt>
                <c:pt idx="2841">
                  <c:v>529</c:v>
                </c:pt>
                <c:pt idx="2842">
                  <c:v>523</c:v>
                </c:pt>
                <c:pt idx="2843">
                  <c:v>521</c:v>
                </c:pt>
                <c:pt idx="2844">
                  <c:v>500</c:v>
                </c:pt>
                <c:pt idx="2845">
                  <c:v>511</c:v>
                </c:pt>
                <c:pt idx="2846">
                  <c:v>505</c:v>
                </c:pt>
                <c:pt idx="2847">
                  <c:v>501</c:v>
                </c:pt>
                <c:pt idx="2848">
                  <c:v>497</c:v>
                </c:pt>
                <c:pt idx="2849">
                  <c:v>479</c:v>
                </c:pt>
                <c:pt idx="2850">
                  <c:v>461</c:v>
                </c:pt>
                <c:pt idx="2851">
                  <c:v>449</c:v>
                </c:pt>
                <c:pt idx="2852">
                  <c:v>452</c:v>
                </c:pt>
                <c:pt idx="2853">
                  <c:v>459</c:v>
                </c:pt>
                <c:pt idx="2854">
                  <c:v>442</c:v>
                </c:pt>
                <c:pt idx="2855">
                  <c:v>435</c:v>
                </c:pt>
                <c:pt idx="2856">
                  <c:v>429</c:v>
                </c:pt>
                <c:pt idx="2857">
                  <c:v>436</c:v>
                </c:pt>
                <c:pt idx="2858">
                  <c:v>455</c:v>
                </c:pt>
                <c:pt idx="2859">
                  <c:v>456</c:v>
                </c:pt>
                <c:pt idx="2860">
                  <c:v>434</c:v>
                </c:pt>
                <c:pt idx="2861">
                  <c:v>434</c:v>
                </c:pt>
                <c:pt idx="2862">
                  <c:v>391</c:v>
                </c:pt>
                <c:pt idx="2863">
                  <c:v>391</c:v>
                </c:pt>
                <c:pt idx="2864">
                  <c:v>415</c:v>
                </c:pt>
                <c:pt idx="2865">
                  <c:v>423</c:v>
                </c:pt>
                <c:pt idx="2866">
                  <c:v>427</c:v>
                </c:pt>
                <c:pt idx="2867">
                  <c:v>419</c:v>
                </c:pt>
                <c:pt idx="2868">
                  <c:v>414</c:v>
                </c:pt>
                <c:pt idx="2869">
                  <c:v>405</c:v>
                </c:pt>
                <c:pt idx="2870">
                  <c:v>409</c:v>
                </c:pt>
                <c:pt idx="2871">
                  <c:v>404</c:v>
                </c:pt>
                <c:pt idx="2872">
                  <c:v>411</c:v>
                </c:pt>
                <c:pt idx="2873">
                  <c:v>429</c:v>
                </c:pt>
                <c:pt idx="2874">
                  <c:v>432</c:v>
                </c:pt>
                <c:pt idx="2875">
                  <c:v>447</c:v>
                </c:pt>
                <c:pt idx="2876">
                  <c:v>440</c:v>
                </c:pt>
                <c:pt idx="2877">
                  <c:v>421</c:v>
                </c:pt>
                <c:pt idx="2878">
                  <c:v>394</c:v>
                </c:pt>
                <c:pt idx="2879">
                  <c:v>391</c:v>
                </c:pt>
                <c:pt idx="2880">
                  <c:v>380</c:v>
                </c:pt>
                <c:pt idx="2881">
                  <c:v>388</c:v>
                </c:pt>
                <c:pt idx="2882">
                  <c:v>390</c:v>
                </c:pt>
                <c:pt idx="2883">
                  <c:v>388</c:v>
                </c:pt>
                <c:pt idx="2884">
                  <c:v>385</c:v>
                </c:pt>
                <c:pt idx="2885">
                  <c:v>400</c:v>
                </c:pt>
                <c:pt idx="2886">
                  <c:v>403</c:v>
                </c:pt>
                <c:pt idx="2887">
                  <c:v>402</c:v>
                </c:pt>
                <c:pt idx="2888">
                  <c:v>395</c:v>
                </c:pt>
                <c:pt idx="2889">
                  <c:v>384</c:v>
                </c:pt>
                <c:pt idx="2890">
                  <c:v>385</c:v>
                </c:pt>
                <c:pt idx="2891">
                  <c:v>387</c:v>
                </c:pt>
                <c:pt idx="2892">
                  <c:v>381</c:v>
                </c:pt>
                <c:pt idx="2893">
                  <c:v>389</c:v>
                </c:pt>
                <c:pt idx="2894">
                  <c:v>397</c:v>
                </c:pt>
                <c:pt idx="2895">
                  <c:v>396</c:v>
                </c:pt>
                <c:pt idx="2896">
                  <c:v>390</c:v>
                </c:pt>
                <c:pt idx="2897">
                  <c:v>394</c:v>
                </c:pt>
                <c:pt idx="2898">
                  <c:v>386</c:v>
                </c:pt>
                <c:pt idx="2899">
                  <c:v>378</c:v>
                </c:pt>
                <c:pt idx="2900">
                  <c:v>376</c:v>
                </c:pt>
                <c:pt idx="2901">
                  <c:v>380</c:v>
                </c:pt>
                <c:pt idx="2902">
                  <c:v>375</c:v>
                </c:pt>
                <c:pt idx="2903">
                  <c:v>373</c:v>
                </c:pt>
                <c:pt idx="2904">
                  <c:v>379</c:v>
                </c:pt>
                <c:pt idx="2905">
                  <c:v>395</c:v>
                </c:pt>
                <c:pt idx="2906">
                  <c:v>390</c:v>
                </c:pt>
                <c:pt idx="2907">
                  <c:v>398</c:v>
                </c:pt>
                <c:pt idx="2908">
                  <c:v>394</c:v>
                </c:pt>
                <c:pt idx="2909">
                  <c:v>401</c:v>
                </c:pt>
                <c:pt idx="2910">
                  <c:v>395</c:v>
                </c:pt>
                <c:pt idx="2911">
                  <c:v>393</c:v>
                </c:pt>
                <c:pt idx="2912">
                  <c:v>403</c:v>
                </c:pt>
                <c:pt idx="2913">
                  <c:v>401</c:v>
                </c:pt>
                <c:pt idx="2914">
                  <c:v>393</c:v>
                </c:pt>
                <c:pt idx="2915">
                  <c:v>389</c:v>
                </c:pt>
                <c:pt idx="2916">
                  <c:v>383</c:v>
                </c:pt>
                <c:pt idx="2917">
                  <c:v>380</c:v>
                </c:pt>
                <c:pt idx="2918">
                  <c:v>369</c:v>
                </c:pt>
                <c:pt idx="2919">
                  <c:v>374</c:v>
                </c:pt>
                <c:pt idx="2920">
                  <c:v>386</c:v>
                </c:pt>
                <c:pt idx="2921">
                  <c:v>390</c:v>
                </c:pt>
                <c:pt idx="2922">
                  <c:v>400</c:v>
                </c:pt>
                <c:pt idx="2923">
                  <c:v>398</c:v>
                </c:pt>
                <c:pt idx="2924">
                  <c:v>397</c:v>
                </c:pt>
                <c:pt idx="2925">
                  <c:v>389</c:v>
                </c:pt>
                <c:pt idx="2926">
                  <c:v>381</c:v>
                </c:pt>
                <c:pt idx="2927">
                  <c:v>378</c:v>
                </c:pt>
                <c:pt idx="2928">
                  <c:v>373</c:v>
                </c:pt>
                <c:pt idx="2929">
                  <c:v>364</c:v>
                </c:pt>
                <c:pt idx="2930">
                  <c:v>382</c:v>
                </c:pt>
                <c:pt idx="2931">
                  <c:v>394</c:v>
                </c:pt>
                <c:pt idx="2932">
                  <c:v>374</c:v>
                </c:pt>
                <c:pt idx="2933">
                  <c:v>353</c:v>
                </c:pt>
                <c:pt idx="2934">
                  <c:v>349</c:v>
                </c:pt>
                <c:pt idx="2935">
                  <c:v>340</c:v>
                </c:pt>
                <c:pt idx="2936">
                  <c:v>352</c:v>
                </c:pt>
                <c:pt idx="2937">
                  <c:v>354</c:v>
                </c:pt>
                <c:pt idx="2938">
                  <c:v>358</c:v>
                </c:pt>
                <c:pt idx="2939">
                  <c:v>347</c:v>
                </c:pt>
                <c:pt idx="2940">
                  <c:v>340</c:v>
                </c:pt>
                <c:pt idx="2941">
                  <c:v>333</c:v>
                </c:pt>
                <c:pt idx="2942">
                  <c:v>333</c:v>
                </c:pt>
                <c:pt idx="2943">
                  <c:v>330</c:v>
                </c:pt>
                <c:pt idx="2944">
                  <c:v>332</c:v>
                </c:pt>
                <c:pt idx="2945">
                  <c:v>328</c:v>
                </c:pt>
                <c:pt idx="2946">
                  <c:v>333</c:v>
                </c:pt>
                <c:pt idx="2947">
                  <c:v>330</c:v>
                </c:pt>
                <c:pt idx="2948">
                  <c:v>337</c:v>
                </c:pt>
                <c:pt idx="2949">
                  <c:v>334</c:v>
                </c:pt>
                <c:pt idx="2950">
                  <c:v>344</c:v>
                </c:pt>
                <c:pt idx="2951">
                  <c:v>342</c:v>
                </c:pt>
                <c:pt idx="2952">
                  <c:v>344</c:v>
                </c:pt>
                <c:pt idx="2953">
                  <c:v>341</c:v>
                </c:pt>
                <c:pt idx="2954">
                  <c:v>336</c:v>
                </c:pt>
                <c:pt idx="2955">
                  <c:v>332</c:v>
                </c:pt>
                <c:pt idx="2956">
                  <c:v>331</c:v>
                </c:pt>
                <c:pt idx="2957">
                  <c:v>328</c:v>
                </c:pt>
                <c:pt idx="2958">
                  <c:v>327</c:v>
                </c:pt>
                <c:pt idx="2959">
                  <c:v>320</c:v>
                </c:pt>
                <c:pt idx="2960">
                  <c:v>318</c:v>
                </c:pt>
                <c:pt idx="2961">
                  <c:v>314</c:v>
                </c:pt>
                <c:pt idx="2962">
                  <c:v>309</c:v>
                </c:pt>
                <c:pt idx="2963">
                  <c:v>307</c:v>
                </c:pt>
                <c:pt idx="2964">
                  <c:v>300</c:v>
                </c:pt>
                <c:pt idx="2965">
                  <c:v>292</c:v>
                </c:pt>
                <c:pt idx="2966">
                  <c:v>296</c:v>
                </c:pt>
                <c:pt idx="2967">
                  <c:v>298</c:v>
                </c:pt>
                <c:pt idx="2968">
                  <c:v>295</c:v>
                </c:pt>
                <c:pt idx="2969">
                  <c:v>302</c:v>
                </c:pt>
                <c:pt idx="2970">
                  <c:v>303</c:v>
                </c:pt>
                <c:pt idx="2971">
                  <c:v>303</c:v>
                </c:pt>
                <c:pt idx="2972">
                  <c:v>307</c:v>
                </c:pt>
                <c:pt idx="2973">
                  <c:v>299</c:v>
                </c:pt>
                <c:pt idx="2974">
                  <c:v>303</c:v>
                </c:pt>
                <c:pt idx="2975">
                  <c:v>307</c:v>
                </c:pt>
                <c:pt idx="2976">
                  <c:v>311</c:v>
                </c:pt>
                <c:pt idx="2977">
                  <c:v>317</c:v>
                </c:pt>
                <c:pt idx="2978">
                  <c:v>309</c:v>
                </c:pt>
                <c:pt idx="2979">
                  <c:v>309</c:v>
                </c:pt>
                <c:pt idx="2980">
                  <c:v>309</c:v>
                </c:pt>
                <c:pt idx="2981">
                  <c:v>302</c:v>
                </c:pt>
                <c:pt idx="2982">
                  <c:v>302</c:v>
                </c:pt>
                <c:pt idx="2983">
                  <c:v>314</c:v>
                </c:pt>
                <c:pt idx="2984">
                  <c:v>311</c:v>
                </c:pt>
                <c:pt idx="2985">
                  <c:v>325</c:v>
                </c:pt>
                <c:pt idx="2986">
                  <c:v>333</c:v>
                </c:pt>
                <c:pt idx="2987">
                  <c:v>334</c:v>
                </c:pt>
                <c:pt idx="2988">
                  <c:v>343</c:v>
                </c:pt>
                <c:pt idx="2989">
                  <c:v>333</c:v>
                </c:pt>
                <c:pt idx="2990">
                  <c:v>330</c:v>
                </c:pt>
                <c:pt idx="2991">
                  <c:v>313</c:v>
                </c:pt>
                <c:pt idx="2992">
                  <c:v>308</c:v>
                </c:pt>
                <c:pt idx="2993">
                  <c:v>316</c:v>
                </c:pt>
                <c:pt idx="2994">
                  <c:v>322</c:v>
                </c:pt>
                <c:pt idx="2995">
                  <c:v>320</c:v>
                </c:pt>
                <c:pt idx="2996">
                  <c:v>310</c:v>
                </c:pt>
                <c:pt idx="2997">
                  <c:v>318</c:v>
                </c:pt>
                <c:pt idx="2998">
                  <c:v>319</c:v>
                </c:pt>
                <c:pt idx="2999">
                  <c:v>316</c:v>
                </c:pt>
                <c:pt idx="3000">
                  <c:v>319</c:v>
                </c:pt>
                <c:pt idx="3001">
                  <c:v>321</c:v>
                </c:pt>
                <c:pt idx="3002">
                  <c:v>319</c:v>
                </c:pt>
                <c:pt idx="3003">
                  <c:v>312</c:v>
                </c:pt>
                <c:pt idx="3004">
                  <c:v>318</c:v>
                </c:pt>
                <c:pt idx="3005">
                  <c:v>319</c:v>
                </c:pt>
                <c:pt idx="3006">
                  <c:v>316</c:v>
                </c:pt>
                <c:pt idx="3007">
                  <c:v>311</c:v>
                </c:pt>
                <c:pt idx="3008">
                  <c:v>308</c:v>
                </c:pt>
                <c:pt idx="3009">
                  <c:v>315</c:v>
                </c:pt>
                <c:pt idx="3010">
                  <c:v>317</c:v>
                </c:pt>
                <c:pt idx="3011">
                  <c:v>311</c:v>
                </c:pt>
                <c:pt idx="3012">
                  <c:v>308</c:v>
                </c:pt>
                <c:pt idx="3013">
                  <c:v>309</c:v>
                </c:pt>
                <c:pt idx="3014">
                  <c:v>308</c:v>
                </c:pt>
                <c:pt idx="3015">
                  <c:v>310</c:v>
                </c:pt>
                <c:pt idx="3016">
                  <c:v>312</c:v>
                </c:pt>
                <c:pt idx="3017">
                  <c:v>311</c:v>
                </c:pt>
                <c:pt idx="3018">
                  <c:v>310</c:v>
                </c:pt>
                <c:pt idx="3019">
                  <c:v>314</c:v>
                </c:pt>
                <c:pt idx="3020">
                  <c:v>322</c:v>
                </c:pt>
                <c:pt idx="3021">
                  <c:v>327</c:v>
                </c:pt>
                <c:pt idx="3022">
                  <c:v>327</c:v>
                </c:pt>
                <c:pt idx="3023">
                  <c:v>332</c:v>
                </c:pt>
                <c:pt idx="3024">
                  <c:v>313</c:v>
                </c:pt>
                <c:pt idx="3025">
                  <c:v>302</c:v>
                </c:pt>
                <c:pt idx="3026">
                  <c:v>337</c:v>
                </c:pt>
                <c:pt idx="3027">
                  <c:v>338</c:v>
                </c:pt>
                <c:pt idx="3028">
                  <c:v>339</c:v>
                </c:pt>
                <c:pt idx="3029">
                  <c:v>359</c:v>
                </c:pt>
                <c:pt idx="3030">
                  <c:v>329</c:v>
                </c:pt>
                <c:pt idx="3031">
                  <c:v>330</c:v>
                </c:pt>
                <c:pt idx="3032">
                  <c:v>331</c:v>
                </c:pt>
                <c:pt idx="3033">
                  <c:v>333</c:v>
                </c:pt>
                <c:pt idx="3034">
                  <c:v>338</c:v>
                </c:pt>
                <c:pt idx="3035">
                  <c:v>332</c:v>
                </c:pt>
                <c:pt idx="3036">
                  <c:v>336</c:v>
                </c:pt>
                <c:pt idx="3037">
                  <c:v>332</c:v>
                </c:pt>
                <c:pt idx="3038">
                  <c:v>334</c:v>
                </c:pt>
                <c:pt idx="3039">
                  <c:v>336</c:v>
                </c:pt>
                <c:pt idx="3040">
                  <c:v>338</c:v>
                </c:pt>
                <c:pt idx="3041">
                  <c:v>336</c:v>
                </c:pt>
                <c:pt idx="3042">
                  <c:v>353</c:v>
                </c:pt>
                <c:pt idx="3043">
                  <c:v>351</c:v>
                </c:pt>
                <c:pt idx="3044">
                  <c:v>340</c:v>
                </c:pt>
                <c:pt idx="3045">
                  <c:v>346</c:v>
                </c:pt>
                <c:pt idx="3046">
                  <c:v>338</c:v>
                </c:pt>
                <c:pt idx="3047">
                  <c:v>331</c:v>
                </c:pt>
                <c:pt idx="3048">
                  <c:v>331</c:v>
                </c:pt>
                <c:pt idx="3049">
                  <c:v>334</c:v>
                </c:pt>
                <c:pt idx="3050">
                  <c:v>327</c:v>
                </c:pt>
                <c:pt idx="3051">
                  <c:v>334</c:v>
                </c:pt>
                <c:pt idx="3052">
                  <c:v>335</c:v>
                </c:pt>
                <c:pt idx="3053">
                  <c:v>330</c:v>
                </c:pt>
                <c:pt idx="3054">
                  <c:v>328</c:v>
                </c:pt>
                <c:pt idx="3055">
                  <c:v>327</c:v>
                </c:pt>
                <c:pt idx="3056">
                  <c:v>325</c:v>
                </c:pt>
                <c:pt idx="3057">
                  <c:v>326</c:v>
                </c:pt>
                <c:pt idx="3058">
                  <c:v>328</c:v>
                </c:pt>
                <c:pt idx="3059">
                  <c:v>327</c:v>
                </c:pt>
                <c:pt idx="3060">
                  <c:v>326</c:v>
                </c:pt>
                <c:pt idx="3061">
                  <c:v>326</c:v>
                </c:pt>
                <c:pt idx="3062">
                  <c:v>326</c:v>
                </c:pt>
                <c:pt idx="3063">
                  <c:v>327</c:v>
                </c:pt>
                <c:pt idx="3064">
                  <c:v>329</c:v>
                </c:pt>
                <c:pt idx="3065">
                  <c:v>326</c:v>
                </c:pt>
                <c:pt idx="3066">
                  <c:v>312</c:v>
                </c:pt>
                <c:pt idx="3067">
                  <c:v>303</c:v>
                </c:pt>
                <c:pt idx="3068">
                  <c:v>304</c:v>
                </c:pt>
                <c:pt idx="3069">
                  <c:v>302</c:v>
                </c:pt>
                <c:pt idx="3070">
                  <c:v>308</c:v>
                </c:pt>
                <c:pt idx="3071">
                  <c:v>316</c:v>
                </c:pt>
                <c:pt idx="3072">
                  <c:v>298</c:v>
                </c:pt>
                <c:pt idx="3073">
                  <c:v>287</c:v>
                </c:pt>
                <c:pt idx="3074">
                  <c:v>289</c:v>
                </c:pt>
                <c:pt idx="3075">
                  <c:v>282</c:v>
                </c:pt>
                <c:pt idx="3076">
                  <c:v>292</c:v>
                </c:pt>
                <c:pt idx="3077">
                  <c:v>298</c:v>
                </c:pt>
                <c:pt idx="3078">
                  <c:v>297</c:v>
                </c:pt>
                <c:pt idx="3079">
                  <c:v>296</c:v>
                </c:pt>
                <c:pt idx="3080">
                  <c:v>297</c:v>
                </c:pt>
                <c:pt idx="3081">
                  <c:v>294</c:v>
                </c:pt>
                <c:pt idx="3082">
                  <c:v>292</c:v>
                </c:pt>
                <c:pt idx="3083">
                  <c:v>285</c:v>
                </c:pt>
                <c:pt idx="3084">
                  <c:v>291</c:v>
                </c:pt>
                <c:pt idx="3085">
                  <c:v>287</c:v>
                </c:pt>
                <c:pt idx="3086">
                  <c:v>286</c:v>
                </c:pt>
                <c:pt idx="3087">
                  <c:v>280</c:v>
                </c:pt>
                <c:pt idx="3088">
                  <c:v>277</c:v>
                </c:pt>
                <c:pt idx="3089">
                  <c:v>276</c:v>
                </c:pt>
                <c:pt idx="3090">
                  <c:v>289</c:v>
                </c:pt>
                <c:pt idx="3091">
                  <c:v>295</c:v>
                </c:pt>
                <c:pt idx="3092">
                  <c:v>282</c:v>
                </c:pt>
                <c:pt idx="3093">
                  <c:v>270</c:v>
                </c:pt>
                <c:pt idx="3094">
                  <c:v>265</c:v>
                </c:pt>
                <c:pt idx="3095">
                  <c:v>268</c:v>
                </c:pt>
                <c:pt idx="3096">
                  <c:v>271</c:v>
                </c:pt>
                <c:pt idx="3097">
                  <c:v>280</c:v>
                </c:pt>
                <c:pt idx="3098">
                  <c:v>283</c:v>
                </c:pt>
                <c:pt idx="3099">
                  <c:v>281</c:v>
                </c:pt>
                <c:pt idx="3100">
                  <c:v>276</c:v>
                </c:pt>
                <c:pt idx="3101">
                  <c:v>277</c:v>
                </c:pt>
                <c:pt idx="3102">
                  <c:v>273</c:v>
                </c:pt>
                <c:pt idx="3103">
                  <c:v>277</c:v>
                </c:pt>
                <c:pt idx="3104">
                  <c:v>279</c:v>
                </c:pt>
                <c:pt idx="3105">
                  <c:v>274</c:v>
                </c:pt>
                <c:pt idx="3106">
                  <c:v>282</c:v>
                </c:pt>
                <c:pt idx="3107">
                  <c:v>275</c:v>
                </c:pt>
                <c:pt idx="3108">
                  <c:v>271</c:v>
                </c:pt>
                <c:pt idx="3109">
                  <c:v>289</c:v>
                </c:pt>
                <c:pt idx="3110">
                  <c:v>285</c:v>
                </c:pt>
                <c:pt idx="3111">
                  <c:v>287</c:v>
                </c:pt>
                <c:pt idx="3112">
                  <c:v>280</c:v>
                </c:pt>
                <c:pt idx="3113">
                  <c:v>284</c:v>
                </c:pt>
                <c:pt idx="3114">
                  <c:v>290</c:v>
                </c:pt>
                <c:pt idx="3115">
                  <c:v>277</c:v>
                </c:pt>
                <c:pt idx="3116">
                  <c:v>272</c:v>
                </c:pt>
                <c:pt idx="3117">
                  <c:v>274</c:v>
                </c:pt>
                <c:pt idx="3118">
                  <c:v>268</c:v>
                </c:pt>
                <c:pt idx="3119">
                  <c:v>280</c:v>
                </c:pt>
                <c:pt idx="3120">
                  <c:v>280</c:v>
                </c:pt>
                <c:pt idx="3121">
                  <c:v>281</c:v>
                </c:pt>
                <c:pt idx="3122">
                  <c:v>274</c:v>
                </c:pt>
                <c:pt idx="3123">
                  <c:v>279</c:v>
                </c:pt>
                <c:pt idx="3124">
                  <c:v>278</c:v>
                </c:pt>
                <c:pt idx="3125">
                  <c:v>274</c:v>
                </c:pt>
                <c:pt idx="3126">
                  <c:v>275</c:v>
                </c:pt>
                <c:pt idx="3127">
                  <c:v>269</c:v>
                </c:pt>
                <c:pt idx="3128">
                  <c:v>271</c:v>
                </c:pt>
                <c:pt idx="3129">
                  <c:v>267</c:v>
                </c:pt>
                <c:pt idx="3130">
                  <c:v>267</c:v>
                </c:pt>
                <c:pt idx="3131">
                  <c:v>272</c:v>
                </c:pt>
                <c:pt idx="3132">
                  <c:v>272</c:v>
                </c:pt>
                <c:pt idx="3133">
                  <c:v>265</c:v>
                </c:pt>
                <c:pt idx="3134">
                  <c:v>272</c:v>
                </c:pt>
                <c:pt idx="3135">
                  <c:v>273</c:v>
                </c:pt>
                <c:pt idx="3136">
                  <c:v>272</c:v>
                </c:pt>
                <c:pt idx="3137">
                  <c:v>271</c:v>
                </c:pt>
                <c:pt idx="3138">
                  <c:v>276</c:v>
                </c:pt>
                <c:pt idx="3139">
                  <c:v>272</c:v>
                </c:pt>
                <c:pt idx="3140">
                  <c:v>275</c:v>
                </c:pt>
                <c:pt idx="3141">
                  <c:v>270</c:v>
                </c:pt>
                <c:pt idx="3142">
                  <c:v>263</c:v>
                </c:pt>
                <c:pt idx="3143">
                  <c:v>264</c:v>
                </c:pt>
                <c:pt idx="3144">
                  <c:v>269</c:v>
                </c:pt>
                <c:pt idx="3145">
                  <c:v>265</c:v>
                </c:pt>
                <c:pt idx="3146">
                  <c:v>262</c:v>
                </c:pt>
                <c:pt idx="3147">
                  <c:v>259</c:v>
                </c:pt>
                <c:pt idx="3148">
                  <c:v>258</c:v>
                </c:pt>
                <c:pt idx="3149">
                  <c:v>255</c:v>
                </c:pt>
                <c:pt idx="3150">
                  <c:v>263</c:v>
                </c:pt>
                <c:pt idx="3151">
                  <c:v>262</c:v>
                </c:pt>
                <c:pt idx="3152">
                  <c:v>262</c:v>
                </c:pt>
                <c:pt idx="3153">
                  <c:v>264</c:v>
                </c:pt>
                <c:pt idx="3154">
                  <c:v>257</c:v>
                </c:pt>
                <c:pt idx="3155">
                  <c:v>255</c:v>
                </c:pt>
                <c:pt idx="3156">
                  <c:v>255</c:v>
                </c:pt>
                <c:pt idx="3157">
                  <c:v>251</c:v>
                </c:pt>
                <c:pt idx="3158">
                  <c:v>250</c:v>
                </c:pt>
                <c:pt idx="3159">
                  <c:v>259</c:v>
                </c:pt>
                <c:pt idx="3160">
                  <c:v>303</c:v>
                </c:pt>
                <c:pt idx="3161">
                  <c:v>282</c:v>
                </c:pt>
                <c:pt idx="3162">
                  <c:v>293</c:v>
                </c:pt>
                <c:pt idx="3163">
                  <c:v>280</c:v>
                </c:pt>
                <c:pt idx="3164">
                  <c:v>283</c:v>
                </c:pt>
                <c:pt idx="3165">
                  <c:v>285</c:v>
                </c:pt>
                <c:pt idx="3166">
                  <c:v>282</c:v>
                </c:pt>
                <c:pt idx="3167">
                  <c:v>287</c:v>
                </c:pt>
                <c:pt idx="3168">
                  <c:v>286</c:v>
                </c:pt>
                <c:pt idx="3169">
                  <c:v>286</c:v>
                </c:pt>
                <c:pt idx="3170">
                  <c:v>284</c:v>
                </c:pt>
                <c:pt idx="3171">
                  <c:v>283</c:v>
                </c:pt>
                <c:pt idx="3172">
                  <c:v>285</c:v>
                </c:pt>
                <c:pt idx="3173">
                  <c:v>289</c:v>
                </c:pt>
                <c:pt idx="3174">
                  <c:v>285</c:v>
                </c:pt>
                <c:pt idx="3175">
                  <c:v>285</c:v>
                </c:pt>
                <c:pt idx="3176">
                  <c:v>286</c:v>
                </c:pt>
                <c:pt idx="3177">
                  <c:v>282</c:v>
                </c:pt>
                <c:pt idx="3178">
                  <c:v>283</c:v>
                </c:pt>
                <c:pt idx="3179">
                  <c:v>286</c:v>
                </c:pt>
                <c:pt idx="3180">
                  <c:v>287</c:v>
                </c:pt>
                <c:pt idx="3181">
                  <c:v>291</c:v>
                </c:pt>
                <c:pt idx="3182">
                  <c:v>299</c:v>
                </c:pt>
                <c:pt idx="3183">
                  <c:v>302</c:v>
                </c:pt>
                <c:pt idx="3184">
                  <c:v>299</c:v>
                </c:pt>
                <c:pt idx="3185">
                  <c:v>298</c:v>
                </c:pt>
                <c:pt idx="3186">
                  <c:v>292</c:v>
                </c:pt>
                <c:pt idx="3187">
                  <c:v>297</c:v>
                </c:pt>
                <c:pt idx="3188">
                  <c:v>290</c:v>
                </c:pt>
                <c:pt idx="3189">
                  <c:v>294</c:v>
                </c:pt>
                <c:pt idx="3190">
                  <c:v>289</c:v>
                </c:pt>
                <c:pt idx="3191">
                  <c:v>284</c:v>
                </c:pt>
                <c:pt idx="3192">
                  <c:v>286</c:v>
                </c:pt>
                <c:pt idx="3193">
                  <c:v>293</c:v>
                </c:pt>
                <c:pt idx="3194">
                  <c:v>297</c:v>
                </c:pt>
                <c:pt idx="3195">
                  <c:v>294</c:v>
                </c:pt>
                <c:pt idx="3196">
                  <c:v>287</c:v>
                </c:pt>
                <c:pt idx="3197">
                  <c:v>283</c:v>
                </c:pt>
                <c:pt idx="3198">
                  <c:v>278</c:v>
                </c:pt>
                <c:pt idx="3199">
                  <c:v>276</c:v>
                </c:pt>
                <c:pt idx="3200">
                  <c:v>272</c:v>
                </c:pt>
                <c:pt idx="3201">
                  <c:v>273</c:v>
                </c:pt>
                <c:pt idx="3202">
                  <c:v>275</c:v>
                </c:pt>
                <c:pt idx="3203">
                  <c:v>270</c:v>
                </c:pt>
                <c:pt idx="3204">
                  <c:v>265</c:v>
                </c:pt>
                <c:pt idx="3205">
                  <c:v>251</c:v>
                </c:pt>
                <c:pt idx="3206">
                  <c:v>269</c:v>
                </c:pt>
                <c:pt idx="3207">
                  <c:v>271</c:v>
                </c:pt>
                <c:pt idx="3208">
                  <c:v>269</c:v>
                </c:pt>
                <c:pt idx="3209">
                  <c:v>278</c:v>
                </c:pt>
                <c:pt idx="3210">
                  <c:v>271</c:v>
                </c:pt>
                <c:pt idx="3211">
                  <c:v>267</c:v>
                </c:pt>
                <c:pt idx="3212">
                  <c:v>266</c:v>
                </c:pt>
                <c:pt idx="3213">
                  <c:v>267</c:v>
                </c:pt>
                <c:pt idx="3214">
                  <c:v>265</c:v>
                </c:pt>
                <c:pt idx="3215">
                  <c:v>262</c:v>
                </c:pt>
                <c:pt idx="3216">
                  <c:v>262</c:v>
                </c:pt>
                <c:pt idx="3217">
                  <c:v>264</c:v>
                </c:pt>
                <c:pt idx="3218">
                  <c:v>269</c:v>
                </c:pt>
                <c:pt idx="3219">
                  <c:v>282</c:v>
                </c:pt>
                <c:pt idx="3220">
                  <c:v>280</c:v>
                </c:pt>
                <c:pt idx="3221">
                  <c:v>276</c:v>
                </c:pt>
                <c:pt idx="3222">
                  <c:v>268</c:v>
                </c:pt>
                <c:pt idx="3223">
                  <c:v>271</c:v>
                </c:pt>
                <c:pt idx="3224">
                  <c:v>279</c:v>
                </c:pt>
                <c:pt idx="3225">
                  <c:v>277</c:v>
                </c:pt>
                <c:pt idx="3226">
                  <c:v>279</c:v>
                </c:pt>
                <c:pt idx="3227">
                  <c:v>275</c:v>
                </c:pt>
                <c:pt idx="3228">
                  <c:v>278</c:v>
                </c:pt>
                <c:pt idx="3229">
                  <c:v>270</c:v>
                </c:pt>
                <c:pt idx="3230">
                  <c:v>266</c:v>
                </c:pt>
                <c:pt idx="3231">
                  <c:v>274</c:v>
                </c:pt>
                <c:pt idx="3232">
                  <c:v>272</c:v>
                </c:pt>
                <c:pt idx="3233">
                  <c:v>273</c:v>
                </c:pt>
                <c:pt idx="3234">
                  <c:v>272</c:v>
                </c:pt>
                <c:pt idx="3235">
                  <c:v>268</c:v>
                </c:pt>
                <c:pt idx="3236">
                  <c:v>265</c:v>
                </c:pt>
                <c:pt idx="3237">
                  <c:v>270</c:v>
                </c:pt>
                <c:pt idx="3238">
                  <c:v>268</c:v>
                </c:pt>
                <c:pt idx="3239">
                  <c:v>268</c:v>
                </c:pt>
                <c:pt idx="3240">
                  <c:v>264</c:v>
                </c:pt>
                <c:pt idx="3241">
                  <c:v>258</c:v>
                </c:pt>
                <c:pt idx="3242">
                  <c:v>262</c:v>
                </c:pt>
                <c:pt idx="3243">
                  <c:v>257</c:v>
                </c:pt>
                <c:pt idx="3244">
                  <c:v>258</c:v>
                </c:pt>
                <c:pt idx="3245">
                  <c:v>255</c:v>
                </c:pt>
                <c:pt idx="3246">
                  <c:v>253</c:v>
                </c:pt>
                <c:pt idx="3247">
                  <c:v>253</c:v>
                </c:pt>
                <c:pt idx="3248">
                  <c:v>254</c:v>
                </c:pt>
                <c:pt idx="3249">
                  <c:v>255</c:v>
                </c:pt>
                <c:pt idx="3250">
                  <c:v>253</c:v>
                </c:pt>
                <c:pt idx="3251">
                  <c:v>256</c:v>
                </c:pt>
                <c:pt idx="3252">
                  <c:v>256</c:v>
                </c:pt>
                <c:pt idx="3253">
                  <c:v>255</c:v>
                </c:pt>
                <c:pt idx="3254">
                  <c:v>251</c:v>
                </c:pt>
                <c:pt idx="3255">
                  <c:v>246</c:v>
                </c:pt>
                <c:pt idx="3256">
                  <c:v>246</c:v>
                </c:pt>
                <c:pt idx="3257">
                  <c:v>243</c:v>
                </c:pt>
                <c:pt idx="3258">
                  <c:v>243</c:v>
                </c:pt>
                <c:pt idx="3259">
                  <c:v>242</c:v>
                </c:pt>
                <c:pt idx="3260">
                  <c:v>244</c:v>
                </c:pt>
                <c:pt idx="3261">
                  <c:v>244</c:v>
                </c:pt>
                <c:pt idx="3262">
                  <c:v>246</c:v>
                </c:pt>
                <c:pt idx="3263">
                  <c:v>244</c:v>
                </c:pt>
                <c:pt idx="3264">
                  <c:v>245</c:v>
                </c:pt>
                <c:pt idx="3265">
                  <c:v>242</c:v>
                </c:pt>
                <c:pt idx="3266">
                  <c:v>241</c:v>
                </c:pt>
                <c:pt idx="3267">
                  <c:v>241</c:v>
                </c:pt>
                <c:pt idx="3268">
                  <c:v>235</c:v>
                </c:pt>
                <c:pt idx="3269">
                  <c:v>234</c:v>
                </c:pt>
                <c:pt idx="3270">
                  <c:v>232</c:v>
                </c:pt>
                <c:pt idx="3271">
                  <c:v>234</c:v>
                </c:pt>
                <c:pt idx="3272">
                  <c:v>234</c:v>
                </c:pt>
                <c:pt idx="3273">
                  <c:v>235</c:v>
                </c:pt>
                <c:pt idx="3274">
                  <c:v>243</c:v>
                </c:pt>
                <c:pt idx="3275">
                  <c:v>239</c:v>
                </c:pt>
                <c:pt idx="3276">
                  <c:v>239</c:v>
                </c:pt>
                <c:pt idx="3277">
                  <c:v>243</c:v>
                </c:pt>
                <c:pt idx="3278">
                  <c:v>243</c:v>
                </c:pt>
                <c:pt idx="3279">
                  <c:v>242</c:v>
                </c:pt>
                <c:pt idx="3280">
                  <c:v>250</c:v>
                </c:pt>
                <c:pt idx="3281">
                  <c:v>246</c:v>
                </c:pt>
                <c:pt idx="3282">
                  <c:v>255</c:v>
                </c:pt>
                <c:pt idx="3283">
                  <c:v>252</c:v>
                </c:pt>
                <c:pt idx="3284">
                  <c:v>255</c:v>
                </c:pt>
                <c:pt idx="3285">
                  <c:v>254</c:v>
                </c:pt>
                <c:pt idx="3286">
                  <c:v>252</c:v>
                </c:pt>
                <c:pt idx="3287">
                  <c:v>255</c:v>
                </c:pt>
                <c:pt idx="3288">
                  <c:v>258</c:v>
                </c:pt>
                <c:pt idx="3289">
                  <c:v>248</c:v>
                </c:pt>
                <c:pt idx="3290">
                  <c:v>246</c:v>
                </c:pt>
                <c:pt idx="3291">
                  <c:v>248</c:v>
                </c:pt>
                <c:pt idx="3292">
                  <c:v>247</c:v>
                </c:pt>
                <c:pt idx="3293">
                  <c:v>246</c:v>
                </c:pt>
                <c:pt idx="3294">
                  <c:v>245</c:v>
                </c:pt>
                <c:pt idx="3295">
                  <c:v>244</c:v>
                </c:pt>
                <c:pt idx="3296">
                  <c:v>242</c:v>
                </c:pt>
                <c:pt idx="3297">
                  <c:v>239</c:v>
                </c:pt>
                <c:pt idx="3298">
                  <c:v>238</c:v>
                </c:pt>
                <c:pt idx="3299">
                  <c:v>241</c:v>
                </c:pt>
                <c:pt idx="3300">
                  <c:v>247</c:v>
                </c:pt>
                <c:pt idx="3301">
                  <c:v>242</c:v>
                </c:pt>
                <c:pt idx="3302">
                  <c:v>235</c:v>
                </c:pt>
                <c:pt idx="3303">
                  <c:v>238</c:v>
                </c:pt>
                <c:pt idx="3304">
                  <c:v>242</c:v>
                </c:pt>
                <c:pt idx="3305">
                  <c:v>241</c:v>
                </c:pt>
                <c:pt idx="3306">
                  <c:v>239</c:v>
                </c:pt>
                <c:pt idx="3307">
                  <c:v>239</c:v>
                </c:pt>
                <c:pt idx="3308">
                  <c:v>243</c:v>
                </c:pt>
                <c:pt idx="3309">
                  <c:v>245</c:v>
                </c:pt>
                <c:pt idx="3310">
                  <c:v>244</c:v>
                </c:pt>
                <c:pt idx="3311">
                  <c:v>237</c:v>
                </c:pt>
                <c:pt idx="3312">
                  <c:v>234</c:v>
                </c:pt>
                <c:pt idx="3313">
                  <c:v>232</c:v>
                </c:pt>
                <c:pt idx="3314">
                  <c:v>233</c:v>
                </c:pt>
                <c:pt idx="3315">
                  <c:v>233</c:v>
                </c:pt>
                <c:pt idx="3316">
                  <c:v>246</c:v>
                </c:pt>
                <c:pt idx="3317">
                  <c:v>236</c:v>
                </c:pt>
                <c:pt idx="3318">
                  <c:v>241</c:v>
                </c:pt>
                <c:pt idx="3319">
                  <c:v>240</c:v>
                </c:pt>
                <c:pt idx="3320">
                  <c:v>241</c:v>
                </c:pt>
                <c:pt idx="3321">
                  <c:v>247</c:v>
                </c:pt>
                <c:pt idx="3322">
                  <c:v>242</c:v>
                </c:pt>
                <c:pt idx="3323">
                  <c:v>235</c:v>
                </c:pt>
                <c:pt idx="3324">
                  <c:v>238</c:v>
                </c:pt>
                <c:pt idx="3325">
                  <c:v>242</c:v>
                </c:pt>
                <c:pt idx="3326">
                  <c:v>241</c:v>
                </c:pt>
                <c:pt idx="3327">
                  <c:v>239</c:v>
                </c:pt>
                <c:pt idx="3328">
                  <c:v>239</c:v>
                </c:pt>
                <c:pt idx="3329">
                  <c:v>243</c:v>
                </c:pt>
                <c:pt idx="3330">
                  <c:v>245</c:v>
                </c:pt>
                <c:pt idx="3331">
                  <c:v>244</c:v>
                </c:pt>
                <c:pt idx="3332">
                  <c:v>237</c:v>
                </c:pt>
                <c:pt idx="3333">
                  <c:v>234</c:v>
                </c:pt>
                <c:pt idx="3334">
                  <c:v>232</c:v>
                </c:pt>
                <c:pt idx="3335">
                  <c:v>233</c:v>
                </c:pt>
                <c:pt idx="3336">
                  <c:v>233</c:v>
                </c:pt>
                <c:pt idx="3337">
                  <c:v>246</c:v>
                </c:pt>
                <c:pt idx="3338">
                  <c:v>236</c:v>
                </c:pt>
                <c:pt idx="3339">
                  <c:v>241</c:v>
                </c:pt>
                <c:pt idx="3340">
                  <c:v>240</c:v>
                </c:pt>
                <c:pt idx="3341">
                  <c:v>241</c:v>
                </c:pt>
                <c:pt idx="3342">
                  <c:v>245</c:v>
                </c:pt>
                <c:pt idx="3343">
                  <c:v>234</c:v>
                </c:pt>
                <c:pt idx="3344">
                  <c:v>229</c:v>
                </c:pt>
                <c:pt idx="3345">
                  <c:v>227</c:v>
                </c:pt>
                <c:pt idx="3346">
                  <c:v>222</c:v>
                </c:pt>
                <c:pt idx="3347">
                  <c:v>222</c:v>
                </c:pt>
                <c:pt idx="3348">
                  <c:v>218</c:v>
                </c:pt>
                <c:pt idx="3349">
                  <c:v>223</c:v>
                </c:pt>
                <c:pt idx="3350">
                  <c:v>224</c:v>
                </c:pt>
                <c:pt idx="3351">
                  <c:v>226</c:v>
                </c:pt>
                <c:pt idx="3352">
                  <c:v>239</c:v>
                </c:pt>
                <c:pt idx="3353">
                  <c:v>229</c:v>
                </c:pt>
                <c:pt idx="3354">
                  <c:v>227</c:v>
                </c:pt>
                <c:pt idx="3355">
                  <c:v>229</c:v>
                </c:pt>
                <c:pt idx="3356">
                  <c:v>230</c:v>
                </c:pt>
                <c:pt idx="3357">
                  <c:v>233</c:v>
                </c:pt>
                <c:pt idx="3358">
                  <c:v>235</c:v>
                </c:pt>
                <c:pt idx="3359">
                  <c:v>228</c:v>
                </c:pt>
                <c:pt idx="3360">
                  <c:v>226</c:v>
                </c:pt>
                <c:pt idx="3361">
                  <c:v>223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03F-4BCC-95C8-F665857E8FC6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Colombia</c:v>
                </c:pt>
              </c:strCache>
            </c:strRef>
          </c:tx>
          <c:spPr>
            <a:ln w="25400"/>
          </c:spPr>
          <c:marker>
            <c:symbol val="none"/>
          </c:marker>
          <c:dLbls>
            <c:dLbl>
              <c:idx val="336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7C-48E4-ACCE-E9BA46DAF37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Hoja1!$A$2:$A$3363</c:f>
              <c:numCache>
                <c:formatCode>d\-mmm\-yy</c:formatCode>
                <c:ptCount val="3362"/>
                <c:pt idx="0">
                  <c:v>38355</c:v>
                </c:pt>
                <c:pt idx="1">
                  <c:v>38356</c:v>
                </c:pt>
                <c:pt idx="2">
                  <c:v>38357</c:v>
                </c:pt>
                <c:pt idx="3">
                  <c:v>38358</c:v>
                </c:pt>
                <c:pt idx="4">
                  <c:v>38359</c:v>
                </c:pt>
                <c:pt idx="5">
                  <c:v>38362</c:v>
                </c:pt>
                <c:pt idx="6">
                  <c:v>38363</c:v>
                </c:pt>
                <c:pt idx="7">
                  <c:v>38364</c:v>
                </c:pt>
                <c:pt idx="8">
                  <c:v>38365</c:v>
                </c:pt>
                <c:pt idx="9">
                  <c:v>38366</c:v>
                </c:pt>
                <c:pt idx="10">
                  <c:v>38369</c:v>
                </c:pt>
                <c:pt idx="11">
                  <c:v>38370</c:v>
                </c:pt>
                <c:pt idx="12">
                  <c:v>38371</c:v>
                </c:pt>
                <c:pt idx="13">
                  <c:v>38372</c:v>
                </c:pt>
                <c:pt idx="14">
                  <c:v>38373</c:v>
                </c:pt>
                <c:pt idx="15">
                  <c:v>38376</c:v>
                </c:pt>
                <c:pt idx="16">
                  <c:v>38377</c:v>
                </c:pt>
                <c:pt idx="17">
                  <c:v>38378</c:v>
                </c:pt>
                <c:pt idx="18">
                  <c:v>38379</c:v>
                </c:pt>
                <c:pt idx="19">
                  <c:v>38380</c:v>
                </c:pt>
                <c:pt idx="20">
                  <c:v>38383</c:v>
                </c:pt>
                <c:pt idx="21">
                  <c:v>38384</c:v>
                </c:pt>
                <c:pt idx="22">
                  <c:v>38385</c:v>
                </c:pt>
                <c:pt idx="23">
                  <c:v>38386</c:v>
                </c:pt>
                <c:pt idx="24">
                  <c:v>38387</c:v>
                </c:pt>
                <c:pt idx="25">
                  <c:v>38390</c:v>
                </c:pt>
                <c:pt idx="26">
                  <c:v>38391</c:v>
                </c:pt>
                <c:pt idx="27">
                  <c:v>38392</c:v>
                </c:pt>
                <c:pt idx="28">
                  <c:v>38393</c:v>
                </c:pt>
                <c:pt idx="29">
                  <c:v>38394</c:v>
                </c:pt>
                <c:pt idx="30">
                  <c:v>38397</c:v>
                </c:pt>
                <c:pt idx="31">
                  <c:v>38398</c:v>
                </c:pt>
                <c:pt idx="32">
                  <c:v>38399</c:v>
                </c:pt>
                <c:pt idx="33">
                  <c:v>38400</c:v>
                </c:pt>
                <c:pt idx="34">
                  <c:v>38401</c:v>
                </c:pt>
                <c:pt idx="35">
                  <c:v>38404</c:v>
                </c:pt>
                <c:pt idx="36">
                  <c:v>38405</c:v>
                </c:pt>
                <c:pt idx="37">
                  <c:v>38406</c:v>
                </c:pt>
                <c:pt idx="38">
                  <c:v>38407</c:v>
                </c:pt>
                <c:pt idx="39">
                  <c:v>38408</c:v>
                </c:pt>
                <c:pt idx="40">
                  <c:v>38411</c:v>
                </c:pt>
                <c:pt idx="41">
                  <c:v>38412</c:v>
                </c:pt>
                <c:pt idx="42">
                  <c:v>38413</c:v>
                </c:pt>
                <c:pt idx="43">
                  <c:v>38414</c:v>
                </c:pt>
                <c:pt idx="44">
                  <c:v>38415</c:v>
                </c:pt>
                <c:pt idx="45">
                  <c:v>38418</c:v>
                </c:pt>
                <c:pt idx="46">
                  <c:v>38419</c:v>
                </c:pt>
                <c:pt idx="47">
                  <c:v>38420</c:v>
                </c:pt>
                <c:pt idx="48">
                  <c:v>38421</c:v>
                </c:pt>
                <c:pt idx="49">
                  <c:v>38422</c:v>
                </c:pt>
                <c:pt idx="50">
                  <c:v>38425</c:v>
                </c:pt>
                <c:pt idx="51">
                  <c:v>38426</c:v>
                </c:pt>
                <c:pt idx="52">
                  <c:v>38427</c:v>
                </c:pt>
                <c:pt idx="53">
                  <c:v>38428</c:v>
                </c:pt>
                <c:pt idx="54">
                  <c:v>38429</c:v>
                </c:pt>
                <c:pt idx="55">
                  <c:v>38432</c:v>
                </c:pt>
                <c:pt idx="56">
                  <c:v>38433</c:v>
                </c:pt>
                <c:pt idx="57">
                  <c:v>38434</c:v>
                </c:pt>
                <c:pt idx="58">
                  <c:v>38435</c:v>
                </c:pt>
                <c:pt idx="59">
                  <c:v>38439</c:v>
                </c:pt>
                <c:pt idx="60">
                  <c:v>38440</c:v>
                </c:pt>
                <c:pt idx="61">
                  <c:v>38441</c:v>
                </c:pt>
                <c:pt idx="62">
                  <c:v>38442</c:v>
                </c:pt>
                <c:pt idx="63">
                  <c:v>38443</c:v>
                </c:pt>
                <c:pt idx="64">
                  <c:v>38446</c:v>
                </c:pt>
                <c:pt idx="65">
                  <c:v>38447</c:v>
                </c:pt>
                <c:pt idx="66">
                  <c:v>38448</c:v>
                </c:pt>
                <c:pt idx="67">
                  <c:v>38449</c:v>
                </c:pt>
                <c:pt idx="68">
                  <c:v>38450</c:v>
                </c:pt>
                <c:pt idx="69">
                  <c:v>38453</c:v>
                </c:pt>
                <c:pt idx="70">
                  <c:v>38454</c:v>
                </c:pt>
                <c:pt idx="71">
                  <c:v>38455</c:v>
                </c:pt>
                <c:pt idx="72">
                  <c:v>38456</c:v>
                </c:pt>
                <c:pt idx="73">
                  <c:v>38457</c:v>
                </c:pt>
                <c:pt idx="74">
                  <c:v>38460</c:v>
                </c:pt>
                <c:pt idx="75">
                  <c:v>38461</c:v>
                </c:pt>
                <c:pt idx="76">
                  <c:v>38462</c:v>
                </c:pt>
                <c:pt idx="77">
                  <c:v>38463</c:v>
                </c:pt>
                <c:pt idx="78">
                  <c:v>38464</c:v>
                </c:pt>
                <c:pt idx="79">
                  <c:v>38467</c:v>
                </c:pt>
                <c:pt idx="80">
                  <c:v>38468</c:v>
                </c:pt>
                <c:pt idx="81">
                  <c:v>38469</c:v>
                </c:pt>
                <c:pt idx="82">
                  <c:v>38470</c:v>
                </c:pt>
                <c:pt idx="83">
                  <c:v>38471</c:v>
                </c:pt>
                <c:pt idx="84">
                  <c:v>38474</c:v>
                </c:pt>
                <c:pt idx="85">
                  <c:v>38475</c:v>
                </c:pt>
                <c:pt idx="86">
                  <c:v>38476</c:v>
                </c:pt>
                <c:pt idx="87">
                  <c:v>38477</c:v>
                </c:pt>
                <c:pt idx="88">
                  <c:v>38478</c:v>
                </c:pt>
                <c:pt idx="89">
                  <c:v>38481</c:v>
                </c:pt>
                <c:pt idx="90">
                  <c:v>38482</c:v>
                </c:pt>
                <c:pt idx="91">
                  <c:v>38483</c:v>
                </c:pt>
                <c:pt idx="92">
                  <c:v>38484</c:v>
                </c:pt>
                <c:pt idx="93">
                  <c:v>38485</c:v>
                </c:pt>
                <c:pt idx="94">
                  <c:v>38488</c:v>
                </c:pt>
                <c:pt idx="95">
                  <c:v>38489</c:v>
                </c:pt>
                <c:pt idx="96">
                  <c:v>38490</c:v>
                </c:pt>
                <c:pt idx="97">
                  <c:v>38491</c:v>
                </c:pt>
                <c:pt idx="98">
                  <c:v>38492</c:v>
                </c:pt>
                <c:pt idx="99">
                  <c:v>38495</c:v>
                </c:pt>
                <c:pt idx="100">
                  <c:v>38496</c:v>
                </c:pt>
                <c:pt idx="101">
                  <c:v>38497</c:v>
                </c:pt>
                <c:pt idx="102">
                  <c:v>38498</c:v>
                </c:pt>
                <c:pt idx="103">
                  <c:v>38499</c:v>
                </c:pt>
                <c:pt idx="104">
                  <c:v>38503</c:v>
                </c:pt>
                <c:pt idx="105">
                  <c:v>38504</c:v>
                </c:pt>
                <c:pt idx="106">
                  <c:v>38505</c:v>
                </c:pt>
                <c:pt idx="107">
                  <c:v>38506</c:v>
                </c:pt>
                <c:pt idx="108">
                  <c:v>38509</c:v>
                </c:pt>
                <c:pt idx="109">
                  <c:v>38510</c:v>
                </c:pt>
                <c:pt idx="110">
                  <c:v>38511</c:v>
                </c:pt>
                <c:pt idx="111">
                  <c:v>38512</c:v>
                </c:pt>
                <c:pt idx="112">
                  <c:v>38513</c:v>
                </c:pt>
                <c:pt idx="113">
                  <c:v>38516</c:v>
                </c:pt>
                <c:pt idx="114">
                  <c:v>38517</c:v>
                </c:pt>
                <c:pt idx="115">
                  <c:v>38518</c:v>
                </c:pt>
                <c:pt idx="116">
                  <c:v>38519</c:v>
                </c:pt>
                <c:pt idx="117">
                  <c:v>38520</c:v>
                </c:pt>
                <c:pt idx="118">
                  <c:v>38523</c:v>
                </c:pt>
                <c:pt idx="119">
                  <c:v>38524</c:v>
                </c:pt>
                <c:pt idx="120">
                  <c:v>38525</c:v>
                </c:pt>
                <c:pt idx="121">
                  <c:v>38526</c:v>
                </c:pt>
                <c:pt idx="122">
                  <c:v>38527</c:v>
                </c:pt>
                <c:pt idx="123">
                  <c:v>38530</c:v>
                </c:pt>
                <c:pt idx="124">
                  <c:v>38531</c:v>
                </c:pt>
                <c:pt idx="125">
                  <c:v>38532</c:v>
                </c:pt>
                <c:pt idx="126">
                  <c:v>38533</c:v>
                </c:pt>
                <c:pt idx="127">
                  <c:v>38534</c:v>
                </c:pt>
                <c:pt idx="128">
                  <c:v>38537</c:v>
                </c:pt>
                <c:pt idx="129">
                  <c:v>38538</c:v>
                </c:pt>
                <c:pt idx="130">
                  <c:v>38539</c:v>
                </c:pt>
                <c:pt idx="131">
                  <c:v>38540</c:v>
                </c:pt>
                <c:pt idx="132">
                  <c:v>38541</c:v>
                </c:pt>
                <c:pt idx="133">
                  <c:v>38544</c:v>
                </c:pt>
                <c:pt idx="134">
                  <c:v>38545</c:v>
                </c:pt>
                <c:pt idx="135">
                  <c:v>38546</c:v>
                </c:pt>
                <c:pt idx="136">
                  <c:v>38547</c:v>
                </c:pt>
                <c:pt idx="137">
                  <c:v>38548</c:v>
                </c:pt>
                <c:pt idx="138">
                  <c:v>38551</c:v>
                </c:pt>
                <c:pt idx="139">
                  <c:v>38552</c:v>
                </c:pt>
                <c:pt idx="140">
                  <c:v>38553</c:v>
                </c:pt>
                <c:pt idx="141">
                  <c:v>38554</c:v>
                </c:pt>
                <c:pt idx="142">
                  <c:v>38555</c:v>
                </c:pt>
                <c:pt idx="143">
                  <c:v>38558</c:v>
                </c:pt>
                <c:pt idx="144">
                  <c:v>38559</c:v>
                </c:pt>
                <c:pt idx="145">
                  <c:v>38560</c:v>
                </c:pt>
                <c:pt idx="146">
                  <c:v>38561</c:v>
                </c:pt>
                <c:pt idx="147">
                  <c:v>38562</c:v>
                </c:pt>
                <c:pt idx="148">
                  <c:v>38565</c:v>
                </c:pt>
                <c:pt idx="149">
                  <c:v>38566</c:v>
                </c:pt>
                <c:pt idx="150">
                  <c:v>38567</c:v>
                </c:pt>
                <c:pt idx="151">
                  <c:v>38568</c:v>
                </c:pt>
                <c:pt idx="152">
                  <c:v>38569</c:v>
                </c:pt>
                <c:pt idx="153">
                  <c:v>38572</c:v>
                </c:pt>
                <c:pt idx="154">
                  <c:v>38573</c:v>
                </c:pt>
                <c:pt idx="155">
                  <c:v>38574</c:v>
                </c:pt>
                <c:pt idx="156">
                  <c:v>38575</c:v>
                </c:pt>
                <c:pt idx="157">
                  <c:v>38576</c:v>
                </c:pt>
                <c:pt idx="158">
                  <c:v>38579</c:v>
                </c:pt>
                <c:pt idx="159">
                  <c:v>38580</c:v>
                </c:pt>
                <c:pt idx="160">
                  <c:v>38583</c:v>
                </c:pt>
                <c:pt idx="161">
                  <c:v>38584</c:v>
                </c:pt>
                <c:pt idx="162">
                  <c:v>38585</c:v>
                </c:pt>
                <c:pt idx="163">
                  <c:v>38586</c:v>
                </c:pt>
                <c:pt idx="164">
                  <c:v>38587</c:v>
                </c:pt>
                <c:pt idx="165">
                  <c:v>38590</c:v>
                </c:pt>
                <c:pt idx="166">
                  <c:v>38591</c:v>
                </c:pt>
                <c:pt idx="167">
                  <c:v>38592</c:v>
                </c:pt>
                <c:pt idx="168">
                  <c:v>38593</c:v>
                </c:pt>
                <c:pt idx="169">
                  <c:v>38594</c:v>
                </c:pt>
                <c:pt idx="170">
                  <c:v>38595</c:v>
                </c:pt>
                <c:pt idx="171">
                  <c:v>38596</c:v>
                </c:pt>
                <c:pt idx="172">
                  <c:v>38597</c:v>
                </c:pt>
                <c:pt idx="173">
                  <c:v>38600</c:v>
                </c:pt>
                <c:pt idx="174">
                  <c:v>38601</c:v>
                </c:pt>
                <c:pt idx="175">
                  <c:v>38602</c:v>
                </c:pt>
                <c:pt idx="176">
                  <c:v>38603</c:v>
                </c:pt>
                <c:pt idx="177">
                  <c:v>38604</c:v>
                </c:pt>
                <c:pt idx="178">
                  <c:v>38607</c:v>
                </c:pt>
                <c:pt idx="179">
                  <c:v>38608</c:v>
                </c:pt>
                <c:pt idx="180">
                  <c:v>38609</c:v>
                </c:pt>
                <c:pt idx="181">
                  <c:v>38610</c:v>
                </c:pt>
                <c:pt idx="182">
                  <c:v>38611</c:v>
                </c:pt>
                <c:pt idx="183">
                  <c:v>38614</c:v>
                </c:pt>
                <c:pt idx="184">
                  <c:v>38615</c:v>
                </c:pt>
                <c:pt idx="185">
                  <c:v>38616</c:v>
                </c:pt>
                <c:pt idx="186">
                  <c:v>38617</c:v>
                </c:pt>
                <c:pt idx="187">
                  <c:v>38618</c:v>
                </c:pt>
                <c:pt idx="188">
                  <c:v>38621</c:v>
                </c:pt>
                <c:pt idx="189">
                  <c:v>38622</c:v>
                </c:pt>
                <c:pt idx="190">
                  <c:v>38623</c:v>
                </c:pt>
                <c:pt idx="191">
                  <c:v>38624</c:v>
                </c:pt>
                <c:pt idx="192">
                  <c:v>38625</c:v>
                </c:pt>
                <c:pt idx="193">
                  <c:v>38628</c:v>
                </c:pt>
                <c:pt idx="194">
                  <c:v>38629</c:v>
                </c:pt>
                <c:pt idx="195">
                  <c:v>38630</c:v>
                </c:pt>
                <c:pt idx="196">
                  <c:v>38631</c:v>
                </c:pt>
                <c:pt idx="197">
                  <c:v>38632</c:v>
                </c:pt>
                <c:pt idx="198">
                  <c:v>38635</c:v>
                </c:pt>
                <c:pt idx="199">
                  <c:v>38636</c:v>
                </c:pt>
                <c:pt idx="200">
                  <c:v>38637</c:v>
                </c:pt>
                <c:pt idx="201">
                  <c:v>38638</c:v>
                </c:pt>
                <c:pt idx="202">
                  <c:v>38639</c:v>
                </c:pt>
                <c:pt idx="203">
                  <c:v>38642</c:v>
                </c:pt>
                <c:pt idx="204">
                  <c:v>38643</c:v>
                </c:pt>
                <c:pt idx="205">
                  <c:v>38644</c:v>
                </c:pt>
                <c:pt idx="206">
                  <c:v>38645</c:v>
                </c:pt>
                <c:pt idx="207">
                  <c:v>38646</c:v>
                </c:pt>
                <c:pt idx="208">
                  <c:v>38649</c:v>
                </c:pt>
                <c:pt idx="209">
                  <c:v>38650</c:v>
                </c:pt>
                <c:pt idx="210">
                  <c:v>38651</c:v>
                </c:pt>
                <c:pt idx="211">
                  <c:v>38652</c:v>
                </c:pt>
                <c:pt idx="212">
                  <c:v>38653</c:v>
                </c:pt>
                <c:pt idx="213">
                  <c:v>38656</c:v>
                </c:pt>
                <c:pt idx="214">
                  <c:v>38657</c:v>
                </c:pt>
                <c:pt idx="215">
                  <c:v>38658</c:v>
                </c:pt>
                <c:pt idx="216">
                  <c:v>38659</c:v>
                </c:pt>
                <c:pt idx="217">
                  <c:v>38660</c:v>
                </c:pt>
                <c:pt idx="218">
                  <c:v>38663</c:v>
                </c:pt>
                <c:pt idx="219">
                  <c:v>38664</c:v>
                </c:pt>
                <c:pt idx="220">
                  <c:v>38665</c:v>
                </c:pt>
                <c:pt idx="221">
                  <c:v>38666</c:v>
                </c:pt>
                <c:pt idx="222">
                  <c:v>38667</c:v>
                </c:pt>
                <c:pt idx="223">
                  <c:v>38670</c:v>
                </c:pt>
                <c:pt idx="224">
                  <c:v>38671</c:v>
                </c:pt>
                <c:pt idx="225">
                  <c:v>38672</c:v>
                </c:pt>
                <c:pt idx="226">
                  <c:v>38673</c:v>
                </c:pt>
                <c:pt idx="227">
                  <c:v>38674</c:v>
                </c:pt>
                <c:pt idx="228">
                  <c:v>38677</c:v>
                </c:pt>
                <c:pt idx="229">
                  <c:v>38678</c:v>
                </c:pt>
                <c:pt idx="230">
                  <c:v>38679</c:v>
                </c:pt>
                <c:pt idx="231">
                  <c:v>38680</c:v>
                </c:pt>
                <c:pt idx="232">
                  <c:v>38681</c:v>
                </c:pt>
                <c:pt idx="233">
                  <c:v>38684</c:v>
                </c:pt>
                <c:pt idx="234">
                  <c:v>38685</c:v>
                </c:pt>
                <c:pt idx="235">
                  <c:v>38686</c:v>
                </c:pt>
                <c:pt idx="236">
                  <c:v>38687</c:v>
                </c:pt>
                <c:pt idx="237">
                  <c:v>38688</c:v>
                </c:pt>
                <c:pt idx="238">
                  <c:v>38691</c:v>
                </c:pt>
                <c:pt idx="239">
                  <c:v>38692</c:v>
                </c:pt>
                <c:pt idx="240">
                  <c:v>38693</c:v>
                </c:pt>
                <c:pt idx="241">
                  <c:v>38694</c:v>
                </c:pt>
                <c:pt idx="242">
                  <c:v>38695</c:v>
                </c:pt>
                <c:pt idx="243">
                  <c:v>38698</c:v>
                </c:pt>
                <c:pt idx="244">
                  <c:v>38699</c:v>
                </c:pt>
                <c:pt idx="245">
                  <c:v>38700</c:v>
                </c:pt>
                <c:pt idx="246">
                  <c:v>38701</c:v>
                </c:pt>
                <c:pt idx="247">
                  <c:v>38702</c:v>
                </c:pt>
                <c:pt idx="248">
                  <c:v>38705</c:v>
                </c:pt>
                <c:pt idx="249">
                  <c:v>38706</c:v>
                </c:pt>
                <c:pt idx="250">
                  <c:v>38707</c:v>
                </c:pt>
                <c:pt idx="251">
                  <c:v>38708</c:v>
                </c:pt>
                <c:pt idx="252">
                  <c:v>38709</c:v>
                </c:pt>
                <c:pt idx="253">
                  <c:v>38712</c:v>
                </c:pt>
                <c:pt idx="254">
                  <c:v>38713</c:v>
                </c:pt>
                <c:pt idx="255">
                  <c:v>38714</c:v>
                </c:pt>
                <c:pt idx="256">
                  <c:v>38715</c:v>
                </c:pt>
                <c:pt idx="257">
                  <c:v>38716</c:v>
                </c:pt>
                <c:pt idx="258">
                  <c:v>38719</c:v>
                </c:pt>
                <c:pt idx="259">
                  <c:v>38720</c:v>
                </c:pt>
                <c:pt idx="260">
                  <c:v>38721</c:v>
                </c:pt>
                <c:pt idx="261">
                  <c:v>38722</c:v>
                </c:pt>
                <c:pt idx="262">
                  <c:v>38723</c:v>
                </c:pt>
                <c:pt idx="263">
                  <c:v>38726</c:v>
                </c:pt>
                <c:pt idx="264">
                  <c:v>38727</c:v>
                </c:pt>
                <c:pt idx="265">
                  <c:v>38728</c:v>
                </c:pt>
                <c:pt idx="266">
                  <c:v>38729</c:v>
                </c:pt>
                <c:pt idx="267">
                  <c:v>38730</c:v>
                </c:pt>
                <c:pt idx="268">
                  <c:v>38733</c:v>
                </c:pt>
                <c:pt idx="269">
                  <c:v>38734</c:v>
                </c:pt>
                <c:pt idx="270">
                  <c:v>38735</c:v>
                </c:pt>
                <c:pt idx="271">
                  <c:v>38736</c:v>
                </c:pt>
                <c:pt idx="272">
                  <c:v>38737</c:v>
                </c:pt>
                <c:pt idx="273">
                  <c:v>38740</c:v>
                </c:pt>
                <c:pt idx="274">
                  <c:v>38741</c:v>
                </c:pt>
                <c:pt idx="275">
                  <c:v>38742</c:v>
                </c:pt>
                <c:pt idx="276">
                  <c:v>38743</c:v>
                </c:pt>
                <c:pt idx="277">
                  <c:v>38744</c:v>
                </c:pt>
                <c:pt idx="278">
                  <c:v>38747</c:v>
                </c:pt>
                <c:pt idx="279">
                  <c:v>38748</c:v>
                </c:pt>
                <c:pt idx="280">
                  <c:v>38749</c:v>
                </c:pt>
                <c:pt idx="281">
                  <c:v>38750</c:v>
                </c:pt>
                <c:pt idx="282">
                  <c:v>38751</c:v>
                </c:pt>
                <c:pt idx="283">
                  <c:v>38754</c:v>
                </c:pt>
                <c:pt idx="284">
                  <c:v>38755</c:v>
                </c:pt>
                <c:pt idx="285">
                  <c:v>38756</c:v>
                </c:pt>
                <c:pt idx="286">
                  <c:v>38757</c:v>
                </c:pt>
                <c:pt idx="287">
                  <c:v>38758</c:v>
                </c:pt>
                <c:pt idx="288">
                  <c:v>38761</c:v>
                </c:pt>
                <c:pt idx="289">
                  <c:v>38762</c:v>
                </c:pt>
                <c:pt idx="290">
                  <c:v>38763</c:v>
                </c:pt>
                <c:pt idx="291">
                  <c:v>38764</c:v>
                </c:pt>
                <c:pt idx="292">
                  <c:v>38765</c:v>
                </c:pt>
                <c:pt idx="293">
                  <c:v>38768</c:v>
                </c:pt>
                <c:pt idx="294">
                  <c:v>38769</c:v>
                </c:pt>
                <c:pt idx="295">
                  <c:v>38770</c:v>
                </c:pt>
                <c:pt idx="296">
                  <c:v>38771</c:v>
                </c:pt>
                <c:pt idx="297">
                  <c:v>38772</c:v>
                </c:pt>
                <c:pt idx="298">
                  <c:v>38775</c:v>
                </c:pt>
                <c:pt idx="299">
                  <c:v>38776</c:v>
                </c:pt>
                <c:pt idx="300">
                  <c:v>38777</c:v>
                </c:pt>
                <c:pt idx="301">
                  <c:v>38778</c:v>
                </c:pt>
                <c:pt idx="302">
                  <c:v>38779</c:v>
                </c:pt>
                <c:pt idx="303">
                  <c:v>38782</c:v>
                </c:pt>
                <c:pt idx="304">
                  <c:v>38783</c:v>
                </c:pt>
                <c:pt idx="305">
                  <c:v>38784</c:v>
                </c:pt>
                <c:pt idx="306">
                  <c:v>38785</c:v>
                </c:pt>
                <c:pt idx="307">
                  <c:v>38786</c:v>
                </c:pt>
                <c:pt idx="308">
                  <c:v>38789</c:v>
                </c:pt>
                <c:pt idx="309">
                  <c:v>38790</c:v>
                </c:pt>
                <c:pt idx="310">
                  <c:v>38791</c:v>
                </c:pt>
                <c:pt idx="311">
                  <c:v>38792</c:v>
                </c:pt>
                <c:pt idx="312">
                  <c:v>38793</c:v>
                </c:pt>
                <c:pt idx="313">
                  <c:v>38796</c:v>
                </c:pt>
                <c:pt idx="314">
                  <c:v>38797</c:v>
                </c:pt>
                <c:pt idx="315">
                  <c:v>38798</c:v>
                </c:pt>
                <c:pt idx="316">
                  <c:v>38799</c:v>
                </c:pt>
                <c:pt idx="317">
                  <c:v>38800</c:v>
                </c:pt>
                <c:pt idx="318">
                  <c:v>38803</c:v>
                </c:pt>
                <c:pt idx="319">
                  <c:v>38804</c:v>
                </c:pt>
                <c:pt idx="320">
                  <c:v>38805</c:v>
                </c:pt>
                <c:pt idx="321">
                  <c:v>38806</c:v>
                </c:pt>
                <c:pt idx="322">
                  <c:v>38807</c:v>
                </c:pt>
                <c:pt idx="323">
                  <c:v>38810</c:v>
                </c:pt>
                <c:pt idx="324">
                  <c:v>38811</c:v>
                </c:pt>
                <c:pt idx="325">
                  <c:v>38812</c:v>
                </c:pt>
                <c:pt idx="326">
                  <c:v>38813</c:v>
                </c:pt>
                <c:pt idx="327">
                  <c:v>38814</c:v>
                </c:pt>
                <c:pt idx="328">
                  <c:v>38817</c:v>
                </c:pt>
                <c:pt idx="329">
                  <c:v>38818</c:v>
                </c:pt>
                <c:pt idx="330">
                  <c:v>38819</c:v>
                </c:pt>
                <c:pt idx="331">
                  <c:v>38820</c:v>
                </c:pt>
                <c:pt idx="332">
                  <c:v>38824</c:v>
                </c:pt>
                <c:pt idx="333">
                  <c:v>38825</c:v>
                </c:pt>
                <c:pt idx="334">
                  <c:v>38826</c:v>
                </c:pt>
                <c:pt idx="335">
                  <c:v>38827</c:v>
                </c:pt>
                <c:pt idx="336">
                  <c:v>38828</c:v>
                </c:pt>
                <c:pt idx="337">
                  <c:v>38831</c:v>
                </c:pt>
                <c:pt idx="338">
                  <c:v>38832</c:v>
                </c:pt>
                <c:pt idx="339">
                  <c:v>38833</c:v>
                </c:pt>
                <c:pt idx="340">
                  <c:v>38834</c:v>
                </c:pt>
                <c:pt idx="341">
                  <c:v>38835</c:v>
                </c:pt>
                <c:pt idx="342">
                  <c:v>38838</c:v>
                </c:pt>
                <c:pt idx="343">
                  <c:v>38839</c:v>
                </c:pt>
                <c:pt idx="344">
                  <c:v>38840</c:v>
                </c:pt>
                <c:pt idx="345">
                  <c:v>38841</c:v>
                </c:pt>
                <c:pt idx="346">
                  <c:v>38842</c:v>
                </c:pt>
                <c:pt idx="347">
                  <c:v>38845</c:v>
                </c:pt>
                <c:pt idx="348">
                  <c:v>38846</c:v>
                </c:pt>
                <c:pt idx="349">
                  <c:v>38847</c:v>
                </c:pt>
                <c:pt idx="350">
                  <c:v>38848</c:v>
                </c:pt>
                <c:pt idx="351">
                  <c:v>38849</c:v>
                </c:pt>
                <c:pt idx="352">
                  <c:v>38852</c:v>
                </c:pt>
                <c:pt idx="353">
                  <c:v>38853</c:v>
                </c:pt>
                <c:pt idx="354">
                  <c:v>38854</c:v>
                </c:pt>
                <c:pt idx="355">
                  <c:v>38855</c:v>
                </c:pt>
                <c:pt idx="356">
                  <c:v>38856</c:v>
                </c:pt>
                <c:pt idx="357">
                  <c:v>38859</c:v>
                </c:pt>
                <c:pt idx="358">
                  <c:v>38860</c:v>
                </c:pt>
                <c:pt idx="359">
                  <c:v>38861</c:v>
                </c:pt>
                <c:pt idx="360">
                  <c:v>38862</c:v>
                </c:pt>
                <c:pt idx="361">
                  <c:v>38863</c:v>
                </c:pt>
                <c:pt idx="362">
                  <c:v>38867</c:v>
                </c:pt>
                <c:pt idx="363">
                  <c:v>38868</c:v>
                </c:pt>
                <c:pt idx="364">
                  <c:v>38869</c:v>
                </c:pt>
                <c:pt idx="365">
                  <c:v>38870</c:v>
                </c:pt>
                <c:pt idx="366">
                  <c:v>38873</c:v>
                </c:pt>
                <c:pt idx="367">
                  <c:v>38874</c:v>
                </c:pt>
                <c:pt idx="368">
                  <c:v>38875</c:v>
                </c:pt>
                <c:pt idx="369">
                  <c:v>38876</c:v>
                </c:pt>
                <c:pt idx="370">
                  <c:v>38877</c:v>
                </c:pt>
                <c:pt idx="371">
                  <c:v>38880</c:v>
                </c:pt>
                <c:pt idx="372">
                  <c:v>38881</c:v>
                </c:pt>
                <c:pt idx="373">
                  <c:v>38882</c:v>
                </c:pt>
                <c:pt idx="374">
                  <c:v>38883</c:v>
                </c:pt>
                <c:pt idx="375">
                  <c:v>38884</c:v>
                </c:pt>
                <c:pt idx="376">
                  <c:v>38887</c:v>
                </c:pt>
                <c:pt idx="377">
                  <c:v>38888</c:v>
                </c:pt>
                <c:pt idx="378">
                  <c:v>38889</c:v>
                </c:pt>
                <c:pt idx="379">
                  <c:v>38890</c:v>
                </c:pt>
                <c:pt idx="380">
                  <c:v>38891</c:v>
                </c:pt>
                <c:pt idx="381">
                  <c:v>38894</c:v>
                </c:pt>
                <c:pt idx="382">
                  <c:v>38895</c:v>
                </c:pt>
                <c:pt idx="383">
                  <c:v>38896</c:v>
                </c:pt>
                <c:pt idx="384">
                  <c:v>38897</c:v>
                </c:pt>
                <c:pt idx="385">
                  <c:v>38898</c:v>
                </c:pt>
                <c:pt idx="386">
                  <c:v>38901</c:v>
                </c:pt>
                <c:pt idx="387">
                  <c:v>38903</c:v>
                </c:pt>
                <c:pt idx="388">
                  <c:v>38904</c:v>
                </c:pt>
                <c:pt idx="389">
                  <c:v>38905</c:v>
                </c:pt>
                <c:pt idx="390">
                  <c:v>38908</c:v>
                </c:pt>
                <c:pt idx="391">
                  <c:v>38909</c:v>
                </c:pt>
                <c:pt idx="392">
                  <c:v>38910</c:v>
                </c:pt>
                <c:pt idx="393">
                  <c:v>38911</c:v>
                </c:pt>
                <c:pt idx="394">
                  <c:v>38912</c:v>
                </c:pt>
                <c:pt idx="395">
                  <c:v>38915</c:v>
                </c:pt>
                <c:pt idx="396">
                  <c:v>38916</c:v>
                </c:pt>
                <c:pt idx="397">
                  <c:v>38917</c:v>
                </c:pt>
                <c:pt idx="398">
                  <c:v>38918</c:v>
                </c:pt>
                <c:pt idx="399">
                  <c:v>38919</c:v>
                </c:pt>
                <c:pt idx="400">
                  <c:v>38922</c:v>
                </c:pt>
                <c:pt idx="401">
                  <c:v>38923</c:v>
                </c:pt>
                <c:pt idx="402">
                  <c:v>38924</c:v>
                </c:pt>
                <c:pt idx="403">
                  <c:v>38925</c:v>
                </c:pt>
                <c:pt idx="404">
                  <c:v>38926</c:v>
                </c:pt>
                <c:pt idx="405">
                  <c:v>38929</c:v>
                </c:pt>
                <c:pt idx="406">
                  <c:v>38930</c:v>
                </c:pt>
                <c:pt idx="407">
                  <c:v>38931</c:v>
                </c:pt>
                <c:pt idx="408">
                  <c:v>38932</c:v>
                </c:pt>
                <c:pt idx="409">
                  <c:v>38933</c:v>
                </c:pt>
                <c:pt idx="410">
                  <c:v>38936</c:v>
                </c:pt>
                <c:pt idx="411">
                  <c:v>38937</c:v>
                </c:pt>
                <c:pt idx="412">
                  <c:v>38938</c:v>
                </c:pt>
                <c:pt idx="413">
                  <c:v>38939</c:v>
                </c:pt>
                <c:pt idx="414">
                  <c:v>38940</c:v>
                </c:pt>
                <c:pt idx="415">
                  <c:v>38943</c:v>
                </c:pt>
                <c:pt idx="416">
                  <c:v>38944</c:v>
                </c:pt>
                <c:pt idx="417">
                  <c:v>38945</c:v>
                </c:pt>
                <c:pt idx="418">
                  <c:v>38946</c:v>
                </c:pt>
                <c:pt idx="419">
                  <c:v>38947</c:v>
                </c:pt>
                <c:pt idx="420">
                  <c:v>38950</c:v>
                </c:pt>
                <c:pt idx="421">
                  <c:v>38951</c:v>
                </c:pt>
                <c:pt idx="422">
                  <c:v>38952</c:v>
                </c:pt>
                <c:pt idx="423">
                  <c:v>38953</c:v>
                </c:pt>
                <c:pt idx="424">
                  <c:v>38954</c:v>
                </c:pt>
                <c:pt idx="425">
                  <c:v>38957</c:v>
                </c:pt>
                <c:pt idx="426">
                  <c:v>38958</c:v>
                </c:pt>
                <c:pt idx="427">
                  <c:v>38959</c:v>
                </c:pt>
                <c:pt idx="428">
                  <c:v>38960</c:v>
                </c:pt>
                <c:pt idx="429">
                  <c:v>38961</c:v>
                </c:pt>
                <c:pt idx="430">
                  <c:v>38964</c:v>
                </c:pt>
                <c:pt idx="431">
                  <c:v>38965</c:v>
                </c:pt>
                <c:pt idx="432">
                  <c:v>38966</c:v>
                </c:pt>
                <c:pt idx="433">
                  <c:v>38967</c:v>
                </c:pt>
                <c:pt idx="434">
                  <c:v>38968</c:v>
                </c:pt>
                <c:pt idx="435">
                  <c:v>38971</c:v>
                </c:pt>
                <c:pt idx="436">
                  <c:v>38972</c:v>
                </c:pt>
                <c:pt idx="437">
                  <c:v>38973</c:v>
                </c:pt>
                <c:pt idx="438">
                  <c:v>38974</c:v>
                </c:pt>
                <c:pt idx="439">
                  <c:v>38975</c:v>
                </c:pt>
                <c:pt idx="440">
                  <c:v>38978</c:v>
                </c:pt>
                <c:pt idx="441">
                  <c:v>38979</c:v>
                </c:pt>
                <c:pt idx="442">
                  <c:v>38980</c:v>
                </c:pt>
                <c:pt idx="443">
                  <c:v>38981</c:v>
                </c:pt>
                <c:pt idx="444">
                  <c:v>38982</c:v>
                </c:pt>
                <c:pt idx="445">
                  <c:v>38985</c:v>
                </c:pt>
                <c:pt idx="446">
                  <c:v>38986</c:v>
                </c:pt>
                <c:pt idx="447">
                  <c:v>38987</c:v>
                </c:pt>
                <c:pt idx="448">
                  <c:v>38988</c:v>
                </c:pt>
                <c:pt idx="449">
                  <c:v>38989</c:v>
                </c:pt>
                <c:pt idx="450">
                  <c:v>38992</c:v>
                </c:pt>
                <c:pt idx="451">
                  <c:v>38993</c:v>
                </c:pt>
                <c:pt idx="452">
                  <c:v>38994</c:v>
                </c:pt>
                <c:pt idx="453">
                  <c:v>38995</c:v>
                </c:pt>
                <c:pt idx="454">
                  <c:v>38996</c:v>
                </c:pt>
                <c:pt idx="455">
                  <c:v>38999</c:v>
                </c:pt>
                <c:pt idx="456">
                  <c:v>39000</c:v>
                </c:pt>
                <c:pt idx="457">
                  <c:v>39001</c:v>
                </c:pt>
                <c:pt idx="458">
                  <c:v>39002</c:v>
                </c:pt>
                <c:pt idx="459">
                  <c:v>39003</c:v>
                </c:pt>
                <c:pt idx="460">
                  <c:v>39006</c:v>
                </c:pt>
                <c:pt idx="461">
                  <c:v>39007</c:v>
                </c:pt>
                <c:pt idx="462">
                  <c:v>39008</c:v>
                </c:pt>
                <c:pt idx="463">
                  <c:v>39009</c:v>
                </c:pt>
                <c:pt idx="464">
                  <c:v>39010</c:v>
                </c:pt>
                <c:pt idx="465">
                  <c:v>39013</c:v>
                </c:pt>
                <c:pt idx="466">
                  <c:v>39014</c:v>
                </c:pt>
                <c:pt idx="467">
                  <c:v>39015</c:v>
                </c:pt>
                <c:pt idx="468">
                  <c:v>39016</c:v>
                </c:pt>
                <c:pt idx="469">
                  <c:v>39017</c:v>
                </c:pt>
                <c:pt idx="470">
                  <c:v>39020</c:v>
                </c:pt>
                <c:pt idx="471">
                  <c:v>39021</c:v>
                </c:pt>
                <c:pt idx="472">
                  <c:v>39022</c:v>
                </c:pt>
                <c:pt idx="473">
                  <c:v>39023</c:v>
                </c:pt>
                <c:pt idx="474">
                  <c:v>39024</c:v>
                </c:pt>
                <c:pt idx="475">
                  <c:v>39027</c:v>
                </c:pt>
                <c:pt idx="476">
                  <c:v>39028</c:v>
                </c:pt>
                <c:pt idx="477">
                  <c:v>39029</c:v>
                </c:pt>
                <c:pt idx="478">
                  <c:v>39030</c:v>
                </c:pt>
                <c:pt idx="479">
                  <c:v>39031</c:v>
                </c:pt>
                <c:pt idx="480">
                  <c:v>39034</c:v>
                </c:pt>
                <c:pt idx="481">
                  <c:v>39035</c:v>
                </c:pt>
                <c:pt idx="482">
                  <c:v>39036</c:v>
                </c:pt>
                <c:pt idx="483">
                  <c:v>39037</c:v>
                </c:pt>
                <c:pt idx="484">
                  <c:v>39038</c:v>
                </c:pt>
                <c:pt idx="485">
                  <c:v>39041</c:v>
                </c:pt>
                <c:pt idx="486">
                  <c:v>39042</c:v>
                </c:pt>
                <c:pt idx="487">
                  <c:v>39043</c:v>
                </c:pt>
                <c:pt idx="488">
                  <c:v>39044</c:v>
                </c:pt>
                <c:pt idx="489">
                  <c:v>39045</c:v>
                </c:pt>
                <c:pt idx="490">
                  <c:v>39048</c:v>
                </c:pt>
                <c:pt idx="491">
                  <c:v>39049</c:v>
                </c:pt>
                <c:pt idx="492">
                  <c:v>39050</c:v>
                </c:pt>
                <c:pt idx="493">
                  <c:v>39051</c:v>
                </c:pt>
                <c:pt idx="494">
                  <c:v>39052</c:v>
                </c:pt>
                <c:pt idx="495">
                  <c:v>39055</c:v>
                </c:pt>
                <c:pt idx="496">
                  <c:v>39056</c:v>
                </c:pt>
                <c:pt idx="497">
                  <c:v>39057</c:v>
                </c:pt>
                <c:pt idx="498">
                  <c:v>39058</c:v>
                </c:pt>
                <c:pt idx="499">
                  <c:v>39059</c:v>
                </c:pt>
                <c:pt idx="500">
                  <c:v>39062</c:v>
                </c:pt>
                <c:pt idx="501">
                  <c:v>39063</c:v>
                </c:pt>
                <c:pt idx="502">
                  <c:v>39064</c:v>
                </c:pt>
                <c:pt idx="503">
                  <c:v>39065</c:v>
                </c:pt>
                <c:pt idx="504">
                  <c:v>39066</c:v>
                </c:pt>
                <c:pt idx="505">
                  <c:v>39069</c:v>
                </c:pt>
                <c:pt idx="506">
                  <c:v>39070</c:v>
                </c:pt>
                <c:pt idx="507">
                  <c:v>39071</c:v>
                </c:pt>
                <c:pt idx="508">
                  <c:v>39072</c:v>
                </c:pt>
                <c:pt idx="509">
                  <c:v>39073</c:v>
                </c:pt>
                <c:pt idx="510">
                  <c:v>39076</c:v>
                </c:pt>
                <c:pt idx="511">
                  <c:v>39077</c:v>
                </c:pt>
                <c:pt idx="512">
                  <c:v>39078</c:v>
                </c:pt>
                <c:pt idx="513">
                  <c:v>39079</c:v>
                </c:pt>
                <c:pt idx="514">
                  <c:v>39080</c:v>
                </c:pt>
                <c:pt idx="515">
                  <c:v>39083</c:v>
                </c:pt>
                <c:pt idx="516">
                  <c:v>39084</c:v>
                </c:pt>
                <c:pt idx="517">
                  <c:v>39085</c:v>
                </c:pt>
                <c:pt idx="518">
                  <c:v>39086</c:v>
                </c:pt>
                <c:pt idx="519">
                  <c:v>39087</c:v>
                </c:pt>
                <c:pt idx="520">
                  <c:v>39090</c:v>
                </c:pt>
                <c:pt idx="521">
                  <c:v>39091</c:v>
                </c:pt>
                <c:pt idx="522">
                  <c:v>39092</c:v>
                </c:pt>
                <c:pt idx="523">
                  <c:v>39093</c:v>
                </c:pt>
                <c:pt idx="524">
                  <c:v>38729</c:v>
                </c:pt>
                <c:pt idx="525">
                  <c:v>38732</c:v>
                </c:pt>
                <c:pt idx="526">
                  <c:v>39098</c:v>
                </c:pt>
                <c:pt idx="527">
                  <c:v>39099</c:v>
                </c:pt>
                <c:pt idx="528">
                  <c:v>39100</c:v>
                </c:pt>
                <c:pt idx="529">
                  <c:v>39101</c:v>
                </c:pt>
                <c:pt idx="530">
                  <c:v>39104</c:v>
                </c:pt>
                <c:pt idx="531">
                  <c:v>39105</c:v>
                </c:pt>
                <c:pt idx="532">
                  <c:v>39106</c:v>
                </c:pt>
                <c:pt idx="533">
                  <c:v>39107</c:v>
                </c:pt>
                <c:pt idx="534">
                  <c:v>39108</c:v>
                </c:pt>
                <c:pt idx="535">
                  <c:v>39111</c:v>
                </c:pt>
                <c:pt idx="536">
                  <c:v>39112</c:v>
                </c:pt>
                <c:pt idx="537">
                  <c:v>39113</c:v>
                </c:pt>
                <c:pt idx="538">
                  <c:v>39114</c:v>
                </c:pt>
                <c:pt idx="539">
                  <c:v>39115</c:v>
                </c:pt>
                <c:pt idx="540">
                  <c:v>39118</c:v>
                </c:pt>
                <c:pt idx="541">
                  <c:v>39119</c:v>
                </c:pt>
                <c:pt idx="542">
                  <c:v>39120</c:v>
                </c:pt>
                <c:pt idx="543">
                  <c:v>39121</c:v>
                </c:pt>
                <c:pt idx="544">
                  <c:v>39122</c:v>
                </c:pt>
                <c:pt idx="545">
                  <c:v>39125</c:v>
                </c:pt>
                <c:pt idx="546">
                  <c:v>39126</c:v>
                </c:pt>
                <c:pt idx="547">
                  <c:v>39127</c:v>
                </c:pt>
                <c:pt idx="548">
                  <c:v>39128</c:v>
                </c:pt>
                <c:pt idx="549">
                  <c:v>39129</c:v>
                </c:pt>
                <c:pt idx="550">
                  <c:v>39132</c:v>
                </c:pt>
                <c:pt idx="551">
                  <c:v>39133</c:v>
                </c:pt>
                <c:pt idx="552">
                  <c:v>39134</c:v>
                </c:pt>
                <c:pt idx="553">
                  <c:v>39135</c:v>
                </c:pt>
                <c:pt idx="554">
                  <c:v>39136</c:v>
                </c:pt>
                <c:pt idx="555">
                  <c:v>39139</c:v>
                </c:pt>
                <c:pt idx="556">
                  <c:v>39140</c:v>
                </c:pt>
                <c:pt idx="557">
                  <c:v>39141</c:v>
                </c:pt>
                <c:pt idx="558">
                  <c:v>39142</c:v>
                </c:pt>
                <c:pt idx="559">
                  <c:v>39143</c:v>
                </c:pt>
                <c:pt idx="560">
                  <c:v>39146</c:v>
                </c:pt>
                <c:pt idx="561">
                  <c:v>39147</c:v>
                </c:pt>
                <c:pt idx="562">
                  <c:v>39148</c:v>
                </c:pt>
                <c:pt idx="563">
                  <c:v>39149</c:v>
                </c:pt>
                <c:pt idx="564">
                  <c:v>39150</c:v>
                </c:pt>
                <c:pt idx="565">
                  <c:v>39153</c:v>
                </c:pt>
                <c:pt idx="566">
                  <c:v>39154</c:v>
                </c:pt>
                <c:pt idx="567">
                  <c:v>39155</c:v>
                </c:pt>
                <c:pt idx="568">
                  <c:v>39156</c:v>
                </c:pt>
                <c:pt idx="569">
                  <c:v>39157</c:v>
                </c:pt>
                <c:pt idx="570">
                  <c:v>39160</c:v>
                </c:pt>
                <c:pt idx="571">
                  <c:v>39161</c:v>
                </c:pt>
                <c:pt idx="572">
                  <c:v>39162</c:v>
                </c:pt>
                <c:pt idx="573">
                  <c:v>39163</c:v>
                </c:pt>
                <c:pt idx="574">
                  <c:v>39164</c:v>
                </c:pt>
                <c:pt idx="575">
                  <c:v>39167</c:v>
                </c:pt>
                <c:pt idx="576">
                  <c:v>39168</c:v>
                </c:pt>
                <c:pt idx="577">
                  <c:v>39169</c:v>
                </c:pt>
                <c:pt idx="578">
                  <c:v>39170</c:v>
                </c:pt>
                <c:pt idx="579">
                  <c:v>39171</c:v>
                </c:pt>
                <c:pt idx="580">
                  <c:v>39174</c:v>
                </c:pt>
                <c:pt idx="581">
                  <c:v>39175</c:v>
                </c:pt>
                <c:pt idx="582">
                  <c:v>39176</c:v>
                </c:pt>
                <c:pt idx="583">
                  <c:v>39177</c:v>
                </c:pt>
                <c:pt idx="584">
                  <c:v>39178</c:v>
                </c:pt>
                <c:pt idx="585">
                  <c:v>39181</c:v>
                </c:pt>
                <c:pt idx="586">
                  <c:v>39182</c:v>
                </c:pt>
                <c:pt idx="587">
                  <c:v>39183</c:v>
                </c:pt>
                <c:pt idx="588">
                  <c:v>39184</c:v>
                </c:pt>
                <c:pt idx="589">
                  <c:v>39185</c:v>
                </c:pt>
                <c:pt idx="590">
                  <c:v>39188</c:v>
                </c:pt>
                <c:pt idx="591">
                  <c:v>39189</c:v>
                </c:pt>
                <c:pt idx="592">
                  <c:v>39190</c:v>
                </c:pt>
                <c:pt idx="593">
                  <c:v>39191</c:v>
                </c:pt>
                <c:pt idx="594">
                  <c:v>39192</c:v>
                </c:pt>
                <c:pt idx="595">
                  <c:v>39195</c:v>
                </c:pt>
                <c:pt idx="596">
                  <c:v>39196</c:v>
                </c:pt>
                <c:pt idx="597">
                  <c:v>39197</c:v>
                </c:pt>
                <c:pt idx="598">
                  <c:v>39198</c:v>
                </c:pt>
                <c:pt idx="599">
                  <c:v>39199</c:v>
                </c:pt>
                <c:pt idx="600">
                  <c:v>39202</c:v>
                </c:pt>
                <c:pt idx="601">
                  <c:v>39203</c:v>
                </c:pt>
                <c:pt idx="602">
                  <c:v>39204</c:v>
                </c:pt>
                <c:pt idx="603">
                  <c:v>39205</c:v>
                </c:pt>
                <c:pt idx="604">
                  <c:v>39206</c:v>
                </c:pt>
                <c:pt idx="605">
                  <c:v>39209</c:v>
                </c:pt>
                <c:pt idx="606">
                  <c:v>39210</c:v>
                </c:pt>
                <c:pt idx="607">
                  <c:v>39211</c:v>
                </c:pt>
                <c:pt idx="608">
                  <c:v>39212</c:v>
                </c:pt>
                <c:pt idx="609">
                  <c:v>39213</c:v>
                </c:pt>
                <c:pt idx="610">
                  <c:v>39216</c:v>
                </c:pt>
                <c:pt idx="611">
                  <c:v>39217</c:v>
                </c:pt>
                <c:pt idx="612">
                  <c:v>39218</c:v>
                </c:pt>
                <c:pt idx="613">
                  <c:v>39219</c:v>
                </c:pt>
                <c:pt idx="614">
                  <c:v>39220</c:v>
                </c:pt>
                <c:pt idx="615">
                  <c:v>39223</c:v>
                </c:pt>
                <c:pt idx="616">
                  <c:v>39224</c:v>
                </c:pt>
                <c:pt idx="617">
                  <c:v>39225</c:v>
                </c:pt>
                <c:pt idx="618">
                  <c:v>39226</c:v>
                </c:pt>
                <c:pt idx="619">
                  <c:v>39227</c:v>
                </c:pt>
                <c:pt idx="620">
                  <c:v>39230</c:v>
                </c:pt>
                <c:pt idx="621">
                  <c:v>39231</c:v>
                </c:pt>
                <c:pt idx="622">
                  <c:v>39232</c:v>
                </c:pt>
                <c:pt idx="623">
                  <c:v>39233</c:v>
                </c:pt>
                <c:pt idx="624">
                  <c:v>39234</c:v>
                </c:pt>
                <c:pt idx="625">
                  <c:v>39237</c:v>
                </c:pt>
                <c:pt idx="626">
                  <c:v>39238</c:v>
                </c:pt>
                <c:pt idx="627">
                  <c:v>39239</c:v>
                </c:pt>
                <c:pt idx="628">
                  <c:v>39240</c:v>
                </c:pt>
                <c:pt idx="629">
                  <c:v>39241</c:v>
                </c:pt>
                <c:pt idx="630">
                  <c:v>39244</c:v>
                </c:pt>
                <c:pt idx="631">
                  <c:v>39245</c:v>
                </c:pt>
                <c:pt idx="632">
                  <c:v>39246</c:v>
                </c:pt>
                <c:pt idx="633">
                  <c:v>39247</c:v>
                </c:pt>
                <c:pt idx="634">
                  <c:v>39248</c:v>
                </c:pt>
                <c:pt idx="635">
                  <c:v>39251</c:v>
                </c:pt>
                <c:pt idx="636">
                  <c:v>39252</c:v>
                </c:pt>
                <c:pt idx="637">
                  <c:v>39253</c:v>
                </c:pt>
                <c:pt idx="638">
                  <c:v>39254</c:v>
                </c:pt>
                <c:pt idx="639">
                  <c:v>39255</c:v>
                </c:pt>
                <c:pt idx="640">
                  <c:v>39258</c:v>
                </c:pt>
                <c:pt idx="641">
                  <c:v>39259</c:v>
                </c:pt>
                <c:pt idx="642">
                  <c:v>39260</c:v>
                </c:pt>
                <c:pt idx="643">
                  <c:v>39261</c:v>
                </c:pt>
                <c:pt idx="644">
                  <c:v>39262</c:v>
                </c:pt>
                <c:pt idx="645">
                  <c:v>39265</c:v>
                </c:pt>
                <c:pt idx="646">
                  <c:v>39266</c:v>
                </c:pt>
                <c:pt idx="647">
                  <c:v>39267</c:v>
                </c:pt>
                <c:pt idx="648">
                  <c:v>39268</c:v>
                </c:pt>
                <c:pt idx="649">
                  <c:v>39269</c:v>
                </c:pt>
                <c:pt idx="650">
                  <c:v>39272</c:v>
                </c:pt>
                <c:pt idx="651">
                  <c:v>39273</c:v>
                </c:pt>
                <c:pt idx="652">
                  <c:v>39274</c:v>
                </c:pt>
                <c:pt idx="653">
                  <c:v>39275</c:v>
                </c:pt>
                <c:pt idx="654">
                  <c:v>39276</c:v>
                </c:pt>
                <c:pt idx="655">
                  <c:v>39279</c:v>
                </c:pt>
                <c:pt idx="656">
                  <c:v>39280</c:v>
                </c:pt>
                <c:pt idx="657">
                  <c:v>39281</c:v>
                </c:pt>
                <c:pt idx="658">
                  <c:v>39282</c:v>
                </c:pt>
                <c:pt idx="659">
                  <c:v>39283</c:v>
                </c:pt>
                <c:pt idx="660">
                  <c:v>39286</c:v>
                </c:pt>
                <c:pt idx="661">
                  <c:v>39287</c:v>
                </c:pt>
                <c:pt idx="662">
                  <c:v>39288</c:v>
                </c:pt>
                <c:pt idx="663">
                  <c:v>39289</c:v>
                </c:pt>
                <c:pt idx="664">
                  <c:v>39290</c:v>
                </c:pt>
                <c:pt idx="665">
                  <c:v>39293</c:v>
                </c:pt>
                <c:pt idx="666">
                  <c:v>39294</c:v>
                </c:pt>
                <c:pt idx="667">
                  <c:v>39295</c:v>
                </c:pt>
                <c:pt idx="668">
                  <c:v>39296</c:v>
                </c:pt>
                <c:pt idx="669">
                  <c:v>39297</c:v>
                </c:pt>
                <c:pt idx="670">
                  <c:v>39300</c:v>
                </c:pt>
                <c:pt idx="671">
                  <c:v>39301</c:v>
                </c:pt>
                <c:pt idx="672">
                  <c:v>39302</c:v>
                </c:pt>
                <c:pt idx="673">
                  <c:v>39303</c:v>
                </c:pt>
                <c:pt idx="674">
                  <c:v>39304</c:v>
                </c:pt>
                <c:pt idx="675">
                  <c:v>39307</c:v>
                </c:pt>
                <c:pt idx="676">
                  <c:v>39308</c:v>
                </c:pt>
                <c:pt idx="677">
                  <c:v>39309</c:v>
                </c:pt>
                <c:pt idx="678">
                  <c:v>39310</c:v>
                </c:pt>
                <c:pt idx="679">
                  <c:v>39311</c:v>
                </c:pt>
                <c:pt idx="680">
                  <c:v>39314</c:v>
                </c:pt>
                <c:pt idx="681">
                  <c:v>39315</c:v>
                </c:pt>
                <c:pt idx="682">
                  <c:v>39316</c:v>
                </c:pt>
                <c:pt idx="683">
                  <c:v>39317</c:v>
                </c:pt>
                <c:pt idx="684">
                  <c:v>39318</c:v>
                </c:pt>
                <c:pt idx="685">
                  <c:v>39321</c:v>
                </c:pt>
                <c:pt idx="686">
                  <c:v>39322</c:v>
                </c:pt>
                <c:pt idx="687">
                  <c:v>39323</c:v>
                </c:pt>
                <c:pt idx="688">
                  <c:v>39324</c:v>
                </c:pt>
                <c:pt idx="689">
                  <c:v>39325</c:v>
                </c:pt>
                <c:pt idx="690">
                  <c:v>39328</c:v>
                </c:pt>
                <c:pt idx="691">
                  <c:v>39329</c:v>
                </c:pt>
                <c:pt idx="692">
                  <c:v>39330</c:v>
                </c:pt>
                <c:pt idx="693">
                  <c:v>39331</c:v>
                </c:pt>
                <c:pt idx="694">
                  <c:v>39332</c:v>
                </c:pt>
                <c:pt idx="695">
                  <c:v>39335</c:v>
                </c:pt>
                <c:pt idx="696">
                  <c:v>39336</c:v>
                </c:pt>
                <c:pt idx="697">
                  <c:v>39337</c:v>
                </c:pt>
                <c:pt idx="698">
                  <c:v>39338</c:v>
                </c:pt>
                <c:pt idx="699">
                  <c:v>39339</c:v>
                </c:pt>
                <c:pt idx="700">
                  <c:v>39342</c:v>
                </c:pt>
                <c:pt idx="701">
                  <c:v>39343</c:v>
                </c:pt>
                <c:pt idx="702">
                  <c:v>39344</c:v>
                </c:pt>
                <c:pt idx="703">
                  <c:v>39345</c:v>
                </c:pt>
                <c:pt idx="704">
                  <c:v>39346</c:v>
                </c:pt>
                <c:pt idx="705">
                  <c:v>39349</c:v>
                </c:pt>
                <c:pt idx="706">
                  <c:v>39350</c:v>
                </c:pt>
                <c:pt idx="707">
                  <c:v>39351</c:v>
                </c:pt>
                <c:pt idx="708">
                  <c:v>39352</c:v>
                </c:pt>
                <c:pt idx="709">
                  <c:v>39353</c:v>
                </c:pt>
                <c:pt idx="710">
                  <c:v>39356</c:v>
                </c:pt>
                <c:pt idx="711">
                  <c:v>39357</c:v>
                </c:pt>
                <c:pt idx="712">
                  <c:v>39358</c:v>
                </c:pt>
                <c:pt idx="713">
                  <c:v>39359</c:v>
                </c:pt>
                <c:pt idx="714">
                  <c:v>39360</c:v>
                </c:pt>
                <c:pt idx="715">
                  <c:v>39363</c:v>
                </c:pt>
                <c:pt idx="716">
                  <c:v>39364</c:v>
                </c:pt>
                <c:pt idx="717">
                  <c:v>39365</c:v>
                </c:pt>
                <c:pt idx="718">
                  <c:v>39366</c:v>
                </c:pt>
                <c:pt idx="719">
                  <c:v>39367</c:v>
                </c:pt>
                <c:pt idx="720">
                  <c:v>39370</c:v>
                </c:pt>
                <c:pt idx="721">
                  <c:v>39371</c:v>
                </c:pt>
                <c:pt idx="722">
                  <c:v>39372</c:v>
                </c:pt>
                <c:pt idx="723">
                  <c:v>39373</c:v>
                </c:pt>
                <c:pt idx="724">
                  <c:v>39374</c:v>
                </c:pt>
                <c:pt idx="725">
                  <c:v>39377</c:v>
                </c:pt>
                <c:pt idx="726">
                  <c:v>39378</c:v>
                </c:pt>
                <c:pt idx="727">
                  <c:v>39379</c:v>
                </c:pt>
                <c:pt idx="728">
                  <c:v>39380</c:v>
                </c:pt>
                <c:pt idx="729">
                  <c:v>39381</c:v>
                </c:pt>
                <c:pt idx="730">
                  <c:v>39384</c:v>
                </c:pt>
                <c:pt idx="731">
                  <c:v>39385</c:v>
                </c:pt>
                <c:pt idx="732">
                  <c:v>39386</c:v>
                </c:pt>
                <c:pt idx="733">
                  <c:v>39387</c:v>
                </c:pt>
                <c:pt idx="734">
                  <c:v>39388</c:v>
                </c:pt>
                <c:pt idx="735">
                  <c:v>39391</c:v>
                </c:pt>
                <c:pt idx="736">
                  <c:v>39392</c:v>
                </c:pt>
                <c:pt idx="737">
                  <c:v>39393</c:v>
                </c:pt>
                <c:pt idx="738">
                  <c:v>39394</c:v>
                </c:pt>
                <c:pt idx="739">
                  <c:v>39395</c:v>
                </c:pt>
                <c:pt idx="740">
                  <c:v>39398</c:v>
                </c:pt>
                <c:pt idx="741">
                  <c:v>39399</c:v>
                </c:pt>
                <c:pt idx="742">
                  <c:v>39400</c:v>
                </c:pt>
                <c:pt idx="743">
                  <c:v>39401</c:v>
                </c:pt>
                <c:pt idx="744">
                  <c:v>39402</c:v>
                </c:pt>
                <c:pt idx="745">
                  <c:v>39405</c:v>
                </c:pt>
                <c:pt idx="746">
                  <c:v>39406</c:v>
                </c:pt>
                <c:pt idx="747">
                  <c:v>39407</c:v>
                </c:pt>
                <c:pt idx="748">
                  <c:v>39408</c:v>
                </c:pt>
                <c:pt idx="749">
                  <c:v>39409</c:v>
                </c:pt>
                <c:pt idx="750">
                  <c:v>39412</c:v>
                </c:pt>
                <c:pt idx="751">
                  <c:v>39413</c:v>
                </c:pt>
                <c:pt idx="752">
                  <c:v>39414</c:v>
                </c:pt>
                <c:pt idx="753">
                  <c:v>39415</c:v>
                </c:pt>
                <c:pt idx="754">
                  <c:v>39416</c:v>
                </c:pt>
                <c:pt idx="755">
                  <c:v>39419</c:v>
                </c:pt>
                <c:pt idx="756">
                  <c:v>39420</c:v>
                </c:pt>
                <c:pt idx="757">
                  <c:v>39421</c:v>
                </c:pt>
                <c:pt idx="758">
                  <c:v>39422</c:v>
                </c:pt>
                <c:pt idx="759">
                  <c:v>39423</c:v>
                </c:pt>
                <c:pt idx="760">
                  <c:v>39426</c:v>
                </c:pt>
                <c:pt idx="761">
                  <c:v>39427</c:v>
                </c:pt>
                <c:pt idx="762">
                  <c:v>39428</c:v>
                </c:pt>
                <c:pt idx="763">
                  <c:v>39429</c:v>
                </c:pt>
                <c:pt idx="764">
                  <c:v>39430</c:v>
                </c:pt>
                <c:pt idx="765">
                  <c:v>39433</c:v>
                </c:pt>
                <c:pt idx="766">
                  <c:v>39434</c:v>
                </c:pt>
                <c:pt idx="767">
                  <c:v>39435</c:v>
                </c:pt>
                <c:pt idx="768">
                  <c:v>39436</c:v>
                </c:pt>
                <c:pt idx="769">
                  <c:v>39437</c:v>
                </c:pt>
                <c:pt idx="770">
                  <c:v>39440</c:v>
                </c:pt>
                <c:pt idx="771">
                  <c:v>39441</c:v>
                </c:pt>
                <c:pt idx="772">
                  <c:v>39442</c:v>
                </c:pt>
                <c:pt idx="773">
                  <c:v>39443</c:v>
                </c:pt>
                <c:pt idx="774">
                  <c:v>39444</c:v>
                </c:pt>
                <c:pt idx="775">
                  <c:v>39447</c:v>
                </c:pt>
                <c:pt idx="776">
                  <c:v>39448</c:v>
                </c:pt>
                <c:pt idx="777">
                  <c:v>39449</c:v>
                </c:pt>
                <c:pt idx="778">
                  <c:v>39450</c:v>
                </c:pt>
                <c:pt idx="779">
                  <c:v>39451</c:v>
                </c:pt>
                <c:pt idx="780">
                  <c:v>39454</c:v>
                </c:pt>
                <c:pt idx="781">
                  <c:v>39455</c:v>
                </c:pt>
                <c:pt idx="782">
                  <c:v>39456</c:v>
                </c:pt>
                <c:pt idx="783">
                  <c:v>39457</c:v>
                </c:pt>
                <c:pt idx="784">
                  <c:v>39458</c:v>
                </c:pt>
                <c:pt idx="785">
                  <c:v>39461</c:v>
                </c:pt>
                <c:pt idx="786">
                  <c:v>39462</c:v>
                </c:pt>
                <c:pt idx="787">
                  <c:v>39463</c:v>
                </c:pt>
                <c:pt idx="788">
                  <c:v>39464</c:v>
                </c:pt>
                <c:pt idx="789">
                  <c:v>39465</c:v>
                </c:pt>
                <c:pt idx="790">
                  <c:v>39468</c:v>
                </c:pt>
                <c:pt idx="791">
                  <c:v>39469</c:v>
                </c:pt>
                <c:pt idx="792">
                  <c:v>39470</c:v>
                </c:pt>
                <c:pt idx="793">
                  <c:v>39471</c:v>
                </c:pt>
                <c:pt idx="794">
                  <c:v>39472</c:v>
                </c:pt>
                <c:pt idx="795">
                  <c:v>39475</c:v>
                </c:pt>
                <c:pt idx="796">
                  <c:v>39476</c:v>
                </c:pt>
                <c:pt idx="797">
                  <c:v>39477</c:v>
                </c:pt>
                <c:pt idx="798">
                  <c:v>39478</c:v>
                </c:pt>
                <c:pt idx="799">
                  <c:v>39479</c:v>
                </c:pt>
                <c:pt idx="800">
                  <c:v>39482</c:v>
                </c:pt>
                <c:pt idx="801">
                  <c:v>39483</c:v>
                </c:pt>
                <c:pt idx="802">
                  <c:v>39484</c:v>
                </c:pt>
                <c:pt idx="803">
                  <c:v>39485</c:v>
                </c:pt>
                <c:pt idx="804">
                  <c:v>39486</c:v>
                </c:pt>
                <c:pt idx="805">
                  <c:v>39489</c:v>
                </c:pt>
                <c:pt idx="806">
                  <c:v>39490</c:v>
                </c:pt>
                <c:pt idx="807">
                  <c:v>39491</c:v>
                </c:pt>
                <c:pt idx="808">
                  <c:v>39492</c:v>
                </c:pt>
                <c:pt idx="809">
                  <c:v>39493</c:v>
                </c:pt>
                <c:pt idx="810">
                  <c:v>39496</c:v>
                </c:pt>
                <c:pt idx="811">
                  <c:v>39497</c:v>
                </c:pt>
                <c:pt idx="812">
                  <c:v>39498</c:v>
                </c:pt>
                <c:pt idx="813">
                  <c:v>39499</c:v>
                </c:pt>
                <c:pt idx="814">
                  <c:v>39500</c:v>
                </c:pt>
                <c:pt idx="815">
                  <c:v>39503</c:v>
                </c:pt>
                <c:pt idx="816">
                  <c:v>39504</c:v>
                </c:pt>
                <c:pt idx="817">
                  <c:v>39505</c:v>
                </c:pt>
                <c:pt idx="818">
                  <c:v>39506</c:v>
                </c:pt>
                <c:pt idx="819">
                  <c:v>39507</c:v>
                </c:pt>
                <c:pt idx="820">
                  <c:v>39510</c:v>
                </c:pt>
                <c:pt idx="821">
                  <c:v>39511</c:v>
                </c:pt>
                <c:pt idx="822">
                  <c:v>39512</c:v>
                </c:pt>
                <c:pt idx="823">
                  <c:v>39513</c:v>
                </c:pt>
                <c:pt idx="824">
                  <c:v>39514</c:v>
                </c:pt>
                <c:pt idx="825">
                  <c:v>39517</c:v>
                </c:pt>
                <c:pt idx="826">
                  <c:v>39518</c:v>
                </c:pt>
                <c:pt idx="827">
                  <c:v>39519</c:v>
                </c:pt>
                <c:pt idx="828">
                  <c:v>39520</c:v>
                </c:pt>
                <c:pt idx="829">
                  <c:v>39521</c:v>
                </c:pt>
                <c:pt idx="830">
                  <c:v>39524</c:v>
                </c:pt>
                <c:pt idx="831">
                  <c:v>39525</c:v>
                </c:pt>
                <c:pt idx="832">
                  <c:v>39526</c:v>
                </c:pt>
                <c:pt idx="833">
                  <c:v>39527</c:v>
                </c:pt>
                <c:pt idx="834">
                  <c:v>39531</c:v>
                </c:pt>
                <c:pt idx="835">
                  <c:v>39532</c:v>
                </c:pt>
                <c:pt idx="836">
                  <c:v>39533</c:v>
                </c:pt>
                <c:pt idx="837">
                  <c:v>39534</c:v>
                </c:pt>
                <c:pt idx="838">
                  <c:v>39535</c:v>
                </c:pt>
                <c:pt idx="839">
                  <c:v>39538</c:v>
                </c:pt>
                <c:pt idx="840">
                  <c:v>39539</c:v>
                </c:pt>
                <c:pt idx="841">
                  <c:v>39540</c:v>
                </c:pt>
                <c:pt idx="842">
                  <c:v>39541</c:v>
                </c:pt>
                <c:pt idx="843">
                  <c:v>39542</c:v>
                </c:pt>
                <c:pt idx="844">
                  <c:v>39545</c:v>
                </c:pt>
                <c:pt idx="845">
                  <c:v>39546</c:v>
                </c:pt>
                <c:pt idx="846">
                  <c:v>39547</c:v>
                </c:pt>
                <c:pt idx="847">
                  <c:v>39548</c:v>
                </c:pt>
                <c:pt idx="848">
                  <c:v>39549</c:v>
                </c:pt>
                <c:pt idx="849">
                  <c:v>39552</c:v>
                </c:pt>
                <c:pt idx="850">
                  <c:v>39553</c:v>
                </c:pt>
                <c:pt idx="851">
                  <c:v>39554</c:v>
                </c:pt>
                <c:pt idx="852">
                  <c:v>39555</c:v>
                </c:pt>
                <c:pt idx="853">
                  <c:v>39556</c:v>
                </c:pt>
                <c:pt idx="854">
                  <c:v>39559</c:v>
                </c:pt>
                <c:pt idx="855">
                  <c:v>39560</c:v>
                </c:pt>
                <c:pt idx="856">
                  <c:v>39561</c:v>
                </c:pt>
                <c:pt idx="857">
                  <c:v>39562</c:v>
                </c:pt>
                <c:pt idx="858">
                  <c:v>39563</c:v>
                </c:pt>
                <c:pt idx="859">
                  <c:v>39566</c:v>
                </c:pt>
                <c:pt idx="860">
                  <c:v>39567</c:v>
                </c:pt>
                <c:pt idx="861">
                  <c:v>39568</c:v>
                </c:pt>
                <c:pt idx="862">
                  <c:v>39569</c:v>
                </c:pt>
                <c:pt idx="863">
                  <c:v>39570</c:v>
                </c:pt>
                <c:pt idx="864">
                  <c:v>39573</c:v>
                </c:pt>
                <c:pt idx="865">
                  <c:v>39574</c:v>
                </c:pt>
                <c:pt idx="866">
                  <c:v>39575</c:v>
                </c:pt>
                <c:pt idx="867">
                  <c:v>39576</c:v>
                </c:pt>
                <c:pt idx="868">
                  <c:v>39577</c:v>
                </c:pt>
                <c:pt idx="869">
                  <c:v>39580</c:v>
                </c:pt>
                <c:pt idx="870">
                  <c:v>39581</c:v>
                </c:pt>
                <c:pt idx="871">
                  <c:v>39582</c:v>
                </c:pt>
                <c:pt idx="872">
                  <c:v>39583</c:v>
                </c:pt>
                <c:pt idx="873">
                  <c:v>39584</c:v>
                </c:pt>
                <c:pt idx="874">
                  <c:v>39587</c:v>
                </c:pt>
                <c:pt idx="875">
                  <c:v>39588</c:v>
                </c:pt>
                <c:pt idx="876">
                  <c:v>39589</c:v>
                </c:pt>
                <c:pt idx="877">
                  <c:v>39590</c:v>
                </c:pt>
                <c:pt idx="878">
                  <c:v>39591</c:v>
                </c:pt>
                <c:pt idx="879">
                  <c:v>39595</c:v>
                </c:pt>
                <c:pt idx="880">
                  <c:v>39596</c:v>
                </c:pt>
                <c:pt idx="881">
                  <c:v>39597</c:v>
                </c:pt>
                <c:pt idx="882">
                  <c:v>39598</c:v>
                </c:pt>
                <c:pt idx="883">
                  <c:v>39601</c:v>
                </c:pt>
                <c:pt idx="884">
                  <c:v>39602</c:v>
                </c:pt>
                <c:pt idx="885">
                  <c:v>39603</c:v>
                </c:pt>
                <c:pt idx="886">
                  <c:v>39604</c:v>
                </c:pt>
                <c:pt idx="887">
                  <c:v>39605</c:v>
                </c:pt>
                <c:pt idx="888">
                  <c:v>39608</c:v>
                </c:pt>
                <c:pt idx="889">
                  <c:v>39609</c:v>
                </c:pt>
                <c:pt idx="890">
                  <c:v>39610</c:v>
                </c:pt>
                <c:pt idx="891">
                  <c:v>39611</c:v>
                </c:pt>
                <c:pt idx="892">
                  <c:v>39612</c:v>
                </c:pt>
                <c:pt idx="893">
                  <c:v>39615</c:v>
                </c:pt>
                <c:pt idx="894">
                  <c:v>39616</c:v>
                </c:pt>
                <c:pt idx="895">
                  <c:v>39617</c:v>
                </c:pt>
                <c:pt idx="896">
                  <c:v>39618</c:v>
                </c:pt>
                <c:pt idx="897">
                  <c:v>39619</c:v>
                </c:pt>
                <c:pt idx="898">
                  <c:v>39622</c:v>
                </c:pt>
                <c:pt idx="899">
                  <c:v>39623</c:v>
                </c:pt>
                <c:pt idx="900">
                  <c:v>39624</c:v>
                </c:pt>
                <c:pt idx="901">
                  <c:v>39625</c:v>
                </c:pt>
                <c:pt idx="902">
                  <c:v>39626</c:v>
                </c:pt>
                <c:pt idx="903">
                  <c:v>39629</c:v>
                </c:pt>
                <c:pt idx="904">
                  <c:v>39630</c:v>
                </c:pt>
                <c:pt idx="905">
                  <c:v>39631</c:v>
                </c:pt>
                <c:pt idx="906">
                  <c:v>39632</c:v>
                </c:pt>
                <c:pt idx="907">
                  <c:v>39636</c:v>
                </c:pt>
                <c:pt idx="908">
                  <c:v>39637</c:v>
                </c:pt>
                <c:pt idx="909">
                  <c:v>39638</c:v>
                </c:pt>
                <c:pt idx="910">
                  <c:v>39639</c:v>
                </c:pt>
                <c:pt idx="911">
                  <c:v>39640</c:v>
                </c:pt>
                <c:pt idx="912">
                  <c:v>39643</c:v>
                </c:pt>
                <c:pt idx="913">
                  <c:v>39644</c:v>
                </c:pt>
                <c:pt idx="914">
                  <c:v>39645</c:v>
                </c:pt>
                <c:pt idx="915">
                  <c:v>39646</c:v>
                </c:pt>
                <c:pt idx="916">
                  <c:v>39647</c:v>
                </c:pt>
                <c:pt idx="917">
                  <c:v>39650</c:v>
                </c:pt>
                <c:pt idx="918">
                  <c:v>39651</c:v>
                </c:pt>
                <c:pt idx="919">
                  <c:v>39652</c:v>
                </c:pt>
                <c:pt idx="920">
                  <c:v>39653</c:v>
                </c:pt>
                <c:pt idx="921">
                  <c:v>39654</c:v>
                </c:pt>
                <c:pt idx="922">
                  <c:v>39657</c:v>
                </c:pt>
                <c:pt idx="923">
                  <c:v>39658</c:v>
                </c:pt>
                <c:pt idx="924">
                  <c:v>39659</c:v>
                </c:pt>
                <c:pt idx="925">
                  <c:v>39660</c:v>
                </c:pt>
                <c:pt idx="926">
                  <c:v>39661</c:v>
                </c:pt>
                <c:pt idx="927">
                  <c:v>39664</c:v>
                </c:pt>
                <c:pt idx="928">
                  <c:v>39665</c:v>
                </c:pt>
                <c:pt idx="929">
                  <c:v>39666</c:v>
                </c:pt>
                <c:pt idx="930">
                  <c:v>39667</c:v>
                </c:pt>
                <c:pt idx="931">
                  <c:v>39668</c:v>
                </c:pt>
                <c:pt idx="932">
                  <c:v>39671</c:v>
                </c:pt>
                <c:pt idx="933">
                  <c:v>39672</c:v>
                </c:pt>
                <c:pt idx="934">
                  <c:v>39673</c:v>
                </c:pt>
                <c:pt idx="935">
                  <c:v>39674</c:v>
                </c:pt>
                <c:pt idx="936">
                  <c:v>39675</c:v>
                </c:pt>
                <c:pt idx="937">
                  <c:v>39678</c:v>
                </c:pt>
                <c:pt idx="938">
                  <c:v>39679</c:v>
                </c:pt>
                <c:pt idx="939">
                  <c:v>39680</c:v>
                </c:pt>
                <c:pt idx="940">
                  <c:v>39681</c:v>
                </c:pt>
                <c:pt idx="941">
                  <c:v>39682</c:v>
                </c:pt>
                <c:pt idx="942">
                  <c:v>39685</c:v>
                </c:pt>
                <c:pt idx="943">
                  <c:v>39686</c:v>
                </c:pt>
                <c:pt idx="944">
                  <c:v>39687</c:v>
                </c:pt>
                <c:pt idx="945">
                  <c:v>39688</c:v>
                </c:pt>
                <c:pt idx="946">
                  <c:v>39689</c:v>
                </c:pt>
                <c:pt idx="947">
                  <c:v>39693</c:v>
                </c:pt>
                <c:pt idx="948">
                  <c:v>39694</c:v>
                </c:pt>
                <c:pt idx="949">
                  <c:v>39695</c:v>
                </c:pt>
                <c:pt idx="950">
                  <c:v>39696</c:v>
                </c:pt>
                <c:pt idx="951">
                  <c:v>39699</c:v>
                </c:pt>
                <c:pt idx="952">
                  <c:v>39700</c:v>
                </c:pt>
                <c:pt idx="953">
                  <c:v>39701</c:v>
                </c:pt>
                <c:pt idx="954">
                  <c:v>39702</c:v>
                </c:pt>
                <c:pt idx="955">
                  <c:v>39703</c:v>
                </c:pt>
                <c:pt idx="956">
                  <c:v>39706</c:v>
                </c:pt>
                <c:pt idx="957">
                  <c:v>39707</c:v>
                </c:pt>
                <c:pt idx="958">
                  <c:v>39708</c:v>
                </c:pt>
                <c:pt idx="959">
                  <c:v>39709</c:v>
                </c:pt>
                <c:pt idx="960">
                  <c:v>39710</c:v>
                </c:pt>
                <c:pt idx="961">
                  <c:v>39713</c:v>
                </c:pt>
                <c:pt idx="962">
                  <c:v>39714</c:v>
                </c:pt>
                <c:pt idx="963">
                  <c:v>39715</c:v>
                </c:pt>
                <c:pt idx="964">
                  <c:v>39716</c:v>
                </c:pt>
                <c:pt idx="965">
                  <c:v>39717</c:v>
                </c:pt>
                <c:pt idx="966">
                  <c:v>39720</c:v>
                </c:pt>
                <c:pt idx="967">
                  <c:v>39721</c:v>
                </c:pt>
                <c:pt idx="968">
                  <c:v>39722</c:v>
                </c:pt>
                <c:pt idx="969">
                  <c:v>39723</c:v>
                </c:pt>
                <c:pt idx="970">
                  <c:v>39724</c:v>
                </c:pt>
                <c:pt idx="971">
                  <c:v>39727</c:v>
                </c:pt>
                <c:pt idx="972">
                  <c:v>39728</c:v>
                </c:pt>
                <c:pt idx="973">
                  <c:v>39729</c:v>
                </c:pt>
                <c:pt idx="974">
                  <c:v>39730</c:v>
                </c:pt>
                <c:pt idx="975">
                  <c:v>39731</c:v>
                </c:pt>
                <c:pt idx="976">
                  <c:v>39735</c:v>
                </c:pt>
                <c:pt idx="977">
                  <c:v>39736</c:v>
                </c:pt>
                <c:pt idx="978">
                  <c:v>39737</c:v>
                </c:pt>
                <c:pt idx="979">
                  <c:v>39738</c:v>
                </c:pt>
                <c:pt idx="980">
                  <c:v>39741</c:v>
                </c:pt>
                <c:pt idx="981">
                  <c:v>39742</c:v>
                </c:pt>
                <c:pt idx="982">
                  <c:v>39743</c:v>
                </c:pt>
                <c:pt idx="983">
                  <c:v>39744</c:v>
                </c:pt>
                <c:pt idx="984">
                  <c:v>39745</c:v>
                </c:pt>
                <c:pt idx="985">
                  <c:v>39748</c:v>
                </c:pt>
                <c:pt idx="986">
                  <c:v>39749</c:v>
                </c:pt>
                <c:pt idx="987">
                  <c:v>39750</c:v>
                </c:pt>
                <c:pt idx="988">
                  <c:v>39751</c:v>
                </c:pt>
                <c:pt idx="989">
                  <c:v>39752</c:v>
                </c:pt>
                <c:pt idx="990">
                  <c:v>39755</c:v>
                </c:pt>
                <c:pt idx="991">
                  <c:v>39756</c:v>
                </c:pt>
                <c:pt idx="992">
                  <c:v>39757</c:v>
                </c:pt>
                <c:pt idx="993">
                  <c:v>39758</c:v>
                </c:pt>
                <c:pt idx="994">
                  <c:v>39759</c:v>
                </c:pt>
                <c:pt idx="995">
                  <c:v>39762</c:v>
                </c:pt>
                <c:pt idx="996">
                  <c:v>39763</c:v>
                </c:pt>
                <c:pt idx="997">
                  <c:v>39764</c:v>
                </c:pt>
                <c:pt idx="998">
                  <c:v>39765</c:v>
                </c:pt>
                <c:pt idx="999">
                  <c:v>39766</c:v>
                </c:pt>
                <c:pt idx="1000">
                  <c:v>39769</c:v>
                </c:pt>
                <c:pt idx="1001">
                  <c:v>39770</c:v>
                </c:pt>
                <c:pt idx="1002">
                  <c:v>39771</c:v>
                </c:pt>
                <c:pt idx="1003">
                  <c:v>39772</c:v>
                </c:pt>
                <c:pt idx="1004">
                  <c:v>39773</c:v>
                </c:pt>
                <c:pt idx="1005">
                  <c:v>39776</c:v>
                </c:pt>
                <c:pt idx="1006">
                  <c:v>39777</c:v>
                </c:pt>
                <c:pt idx="1007">
                  <c:v>39778</c:v>
                </c:pt>
                <c:pt idx="1008">
                  <c:v>39779</c:v>
                </c:pt>
                <c:pt idx="1009">
                  <c:v>39780</c:v>
                </c:pt>
                <c:pt idx="1010">
                  <c:v>39783</c:v>
                </c:pt>
                <c:pt idx="1011">
                  <c:v>39784</c:v>
                </c:pt>
                <c:pt idx="1012">
                  <c:v>39785</c:v>
                </c:pt>
                <c:pt idx="1013">
                  <c:v>39786</c:v>
                </c:pt>
                <c:pt idx="1014">
                  <c:v>39787</c:v>
                </c:pt>
                <c:pt idx="1015">
                  <c:v>39790</c:v>
                </c:pt>
                <c:pt idx="1016">
                  <c:v>39791</c:v>
                </c:pt>
                <c:pt idx="1017">
                  <c:v>39792</c:v>
                </c:pt>
                <c:pt idx="1018">
                  <c:v>39793</c:v>
                </c:pt>
                <c:pt idx="1019">
                  <c:v>39794</c:v>
                </c:pt>
                <c:pt idx="1020">
                  <c:v>39797</c:v>
                </c:pt>
                <c:pt idx="1021">
                  <c:v>39798</c:v>
                </c:pt>
                <c:pt idx="1022">
                  <c:v>39799</c:v>
                </c:pt>
                <c:pt idx="1023">
                  <c:v>39800</c:v>
                </c:pt>
                <c:pt idx="1024">
                  <c:v>39801</c:v>
                </c:pt>
                <c:pt idx="1025">
                  <c:v>39804</c:v>
                </c:pt>
                <c:pt idx="1026">
                  <c:v>39805</c:v>
                </c:pt>
                <c:pt idx="1027">
                  <c:v>39806</c:v>
                </c:pt>
                <c:pt idx="1028">
                  <c:v>39807</c:v>
                </c:pt>
                <c:pt idx="1029">
                  <c:v>39808</c:v>
                </c:pt>
                <c:pt idx="1030">
                  <c:v>39811</c:v>
                </c:pt>
                <c:pt idx="1031">
                  <c:v>39812</c:v>
                </c:pt>
                <c:pt idx="1032">
                  <c:v>39813</c:v>
                </c:pt>
                <c:pt idx="1033">
                  <c:v>39814</c:v>
                </c:pt>
                <c:pt idx="1034">
                  <c:v>39815</c:v>
                </c:pt>
                <c:pt idx="1035">
                  <c:v>39818</c:v>
                </c:pt>
                <c:pt idx="1036">
                  <c:v>39819</c:v>
                </c:pt>
                <c:pt idx="1037">
                  <c:v>39820</c:v>
                </c:pt>
                <c:pt idx="1038">
                  <c:v>39821</c:v>
                </c:pt>
                <c:pt idx="1039">
                  <c:v>39822</c:v>
                </c:pt>
                <c:pt idx="1040">
                  <c:v>39825</c:v>
                </c:pt>
                <c:pt idx="1041">
                  <c:v>39826</c:v>
                </c:pt>
                <c:pt idx="1042">
                  <c:v>39827</c:v>
                </c:pt>
                <c:pt idx="1043">
                  <c:v>39828</c:v>
                </c:pt>
                <c:pt idx="1044">
                  <c:v>39829</c:v>
                </c:pt>
                <c:pt idx="1045">
                  <c:v>39832</c:v>
                </c:pt>
                <c:pt idx="1046">
                  <c:v>39833</c:v>
                </c:pt>
                <c:pt idx="1047">
                  <c:v>39834</c:v>
                </c:pt>
                <c:pt idx="1048">
                  <c:v>39835</c:v>
                </c:pt>
                <c:pt idx="1049">
                  <c:v>39836</c:v>
                </c:pt>
                <c:pt idx="1050">
                  <c:v>39839</c:v>
                </c:pt>
                <c:pt idx="1051">
                  <c:v>39840</c:v>
                </c:pt>
                <c:pt idx="1052">
                  <c:v>39841</c:v>
                </c:pt>
                <c:pt idx="1053">
                  <c:v>39842</c:v>
                </c:pt>
                <c:pt idx="1054">
                  <c:v>39843</c:v>
                </c:pt>
                <c:pt idx="1055">
                  <c:v>39846</c:v>
                </c:pt>
                <c:pt idx="1056">
                  <c:v>39847</c:v>
                </c:pt>
                <c:pt idx="1057">
                  <c:v>39848</c:v>
                </c:pt>
                <c:pt idx="1058">
                  <c:v>39849</c:v>
                </c:pt>
                <c:pt idx="1059">
                  <c:v>39850</c:v>
                </c:pt>
                <c:pt idx="1060">
                  <c:v>39853</c:v>
                </c:pt>
                <c:pt idx="1061">
                  <c:v>39854</c:v>
                </c:pt>
                <c:pt idx="1062">
                  <c:v>39855</c:v>
                </c:pt>
                <c:pt idx="1063">
                  <c:v>39856</c:v>
                </c:pt>
                <c:pt idx="1064">
                  <c:v>39857</c:v>
                </c:pt>
                <c:pt idx="1065">
                  <c:v>39860</c:v>
                </c:pt>
                <c:pt idx="1066">
                  <c:v>39861</c:v>
                </c:pt>
                <c:pt idx="1067">
                  <c:v>39862</c:v>
                </c:pt>
                <c:pt idx="1068">
                  <c:v>39863</c:v>
                </c:pt>
                <c:pt idx="1069">
                  <c:v>39864</c:v>
                </c:pt>
                <c:pt idx="1070">
                  <c:v>39867</c:v>
                </c:pt>
                <c:pt idx="1071">
                  <c:v>39868</c:v>
                </c:pt>
                <c:pt idx="1072">
                  <c:v>39869</c:v>
                </c:pt>
                <c:pt idx="1073">
                  <c:v>39870</c:v>
                </c:pt>
                <c:pt idx="1074">
                  <c:v>39871</c:v>
                </c:pt>
                <c:pt idx="1075">
                  <c:v>39874</c:v>
                </c:pt>
                <c:pt idx="1076">
                  <c:v>39875</c:v>
                </c:pt>
                <c:pt idx="1077">
                  <c:v>39876</c:v>
                </c:pt>
                <c:pt idx="1078">
                  <c:v>39877</c:v>
                </c:pt>
                <c:pt idx="1079">
                  <c:v>39878</c:v>
                </c:pt>
                <c:pt idx="1080">
                  <c:v>39881</c:v>
                </c:pt>
                <c:pt idx="1081">
                  <c:v>39882</c:v>
                </c:pt>
                <c:pt idx="1082">
                  <c:v>39883</c:v>
                </c:pt>
                <c:pt idx="1083">
                  <c:v>39884</c:v>
                </c:pt>
                <c:pt idx="1084">
                  <c:v>39885</c:v>
                </c:pt>
                <c:pt idx="1085">
                  <c:v>39888</c:v>
                </c:pt>
                <c:pt idx="1086">
                  <c:v>39889</c:v>
                </c:pt>
                <c:pt idx="1087">
                  <c:v>39890</c:v>
                </c:pt>
                <c:pt idx="1088">
                  <c:v>39891</c:v>
                </c:pt>
                <c:pt idx="1089">
                  <c:v>39892</c:v>
                </c:pt>
                <c:pt idx="1090">
                  <c:v>39895</c:v>
                </c:pt>
                <c:pt idx="1091">
                  <c:v>39896</c:v>
                </c:pt>
                <c:pt idx="1092">
                  <c:v>39897</c:v>
                </c:pt>
                <c:pt idx="1093">
                  <c:v>39898</c:v>
                </c:pt>
                <c:pt idx="1094">
                  <c:v>39899</c:v>
                </c:pt>
                <c:pt idx="1095">
                  <c:v>39902</c:v>
                </c:pt>
                <c:pt idx="1096">
                  <c:v>39903</c:v>
                </c:pt>
                <c:pt idx="1097">
                  <c:v>39904</c:v>
                </c:pt>
                <c:pt idx="1098">
                  <c:v>39905</c:v>
                </c:pt>
                <c:pt idx="1099">
                  <c:v>39906</c:v>
                </c:pt>
                <c:pt idx="1100">
                  <c:v>39909</c:v>
                </c:pt>
                <c:pt idx="1101">
                  <c:v>39910</c:v>
                </c:pt>
                <c:pt idx="1102">
                  <c:v>39911</c:v>
                </c:pt>
                <c:pt idx="1103">
                  <c:v>39912</c:v>
                </c:pt>
                <c:pt idx="1104">
                  <c:v>39913</c:v>
                </c:pt>
                <c:pt idx="1105">
                  <c:v>39916</c:v>
                </c:pt>
                <c:pt idx="1106">
                  <c:v>39917</c:v>
                </c:pt>
                <c:pt idx="1107">
                  <c:v>39918</c:v>
                </c:pt>
                <c:pt idx="1108">
                  <c:v>39919</c:v>
                </c:pt>
                <c:pt idx="1109">
                  <c:v>39920</c:v>
                </c:pt>
                <c:pt idx="1110">
                  <c:v>39923</c:v>
                </c:pt>
                <c:pt idx="1111">
                  <c:v>39924</c:v>
                </c:pt>
                <c:pt idx="1112">
                  <c:v>39925</c:v>
                </c:pt>
                <c:pt idx="1113">
                  <c:v>39926</c:v>
                </c:pt>
                <c:pt idx="1114">
                  <c:v>39927</c:v>
                </c:pt>
                <c:pt idx="1115">
                  <c:v>39930</c:v>
                </c:pt>
                <c:pt idx="1116">
                  <c:v>39931</c:v>
                </c:pt>
                <c:pt idx="1117">
                  <c:v>39932</c:v>
                </c:pt>
                <c:pt idx="1118">
                  <c:v>39933</c:v>
                </c:pt>
                <c:pt idx="1119">
                  <c:v>39934</c:v>
                </c:pt>
                <c:pt idx="1120">
                  <c:v>39937</c:v>
                </c:pt>
                <c:pt idx="1121">
                  <c:v>39938</c:v>
                </c:pt>
                <c:pt idx="1122">
                  <c:v>39939</c:v>
                </c:pt>
                <c:pt idx="1123">
                  <c:v>39940</c:v>
                </c:pt>
                <c:pt idx="1124">
                  <c:v>39941</c:v>
                </c:pt>
                <c:pt idx="1125">
                  <c:v>39944</c:v>
                </c:pt>
                <c:pt idx="1126">
                  <c:v>39945</c:v>
                </c:pt>
                <c:pt idx="1127">
                  <c:v>39946</c:v>
                </c:pt>
                <c:pt idx="1128">
                  <c:v>39947</c:v>
                </c:pt>
                <c:pt idx="1129">
                  <c:v>39948</c:v>
                </c:pt>
                <c:pt idx="1130">
                  <c:v>39951</c:v>
                </c:pt>
                <c:pt idx="1131">
                  <c:v>39952</c:v>
                </c:pt>
                <c:pt idx="1132">
                  <c:v>39953</c:v>
                </c:pt>
                <c:pt idx="1133">
                  <c:v>39954</c:v>
                </c:pt>
                <c:pt idx="1134">
                  <c:v>39955</c:v>
                </c:pt>
                <c:pt idx="1135">
                  <c:v>39958</c:v>
                </c:pt>
                <c:pt idx="1136">
                  <c:v>39959</c:v>
                </c:pt>
                <c:pt idx="1137">
                  <c:v>39960</c:v>
                </c:pt>
                <c:pt idx="1138">
                  <c:v>39961</c:v>
                </c:pt>
                <c:pt idx="1139">
                  <c:v>39962</c:v>
                </c:pt>
                <c:pt idx="1140">
                  <c:v>39965</c:v>
                </c:pt>
                <c:pt idx="1141">
                  <c:v>39966</c:v>
                </c:pt>
                <c:pt idx="1142">
                  <c:v>39967</c:v>
                </c:pt>
                <c:pt idx="1143">
                  <c:v>39968</c:v>
                </c:pt>
                <c:pt idx="1144">
                  <c:v>39969</c:v>
                </c:pt>
                <c:pt idx="1145">
                  <c:v>39972</c:v>
                </c:pt>
                <c:pt idx="1146">
                  <c:v>39973</c:v>
                </c:pt>
                <c:pt idx="1147">
                  <c:v>39974</c:v>
                </c:pt>
                <c:pt idx="1148">
                  <c:v>39975</c:v>
                </c:pt>
                <c:pt idx="1149">
                  <c:v>39976</c:v>
                </c:pt>
                <c:pt idx="1150">
                  <c:v>39979</c:v>
                </c:pt>
                <c:pt idx="1151">
                  <c:v>39980</c:v>
                </c:pt>
                <c:pt idx="1152">
                  <c:v>39981</c:v>
                </c:pt>
                <c:pt idx="1153">
                  <c:v>39982</c:v>
                </c:pt>
                <c:pt idx="1154">
                  <c:v>39983</c:v>
                </c:pt>
                <c:pt idx="1155">
                  <c:v>39986</c:v>
                </c:pt>
                <c:pt idx="1156">
                  <c:v>39987</c:v>
                </c:pt>
                <c:pt idx="1157">
                  <c:v>39988</c:v>
                </c:pt>
                <c:pt idx="1158">
                  <c:v>39989</c:v>
                </c:pt>
                <c:pt idx="1159">
                  <c:v>39990</c:v>
                </c:pt>
                <c:pt idx="1160">
                  <c:v>39993</c:v>
                </c:pt>
                <c:pt idx="1161">
                  <c:v>39994</c:v>
                </c:pt>
                <c:pt idx="1162">
                  <c:v>39995</c:v>
                </c:pt>
                <c:pt idx="1163">
                  <c:v>39996</c:v>
                </c:pt>
                <c:pt idx="1164">
                  <c:v>39997</c:v>
                </c:pt>
                <c:pt idx="1165">
                  <c:v>40000</c:v>
                </c:pt>
                <c:pt idx="1166">
                  <c:v>40001</c:v>
                </c:pt>
                <c:pt idx="1167">
                  <c:v>40002</c:v>
                </c:pt>
                <c:pt idx="1168">
                  <c:v>40003</c:v>
                </c:pt>
                <c:pt idx="1169">
                  <c:v>40004</c:v>
                </c:pt>
                <c:pt idx="1170">
                  <c:v>40007</c:v>
                </c:pt>
                <c:pt idx="1171">
                  <c:v>40008</c:v>
                </c:pt>
                <c:pt idx="1172">
                  <c:v>40009</c:v>
                </c:pt>
                <c:pt idx="1173">
                  <c:v>40010</c:v>
                </c:pt>
                <c:pt idx="1174">
                  <c:v>40011</c:v>
                </c:pt>
                <c:pt idx="1175">
                  <c:v>40014</c:v>
                </c:pt>
                <c:pt idx="1176">
                  <c:v>40015</c:v>
                </c:pt>
                <c:pt idx="1177">
                  <c:v>40016</c:v>
                </c:pt>
                <c:pt idx="1178">
                  <c:v>40017</c:v>
                </c:pt>
                <c:pt idx="1179">
                  <c:v>40018</c:v>
                </c:pt>
                <c:pt idx="1180">
                  <c:v>40021</c:v>
                </c:pt>
                <c:pt idx="1181">
                  <c:v>40022</c:v>
                </c:pt>
                <c:pt idx="1182">
                  <c:v>40023</c:v>
                </c:pt>
                <c:pt idx="1183">
                  <c:v>40024</c:v>
                </c:pt>
                <c:pt idx="1184">
                  <c:v>40025</c:v>
                </c:pt>
                <c:pt idx="1185">
                  <c:v>40028</c:v>
                </c:pt>
                <c:pt idx="1186">
                  <c:v>40029</c:v>
                </c:pt>
                <c:pt idx="1187">
                  <c:v>40030</c:v>
                </c:pt>
                <c:pt idx="1188">
                  <c:v>40031</c:v>
                </c:pt>
                <c:pt idx="1189">
                  <c:v>40032</c:v>
                </c:pt>
                <c:pt idx="1190">
                  <c:v>40035</c:v>
                </c:pt>
                <c:pt idx="1191">
                  <c:v>40036</c:v>
                </c:pt>
                <c:pt idx="1192">
                  <c:v>40037</c:v>
                </c:pt>
                <c:pt idx="1193">
                  <c:v>40038</c:v>
                </c:pt>
                <c:pt idx="1194">
                  <c:v>40039</c:v>
                </c:pt>
                <c:pt idx="1195">
                  <c:v>40042</c:v>
                </c:pt>
                <c:pt idx="1196">
                  <c:v>40043</c:v>
                </c:pt>
                <c:pt idx="1197">
                  <c:v>40044</c:v>
                </c:pt>
                <c:pt idx="1198">
                  <c:v>40045</c:v>
                </c:pt>
                <c:pt idx="1199">
                  <c:v>40046</c:v>
                </c:pt>
                <c:pt idx="1200">
                  <c:v>40049</c:v>
                </c:pt>
                <c:pt idx="1201">
                  <c:v>40050</c:v>
                </c:pt>
                <c:pt idx="1202">
                  <c:v>40051</c:v>
                </c:pt>
                <c:pt idx="1203">
                  <c:v>40052</c:v>
                </c:pt>
                <c:pt idx="1204">
                  <c:v>40053</c:v>
                </c:pt>
                <c:pt idx="1205">
                  <c:v>40056</c:v>
                </c:pt>
                <c:pt idx="1206">
                  <c:v>40057</c:v>
                </c:pt>
                <c:pt idx="1207">
                  <c:v>40058</c:v>
                </c:pt>
                <c:pt idx="1208">
                  <c:v>40059</c:v>
                </c:pt>
                <c:pt idx="1209">
                  <c:v>40060</c:v>
                </c:pt>
                <c:pt idx="1210">
                  <c:v>40063</c:v>
                </c:pt>
                <c:pt idx="1211">
                  <c:v>40064</c:v>
                </c:pt>
                <c:pt idx="1212">
                  <c:v>40065</c:v>
                </c:pt>
                <c:pt idx="1213">
                  <c:v>40066</c:v>
                </c:pt>
                <c:pt idx="1214">
                  <c:v>40067</c:v>
                </c:pt>
                <c:pt idx="1215">
                  <c:v>40070</c:v>
                </c:pt>
                <c:pt idx="1216">
                  <c:v>40071</c:v>
                </c:pt>
                <c:pt idx="1217">
                  <c:v>40072</c:v>
                </c:pt>
                <c:pt idx="1218">
                  <c:v>40073</c:v>
                </c:pt>
                <c:pt idx="1219">
                  <c:v>40074</c:v>
                </c:pt>
                <c:pt idx="1220">
                  <c:v>40077</c:v>
                </c:pt>
                <c:pt idx="1221">
                  <c:v>40078</c:v>
                </c:pt>
                <c:pt idx="1222">
                  <c:v>40079</c:v>
                </c:pt>
                <c:pt idx="1223">
                  <c:v>40080</c:v>
                </c:pt>
                <c:pt idx="1224">
                  <c:v>40081</c:v>
                </c:pt>
                <c:pt idx="1225">
                  <c:v>40084</c:v>
                </c:pt>
                <c:pt idx="1226">
                  <c:v>40085</c:v>
                </c:pt>
                <c:pt idx="1227">
                  <c:v>40086</c:v>
                </c:pt>
                <c:pt idx="1228">
                  <c:v>40087</c:v>
                </c:pt>
                <c:pt idx="1229">
                  <c:v>40088</c:v>
                </c:pt>
                <c:pt idx="1230">
                  <c:v>40091</c:v>
                </c:pt>
                <c:pt idx="1231">
                  <c:v>40092</c:v>
                </c:pt>
                <c:pt idx="1232">
                  <c:v>40093</c:v>
                </c:pt>
                <c:pt idx="1233">
                  <c:v>40094</c:v>
                </c:pt>
                <c:pt idx="1234">
                  <c:v>40095</c:v>
                </c:pt>
                <c:pt idx="1235">
                  <c:v>40098</c:v>
                </c:pt>
                <c:pt idx="1236">
                  <c:v>40099</c:v>
                </c:pt>
                <c:pt idx="1237">
                  <c:v>40100</c:v>
                </c:pt>
                <c:pt idx="1238">
                  <c:v>40101</c:v>
                </c:pt>
                <c:pt idx="1239">
                  <c:v>40102</c:v>
                </c:pt>
                <c:pt idx="1240">
                  <c:v>40105</c:v>
                </c:pt>
                <c:pt idx="1241">
                  <c:v>40106</c:v>
                </c:pt>
                <c:pt idx="1242">
                  <c:v>40107</c:v>
                </c:pt>
                <c:pt idx="1243">
                  <c:v>40108</c:v>
                </c:pt>
                <c:pt idx="1244">
                  <c:v>40109</c:v>
                </c:pt>
                <c:pt idx="1245">
                  <c:v>40112</c:v>
                </c:pt>
                <c:pt idx="1246">
                  <c:v>40113</c:v>
                </c:pt>
                <c:pt idx="1247">
                  <c:v>40114</c:v>
                </c:pt>
                <c:pt idx="1248">
                  <c:v>40115</c:v>
                </c:pt>
                <c:pt idx="1249">
                  <c:v>40116</c:v>
                </c:pt>
                <c:pt idx="1250">
                  <c:v>40119</c:v>
                </c:pt>
                <c:pt idx="1251">
                  <c:v>40120</c:v>
                </c:pt>
                <c:pt idx="1252">
                  <c:v>40121</c:v>
                </c:pt>
                <c:pt idx="1253">
                  <c:v>40122</c:v>
                </c:pt>
                <c:pt idx="1254">
                  <c:v>40123</c:v>
                </c:pt>
                <c:pt idx="1255">
                  <c:v>40126</c:v>
                </c:pt>
                <c:pt idx="1256">
                  <c:v>40127</c:v>
                </c:pt>
                <c:pt idx="1257">
                  <c:v>40128</c:v>
                </c:pt>
                <c:pt idx="1258">
                  <c:v>40129</c:v>
                </c:pt>
                <c:pt idx="1259">
                  <c:v>40130</c:v>
                </c:pt>
                <c:pt idx="1260">
                  <c:v>40133</c:v>
                </c:pt>
                <c:pt idx="1261">
                  <c:v>40134</c:v>
                </c:pt>
                <c:pt idx="1262">
                  <c:v>40135</c:v>
                </c:pt>
                <c:pt idx="1263">
                  <c:v>40136</c:v>
                </c:pt>
                <c:pt idx="1264">
                  <c:v>40137</c:v>
                </c:pt>
                <c:pt idx="1265">
                  <c:v>40140</c:v>
                </c:pt>
                <c:pt idx="1266">
                  <c:v>40141</c:v>
                </c:pt>
                <c:pt idx="1267">
                  <c:v>40142</c:v>
                </c:pt>
                <c:pt idx="1268">
                  <c:v>40143</c:v>
                </c:pt>
                <c:pt idx="1269">
                  <c:v>40144</c:v>
                </c:pt>
                <c:pt idx="1270">
                  <c:v>40147</c:v>
                </c:pt>
                <c:pt idx="1271">
                  <c:v>40148</c:v>
                </c:pt>
                <c:pt idx="1272">
                  <c:v>40149</c:v>
                </c:pt>
                <c:pt idx="1273">
                  <c:v>40150</c:v>
                </c:pt>
                <c:pt idx="1274">
                  <c:v>40151</c:v>
                </c:pt>
                <c:pt idx="1275">
                  <c:v>40154</c:v>
                </c:pt>
                <c:pt idx="1276">
                  <c:v>40155</c:v>
                </c:pt>
                <c:pt idx="1277">
                  <c:v>40156</c:v>
                </c:pt>
                <c:pt idx="1278">
                  <c:v>40157</c:v>
                </c:pt>
                <c:pt idx="1279">
                  <c:v>40158</c:v>
                </c:pt>
                <c:pt idx="1280">
                  <c:v>40161</c:v>
                </c:pt>
                <c:pt idx="1281">
                  <c:v>40162</c:v>
                </c:pt>
                <c:pt idx="1282">
                  <c:v>40163</c:v>
                </c:pt>
                <c:pt idx="1283">
                  <c:v>40164</c:v>
                </c:pt>
                <c:pt idx="1284">
                  <c:v>40165</c:v>
                </c:pt>
                <c:pt idx="1285">
                  <c:v>40168</c:v>
                </c:pt>
                <c:pt idx="1286">
                  <c:v>40169</c:v>
                </c:pt>
                <c:pt idx="1287">
                  <c:v>40170</c:v>
                </c:pt>
                <c:pt idx="1288">
                  <c:v>40171</c:v>
                </c:pt>
                <c:pt idx="1289">
                  <c:v>40175</c:v>
                </c:pt>
                <c:pt idx="1290">
                  <c:v>40176</c:v>
                </c:pt>
                <c:pt idx="1291">
                  <c:v>40177</c:v>
                </c:pt>
                <c:pt idx="1292">
                  <c:v>40178</c:v>
                </c:pt>
                <c:pt idx="1293">
                  <c:v>40182</c:v>
                </c:pt>
                <c:pt idx="1294">
                  <c:v>40183</c:v>
                </c:pt>
                <c:pt idx="1295">
                  <c:v>40184</c:v>
                </c:pt>
                <c:pt idx="1296">
                  <c:v>40185</c:v>
                </c:pt>
                <c:pt idx="1297">
                  <c:v>40186</c:v>
                </c:pt>
                <c:pt idx="1298">
                  <c:v>40189</c:v>
                </c:pt>
                <c:pt idx="1299">
                  <c:v>40190</c:v>
                </c:pt>
                <c:pt idx="1300">
                  <c:v>40191</c:v>
                </c:pt>
                <c:pt idx="1301">
                  <c:v>40192</c:v>
                </c:pt>
                <c:pt idx="1302">
                  <c:v>40193</c:v>
                </c:pt>
                <c:pt idx="1303">
                  <c:v>40196</c:v>
                </c:pt>
                <c:pt idx="1304">
                  <c:v>40197</c:v>
                </c:pt>
                <c:pt idx="1305">
                  <c:v>40198</c:v>
                </c:pt>
                <c:pt idx="1306">
                  <c:v>40199</c:v>
                </c:pt>
                <c:pt idx="1307">
                  <c:v>40200</c:v>
                </c:pt>
                <c:pt idx="1308">
                  <c:v>40203</c:v>
                </c:pt>
                <c:pt idx="1309">
                  <c:v>40204</c:v>
                </c:pt>
                <c:pt idx="1310">
                  <c:v>40205</c:v>
                </c:pt>
                <c:pt idx="1311">
                  <c:v>40206</c:v>
                </c:pt>
                <c:pt idx="1312">
                  <c:v>40207</c:v>
                </c:pt>
                <c:pt idx="1313">
                  <c:v>40210</c:v>
                </c:pt>
                <c:pt idx="1314">
                  <c:v>40211</c:v>
                </c:pt>
                <c:pt idx="1315">
                  <c:v>40212</c:v>
                </c:pt>
                <c:pt idx="1316">
                  <c:v>40213</c:v>
                </c:pt>
                <c:pt idx="1317">
                  <c:v>40214</c:v>
                </c:pt>
                <c:pt idx="1318">
                  <c:v>40217</c:v>
                </c:pt>
                <c:pt idx="1319">
                  <c:v>40218</c:v>
                </c:pt>
                <c:pt idx="1320">
                  <c:v>40219</c:v>
                </c:pt>
                <c:pt idx="1321">
                  <c:v>40220</c:v>
                </c:pt>
                <c:pt idx="1322">
                  <c:v>40221</c:v>
                </c:pt>
                <c:pt idx="1323">
                  <c:v>40225</c:v>
                </c:pt>
                <c:pt idx="1324">
                  <c:v>40226</c:v>
                </c:pt>
                <c:pt idx="1325">
                  <c:v>40227</c:v>
                </c:pt>
                <c:pt idx="1326">
                  <c:v>40228</c:v>
                </c:pt>
                <c:pt idx="1327">
                  <c:v>40231</c:v>
                </c:pt>
                <c:pt idx="1328">
                  <c:v>40232</c:v>
                </c:pt>
                <c:pt idx="1329">
                  <c:v>40233</c:v>
                </c:pt>
                <c:pt idx="1330">
                  <c:v>40234</c:v>
                </c:pt>
                <c:pt idx="1331">
                  <c:v>40235</c:v>
                </c:pt>
                <c:pt idx="1332">
                  <c:v>40238</c:v>
                </c:pt>
                <c:pt idx="1333">
                  <c:v>40239</c:v>
                </c:pt>
                <c:pt idx="1334">
                  <c:v>40240</c:v>
                </c:pt>
                <c:pt idx="1335">
                  <c:v>40241</c:v>
                </c:pt>
                <c:pt idx="1336">
                  <c:v>40242</c:v>
                </c:pt>
                <c:pt idx="1337">
                  <c:v>40245</c:v>
                </c:pt>
                <c:pt idx="1338">
                  <c:v>40246</c:v>
                </c:pt>
                <c:pt idx="1339">
                  <c:v>40247</c:v>
                </c:pt>
                <c:pt idx="1340">
                  <c:v>40248</c:v>
                </c:pt>
                <c:pt idx="1341">
                  <c:v>40249</c:v>
                </c:pt>
                <c:pt idx="1342">
                  <c:v>40252</c:v>
                </c:pt>
                <c:pt idx="1343">
                  <c:v>40253</c:v>
                </c:pt>
                <c:pt idx="1344">
                  <c:v>40254</c:v>
                </c:pt>
                <c:pt idx="1345">
                  <c:v>40255</c:v>
                </c:pt>
                <c:pt idx="1346">
                  <c:v>40256</c:v>
                </c:pt>
                <c:pt idx="1347">
                  <c:v>40259</c:v>
                </c:pt>
                <c:pt idx="1348">
                  <c:v>40260</c:v>
                </c:pt>
                <c:pt idx="1349">
                  <c:v>40261</c:v>
                </c:pt>
                <c:pt idx="1350">
                  <c:v>40262</c:v>
                </c:pt>
                <c:pt idx="1351">
                  <c:v>40263</c:v>
                </c:pt>
                <c:pt idx="1352">
                  <c:v>40266</c:v>
                </c:pt>
                <c:pt idx="1353">
                  <c:v>40267</c:v>
                </c:pt>
                <c:pt idx="1354">
                  <c:v>40268</c:v>
                </c:pt>
                <c:pt idx="1355">
                  <c:v>40269</c:v>
                </c:pt>
                <c:pt idx="1356">
                  <c:v>40273</c:v>
                </c:pt>
                <c:pt idx="1357">
                  <c:v>40274</c:v>
                </c:pt>
                <c:pt idx="1358">
                  <c:v>40275</c:v>
                </c:pt>
                <c:pt idx="1359">
                  <c:v>40276</c:v>
                </c:pt>
                <c:pt idx="1360">
                  <c:v>40277</c:v>
                </c:pt>
                <c:pt idx="1361">
                  <c:v>40280</c:v>
                </c:pt>
                <c:pt idx="1362">
                  <c:v>40281</c:v>
                </c:pt>
                <c:pt idx="1363">
                  <c:v>40282</c:v>
                </c:pt>
                <c:pt idx="1364">
                  <c:v>40283</c:v>
                </c:pt>
                <c:pt idx="1365">
                  <c:v>40284</c:v>
                </c:pt>
                <c:pt idx="1366">
                  <c:v>40287</c:v>
                </c:pt>
                <c:pt idx="1367">
                  <c:v>40288</c:v>
                </c:pt>
                <c:pt idx="1368">
                  <c:v>40289</c:v>
                </c:pt>
                <c:pt idx="1369">
                  <c:v>40290</c:v>
                </c:pt>
                <c:pt idx="1370">
                  <c:v>40291</c:v>
                </c:pt>
                <c:pt idx="1371">
                  <c:v>40294</c:v>
                </c:pt>
                <c:pt idx="1372">
                  <c:v>40295</c:v>
                </c:pt>
                <c:pt idx="1373">
                  <c:v>40296</c:v>
                </c:pt>
                <c:pt idx="1374">
                  <c:v>40297</c:v>
                </c:pt>
                <c:pt idx="1375">
                  <c:v>40298</c:v>
                </c:pt>
                <c:pt idx="1376">
                  <c:v>40301</c:v>
                </c:pt>
                <c:pt idx="1377">
                  <c:v>40302</c:v>
                </c:pt>
                <c:pt idx="1378">
                  <c:v>40303</c:v>
                </c:pt>
                <c:pt idx="1379">
                  <c:v>40304</c:v>
                </c:pt>
                <c:pt idx="1380">
                  <c:v>40305</c:v>
                </c:pt>
                <c:pt idx="1381">
                  <c:v>40308</c:v>
                </c:pt>
                <c:pt idx="1382">
                  <c:v>40309</c:v>
                </c:pt>
                <c:pt idx="1383">
                  <c:v>40310</c:v>
                </c:pt>
                <c:pt idx="1384">
                  <c:v>40311</c:v>
                </c:pt>
                <c:pt idx="1385">
                  <c:v>40312</c:v>
                </c:pt>
                <c:pt idx="1386">
                  <c:v>40315</c:v>
                </c:pt>
                <c:pt idx="1387">
                  <c:v>40316</c:v>
                </c:pt>
                <c:pt idx="1388">
                  <c:v>40317</c:v>
                </c:pt>
                <c:pt idx="1389">
                  <c:v>40318</c:v>
                </c:pt>
                <c:pt idx="1390">
                  <c:v>40319</c:v>
                </c:pt>
                <c:pt idx="1391">
                  <c:v>40322</c:v>
                </c:pt>
                <c:pt idx="1392">
                  <c:v>40323</c:v>
                </c:pt>
                <c:pt idx="1393">
                  <c:v>40324</c:v>
                </c:pt>
                <c:pt idx="1394">
                  <c:v>40325</c:v>
                </c:pt>
                <c:pt idx="1395">
                  <c:v>40326</c:v>
                </c:pt>
                <c:pt idx="1396">
                  <c:v>40329</c:v>
                </c:pt>
                <c:pt idx="1397">
                  <c:v>40330</c:v>
                </c:pt>
                <c:pt idx="1398">
                  <c:v>40331</c:v>
                </c:pt>
                <c:pt idx="1399">
                  <c:v>40332</c:v>
                </c:pt>
                <c:pt idx="1400">
                  <c:v>40333</c:v>
                </c:pt>
                <c:pt idx="1401">
                  <c:v>40336</c:v>
                </c:pt>
                <c:pt idx="1402">
                  <c:v>40337</c:v>
                </c:pt>
                <c:pt idx="1403">
                  <c:v>40338</c:v>
                </c:pt>
                <c:pt idx="1404">
                  <c:v>40339</c:v>
                </c:pt>
                <c:pt idx="1405">
                  <c:v>40340</c:v>
                </c:pt>
                <c:pt idx="1406">
                  <c:v>40343</c:v>
                </c:pt>
                <c:pt idx="1407">
                  <c:v>40344</c:v>
                </c:pt>
                <c:pt idx="1408">
                  <c:v>40345</c:v>
                </c:pt>
                <c:pt idx="1409">
                  <c:v>40346</c:v>
                </c:pt>
                <c:pt idx="1410">
                  <c:v>40347</c:v>
                </c:pt>
                <c:pt idx="1411">
                  <c:v>40350</c:v>
                </c:pt>
                <c:pt idx="1412">
                  <c:v>40351</c:v>
                </c:pt>
                <c:pt idx="1413">
                  <c:v>40352</c:v>
                </c:pt>
                <c:pt idx="1414">
                  <c:v>40353</c:v>
                </c:pt>
                <c:pt idx="1415">
                  <c:v>40354</c:v>
                </c:pt>
                <c:pt idx="1416">
                  <c:v>40357</c:v>
                </c:pt>
                <c:pt idx="1417">
                  <c:v>40358</c:v>
                </c:pt>
                <c:pt idx="1418">
                  <c:v>40359</c:v>
                </c:pt>
                <c:pt idx="1419">
                  <c:v>40360</c:v>
                </c:pt>
                <c:pt idx="1420">
                  <c:v>40361</c:v>
                </c:pt>
                <c:pt idx="1421">
                  <c:v>40365</c:v>
                </c:pt>
                <c:pt idx="1422">
                  <c:v>40366</c:v>
                </c:pt>
                <c:pt idx="1423">
                  <c:v>40367</c:v>
                </c:pt>
                <c:pt idx="1424">
                  <c:v>40368</c:v>
                </c:pt>
                <c:pt idx="1425">
                  <c:v>40371</c:v>
                </c:pt>
                <c:pt idx="1426">
                  <c:v>40372</c:v>
                </c:pt>
                <c:pt idx="1427">
                  <c:v>40373</c:v>
                </c:pt>
                <c:pt idx="1428">
                  <c:v>40374</c:v>
                </c:pt>
                <c:pt idx="1429">
                  <c:v>40375</c:v>
                </c:pt>
                <c:pt idx="1430">
                  <c:v>40378</c:v>
                </c:pt>
                <c:pt idx="1431">
                  <c:v>40379</c:v>
                </c:pt>
                <c:pt idx="1432">
                  <c:v>40380</c:v>
                </c:pt>
                <c:pt idx="1433">
                  <c:v>40381</c:v>
                </c:pt>
                <c:pt idx="1434">
                  <c:v>40382</c:v>
                </c:pt>
                <c:pt idx="1435">
                  <c:v>40385</c:v>
                </c:pt>
                <c:pt idx="1436">
                  <c:v>40386</c:v>
                </c:pt>
                <c:pt idx="1437">
                  <c:v>40387</c:v>
                </c:pt>
                <c:pt idx="1438">
                  <c:v>40388</c:v>
                </c:pt>
                <c:pt idx="1439">
                  <c:v>40389</c:v>
                </c:pt>
                <c:pt idx="1440">
                  <c:v>40392</c:v>
                </c:pt>
                <c:pt idx="1441">
                  <c:v>40393</c:v>
                </c:pt>
                <c:pt idx="1442">
                  <c:v>40394</c:v>
                </c:pt>
                <c:pt idx="1443">
                  <c:v>40395</c:v>
                </c:pt>
                <c:pt idx="1444">
                  <c:v>40396</c:v>
                </c:pt>
                <c:pt idx="1445">
                  <c:v>40399</c:v>
                </c:pt>
                <c:pt idx="1446">
                  <c:v>40400</c:v>
                </c:pt>
                <c:pt idx="1447">
                  <c:v>40401</c:v>
                </c:pt>
                <c:pt idx="1448">
                  <c:v>40402</c:v>
                </c:pt>
                <c:pt idx="1449">
                  <c:v>40403</c:v>
                </c:pt>
                <c:pt idx="1450">
                  <c:v>40406</c:v>
                </c:pt>
                <c:pt idx="1451">
                  <c:v>40407</c:v>
                </c:pt>
                <c:pt idx="1452">
                  <c:v>40408</c:v>
                </c:pt>
                <c:pt idx="1453">
                  <c:v>40409</c:v>
                </c:pt>
                <c:pt idx="1454">
                  <c:v>40410</c:v>
                </c:pt>
                <c:pt idx="1455">
                  <c:v>40413</c:v>
                </c:pt>
                <c:pt idx="1456">
                  <c:v>40414</c:v>
                </c:pt>
                <c:pt idx="1457">
                  <c:v>40415</c:v>
                </c:pt>
                <c:pt idx="1458">
                  <c:v>40416</c:v>
                </c:pt>
                <c:pt idx="1459">
                  <c:v>40417</c:v>
                </c:pt>
                <c:pt idx="1460">
                  <c:v>40420</c:v>
                </c:pt>
                <c:pt idx="1461">
                  <c:v>40421</c:v>
                </c:pt>
                <c:pt idx="1462">
                  <c:v>40422</c:v>
                </c:pt>
                <c:pt idx="1463">
                  <c:v>40423</c:v>
                </c:pt>
                <c:pt idx="1464">
                  <c:v>40424</c:v>
                </c:pt>
                <c:pt idx="1465">
                  <c:v>40428</c:v>
                </c:pt>
                <c:pt idx="1466">
                  <c:v>40429</c:v>
                </c:pt>
                <c:pt idx="1467">
                  <c:v>40430</c:v>
                </c:pt>
                <c:pt idx="1468">
                  <c:v>40431</c:v>
                </c:pt>
                <c:pt idx="1469">
                  <c:v>40434</c:v>
                </c:pt>
                <c:pt idx="1470">
                  <c:v>40435</c:v>
                </c:pt>
                <c:pt idx="1471">
                  <c:v>40436</c:v>
                </c:pt>
                <c:pt idx="1472">
                  <c:v>40437</c:v>
                </c:pt>
                <c:pt idx="1473">
                  <c:v>40438</c:v>
                </c:pt>
                <c:pt idx="1474">
                  <c:v>40441</c:v>
                </c:pt>
                <c:pt idx="1475">
                  <c:v>40442</c:v>
                </c:pt>
                <c:pt idx="1476">
                  <c:v>40443</c:v>
                </c:pt>
                <c:pt idx="1477">
                  <c:v>40444</c:v>
                </c:pt>
                <c:pt idx="1478">
                  <c:v>40445</c:v>
                </c:pt>
                <c:pt idx="1479">
                  <c:v>40448</c:v>
                </c:pt>
                <c:pt idx="1480">
                  <c:v>40449</c:v>
                </c:pt>
                <c:pt idx="1481">
                  <c:v>40450</c:v>
                </c:pt>
                <c:pt idx="1482">
                  <c:v>40451</c:v>
                </c:pt>
                <c:pt idx="1483">
                  <c:v>40452</c:v>
                </c:pt>
                <c:pt idx="1484">
                  <c:v>40455</c:v>
                </c:pt>
                <c:pt idx="1485">
                  <c:v>40456</c:v>
                </c:pt>
                <c:pt idx="1486">
                  <c:v>40457</c:v>
                </c:pt>
                <c:pt idx="1487">
                  <c:v>40458</c:v>
                </c:pt>
                <c:pt idx="1488">
                  <c:v>40459</c:v>
                </c:pt>
                <c:pt idx="1489">
                  <c:v>40463</c:v>
                </c:pt>
                <c:pt idx="1490">
                  <c:v>40464</c:v>
                </c:pt>
                <c:pt idx="1491">
                  <c:v>40465</c:v>
                </c:pt>
                <c:pt idx="1492">
                  <c:v>40466</c:v>
                </c:pt>
                <c:pt idx="1493">
                  <c:v>40469</c:v>
                </c:pt>
                <c:pt idx="1494">
                  <c:v>40470</c:v>
                </c:pt>
                <c:pt idx="1495">
                  <c:v>40471</c:v>
                </c:pt>
                <c:pt idx="1496">
                  <c:v>40472</c:v>
                </c:pt>
                <c:pt idx="1497">
                  <c:v>40473</c:v>
                </c:pt>
                <c:pt idx="1498">
                  <c:v>40476</c:v>
                </c:pt>
                <c:pt idx="1499">
                  <c:v>40477</c:v>
                </c:pt>
                <c:pt idx="1500">
                  <c:v>40478</c:v>
                </c:pt>
                <c:pt idx="1501">
                  <c:v>40479</c:v>
                </c:pt>
                <c:pt idx="1502">
                  <c:v>40480</c:v>
                </c:pt>
                <c:pt idx="1503">
                  <c:v>40483</c:v>
                </c:pt>
                <c:pt idx="1504">
                  <c:v>40484</c:v>
                </c:pt>
                <c:pt idx="1505">
                  <c:v>40485</c:v>
                </c:pt>
                <c:pt idx="1506">
                  <c:v>40486</c:v>
                </c:pt>
                <c:pt idx="1507">
                  <c:v>40487</c:v>
                </c:pt>
                <c:pt idx="1508">
                  <c:v>40490</c:v>
                </c:pt>
                <c:pt idx="1509">
                  <c:v>40491</c:v>
                </c:pt>
                <c:pt idx="1510">
                  <c:v>40492</c:v>
                </c:pt>
                <c:pt idx="1511">
                  <c:v>40493</c:v>
                </c:pt>
                <c:pt idx="1512">
                  <c:v>40494</c:v>
                </c:pt>
                <c:pt idx="1513">
                  <c:v>40497</c:v>
                </c:pt>
                <c:pt idx="1514">
                  <c:v>40498</c:v>
                </c:pt>
                <c:pt idx="1515">
                  <c:v>40499</c:v>
                </c:pt>
                <c:pt idx="1516">
                  <c:v>40500</c:v>
                </c:pt>
                <c:pt idx="1517">
                  <c:v>40501</c:v>
                </c:pt>
                <c:pt idx="1518">
                  <c:v>40504</c:v>
                </c:pt>
                <c:pt idx="1519">
                  <c:v>40505</c:v>
                </c:pt>
                <c:pt idx="1520">
                  <c:v>40506</c:v>
                </c:pt>
                <c:pt idx="1521">
                  <c:v>40507</c:v>
                </c:pt>
                <c:pt idx="1522">
                  <c:v>40508</c:v>
                </c:pt>
                <c:pt idx="1523">
                  <c:v>40511</c:v>
                </c:pt>
                <c:pt idx="1524">
                  <c:v>40512</c:v>
                </c:pt>
                <c:pt idx="1525">
                  <c:v>40513</c:v>
                </c:pt>
                <c:pt idx="1526">
                  <c:v>40514</c:v>
                </c:pt>
                <c:pt idx="1527">
                  <c:v>40515</c:v>
                </c:pt>
                <c:pt idx="1528">
                  <c:v>40518</c:v>
                </c:pt>
                <c:pt idx="1529">
                  <c:v>40519</c:v>
                </c:pt>
                <c:pt idx="1530">
                  <c:v>40520</c:v>
                </c:pt>
                <c:pt idx="1531">
                  <c:v>40521</c:v>
                </c:pt>
                <c:pt idx="1532">
                  <c:v>40522</c:v>
                </c:pt>
                <c:pt idx="1533">
                  <c:v>40525</c:v>
                </c:pt>
                <c:pt idx="1534">
                  <c:v>40526</c:v>
                </c:pt>
                <c:pt idx="1535">
                  <c:v>40527</c:v>
                </c:pt>
                <c:pt idx="1536">
                  <c:v>40528</c:v>
                </c:pt>
                <c:pt idx="1537">
                  <c:v>40529</c:v>
                </c:pt>
                <c:pt idx="1538">
                  <c:v>40532</c:v>
                </c:pt>
                <c:pt idx="1539">
                  <c:v>40533</c:v>
                </c:pt>
                <c:pt idx="1540">
                  <c:v>40534</c:v>
                </c:pt>
                <c:pt idx="1541">
                  <c:v>40535</c:v>
                </c:pt>
                <c:pt idx="1542">
                  <c:v>40536</c:v>
                </c:pt>
                <c:pt idx="1543">
                  <c:v>40539</c:v>
                </c:pt>
                <c:pt idx="1544">
                  <c:v>40540</c:v>
                </c:pt>
                <c:pt idx="1545">
                  <c:v>40541</c:v>
                </c:pt>
                <c:pt idx="1546">
                  <c:v>40542</c:v>
                </c:pt>
                <c:pt idx="1547">
                  <c:v>40543</c:v>
                </c:pt>
                <c:pt idx="1548">
                  <c:v>40546</c:v>
                </c:pt>
                <c:pt idx="1549">
                  <c:v>40547</c:v>
                </c:pt>
                <c:pt idx="1550">
                  <c:v>40548</c:v>
                </c:pt>
                <c:pt idx="1551">
                  <c:v>40549</c:v>
                </c:pt>
                <c:pt idx="1552">
                  <c:v>40550</c:v>
                </c:pt>
                <c:pt idx="1553">
                  <c:v>40553</c:v>
                </c:pt>
                <c:pt idx="1554">
                  <c:v>40554</c:v>
                </c:pt>
                <c:pt idx="1555">
                  <c:v>40555</c:v>
                </c:pt>
                <c:pt idx="1556">
                  <c:v>40556</c:v>
                </c:pt>
                <c:pt idx="1557">
                  <c:v>40557</c:v>
                </c:pt>
                <c:pt idx="1558">
                  <c:v>40560</c:v>
                </c:pt>
                <c:pt idx="1559">
                  <c:v>40561</c:v>
                </c:pt>
                <c:pt idx="1560">
                  <c:v>40562</c:v>
                </c:pt>
                <c:pt idx="1561">
                  <c:v>40563</c:v>
                </c:pt>
                <c:pt idx="1562">
                  <c:v>40564</c:v>
                </c:pt>
                <c:pt idx="1563">
                  <c:v>40567</c:v>
                </c:pt>
                <c:pt idx="1564">
                  <c:v>40568</c:v>
                </c:pt>
                <c:pt idx="1565">
                  <c:v>40569</c:v>
                </c:pt>
                <c:pt idx="1566">
                  <c:v>40570</c:v>
                </c:pt>
                <c:pt idx="1567">
                  <c:v>40571</c:v>
                </c:pt>
                <c:pt idx="1568">
                  <c:v>40574</c:v>
                </c:pt>
                <c:pt idx="1569">
                  <c:v>40575</c:v>
                </c:pt>
                <c:pt idx="1570">
                  <c:v>40576</c:v>
                </c:pt>
                <c:pt idx="1571">
                  <c:v>40577</c:v>
                </c:pt>
                <c:pt idx="1572">
                  <c:v>40578</c:v>
                </c:pt>
                <c:pt idx="1573">
                  <c:v>40581</c:v>
                </c:pt>
                <c:pt idx="1574">
                  <c:v>40582</c:v>
                </c:pt>
                <c:pt idx="1575">
                  <c:v>40583</c:v>
                </c:pt>
                <c:pt idx="1576">
                  <c:v>40584</c:v>
                </c:pt>
                <c:pt idx="1577">
                  <c:v>40585</c:v>
                </c:pt>
                <c:pt idx="1578">
                  <c:v>40588</c:v>
                </c:pt>
                <c:pt idx="1579">
                  <c:v>40589</c:v>
                </c:pt>
                <c:pt idx="1580">
                  <c:v>40590</c:v>
                </c:pt>
                <c:pt idx="1581">
                  <c:v>40591</c:v>
                </c:pt>
                <c:pt idx="1582">
                  <c:v>40592</c:v>
                </c:pt>
                <c:pt idx="1583">
                  <c:v>40595</c:v>
                </c:pt>
                <c:pt idx="1584">
                  <c:v>40596</c:v>
                </c:pt>
                <c:pt idx="1585">
                  <c:v>40597</c:v>
                </c:pt>
                <c:pt idx="1586">
                  <c:v>40598</c:v>
                </c:pt>
                <c:pt idx="1587">
                  <c:v>40599</c:v>
                </c:pt>
                <c:pt idx="1588">
                  <c:v>40602</c:v>
                </c:pt>
                <c:pt idx="1589">
                  <c:v>40603</c:v>
                </c:pt>
                <c:pt idx="1590">
                  <c:v>40604</c:v>
                </c:pt>
                <c:pt idx="1591">
                  <c:v>40605</c:v>
                </c:pt>
                <c:pt idx="1592">
                  <c:v>40606</c:v>
                </c:pt>
                <c:pt idx="1593">
                  <c:v>40609</c:v>
                </c:pt>
                <c:pt idx="1594">
                  <c:v>40610</c:v>
                </c:pt>
                <c:pt idx="1595">
                  <c:v>40611</c:v>
                </c:pt>
                <c:pt idx="1596">
                  <c:v>40612</c:v>
                </c:pt>
                <c:pt idx="1597">
                  <c:v>40613</c:v>
                </c:pt>
                <c:pt idx="1598">
                  <c:v>40616</c:v>
                </c:pt>
                <c:pt idx="1599">
                  <c:v>40617</c:v>
                </c:pt>
                <c:pt idx="1600">
                  <c:v>40618</c:v>
                </c:pt>
                <c:pt idx="1601">
                  <c:v>40619</c:v>
                </c:pt>
                <c:pt idx="1602">
                  <c:v>40620</c:v>
                </c:pt>
                <c:pt idx="1603">
                  <c:v>40623</c:v>
                </c:pt>
                <c:pt idx="1604">
                  <c:v>40624</c:v>
                </c:pt>
                <c:pt idx="1605">
                  <c:v>40625</c:v>
                </c:pt>
                <c:pt idx="1606">
                  <c:v>40626</c:v>
                </c:pt>
                <c:pt idx="1607">
                  <c:v>40627</c:v>
                </c:pt>
                <c:pt idx="1608">
                  <c:v>40630</c:v>
                </c:pt>
                <c:pt idx="1609">
                  <c:v>40631</c:v>
                </c:pt>
                <c:pt idx="1610">
                  <c:v>40632</c:v>
                </c:pt>
                <c:pt idx="1611">
                  <c:v>40633</c:v>
                </c:pt>
                <c:pt idx="1612">
                  <c:v>40634</c:v>
                </c:pt>
                <c:pt idx="1613">
                  <c:v>40637</c:v>
                </c:pt>
                <c:pt idx="1614">
                  <c:v>40638</c:v>
                </c:pt>
                <c:pt idx="1615">
                  <c:v>40639</c:v>
                </c:pt>
                <c:pt idx="1616">
                  <c:v>40640</c:v>
                </c:pt>
                <c:pt idx="1617">
                  <c:v>40641</c:v>
                </c:pt>
                <c:pt idx="1618">
                  <c:v>40644</c:v>
                </c:pt>
                <c:pt idx="1619">
                  <c:v>40645</c:v>
                </c:pt>
                <c:pt idx="1620">
                  <c:v>40646</c:v>
                </c:pt>
                <c:pt idx="1621">
                  <c:v>40647</c:v>
                </c:pt>
                <c:pt idx="1622">
                  <c:v>40648</c:v>
                </c:pt>
                <c:pt idx="1623">
                  <c:v>40651</c:v>
                </c:pt>
                <c:pt idx="1624">
                  <c:v>40652</c:v>
                </c:pt>
                <c:pt idx="1625">
                  <c:v>40653</c:v>
                </c:pt>
                <c:pt idx="1626">
                  <c:v>40654</c:v>
                </c:pt>
                <c:pt idx="1627">
                  <c:v>40658</c:v>
                </c:pt>
                <c:pt idx="1628">
                  <c:v>40659</c:v>
                </c:pt>
                <c:pt idx="1629">
                  <c:v>40660</c:v>
                </c:pt>
                <c:pt idx="1630">
                  <c:v>40661</c:v>
                </c:pt>
                <c:pt idx="1631">
                  <c:v>40662</c:v>
                </c:pt>
                <c:pt idx="1632">
                  <c:v>40665</c:v>
                </c:pt>
                <c:pt idx="1633">
                  <c:v>40666</c:v>
                </c:pt>
                <c:pt idx="1634">
                  <c:v>40667</c:v>
                </c:pt>
                <c:pt idx="1635">
                  <c:v>40668</c:v>
                </c:pt>
                <c:pt idx="1636">
                  <c:v>40669</c:v>
                </c:pt>
                <c:pt idx="1637">
                  <c:v>40672</c:v>
                </c:pt>
                <c:pt idx="1638">
                  <c:v>40673</c:v>
                </c:pt>
                <c:pt idx="1639">
                  <c:v>40674</c:v>
                </c:pt>
                <c:pt idx="1640">
                  <c:v>40675</c:v>
                </c:pt>
                <c:pt idx="1641">
                  <c:v>40676</c:v>
                </c:pt>
                <c:pt idx="1642">
                  <c:v>40679</c:v>
                </c:pt>
                <c:pt idx="1643">
                  <c:v>40680</c:v>
                </c:pt>
                <c:pt idx="1644">
                  <c:v>40681</c:v>
                </c:pt>
                <c:pt idx="1645">
                  <c:v>40682</c:v>
                </c:pt>
                <c:pt idx="1646">
                  <c:v>40683</c:v>
                </c:pt>
                <c:pt idx="1647">
                  <c:v>40686</c:v>
                </c:pt>
                <c:pt idx="1648">
                  <c:v>40687</c:v>
                </c:pt>
                <c:pt idx="1649">
                  <c:v>40688</c:v>
                </c:pt>
                <c:pt idx="1650">
                  <c:v>40689</c:v>
                </c:pt>
                <c:pt idx="1651">
                  <c:v>40690</c:v>
                </c:pt>
                <c:pt idx="1652">
                  <c:v>40694</c:v>
                </c:pt>
                <c:pt idx="1653">
                  <c:v>40695</c:v>
                </c:pt>
                <c:pt idx="1654">
                  <c:v>40696</c:v>
                </c:pt>
                <c:pt idx="1655">
                  <c:v>40697</c:v>
                </c:pt>
                <c:pt idx="1656">
                  <c:v>40700</c:v>
                </c:pt>
                <c:pt idx="1657">
                  <c:v>40701</c:v>
                </c:pt>
                <c:pt idx="1658">
                  <c:v>40702</c:v>
                </c:pt>
                <c:pt idx="1659">
                  <c:v>40703</c:v>
                </c:pt>
                <c:pt idx="1660">
                  <c:v>40704</c:v>
                </c:pt>
                <c:pt idx="1661">
                  <c:v>40707</c:v>
                </c:pt>
                <c:pt idx="1662">
                  <c:v>40708</c:v>
                </c:pt>
                <c:pt idx="1663">
                  <c:v>40709</c:v>
                </c:pt>
                <c:pt idx="1664">
                  <c:v>40710</c:v>
                </c:pt>
                <c:pt idx="1665">
                  <c:v>40711</c:v>
                </c:pt>
                <c:pt idx="1666">
                  <c:v>40714</c:v>
                </c:pt>
                <c:pt idx="1667">
                  <c:v>40715</c:v>
                </c:pt>
                <c:pt idx="1668">
                  <c:v>40716</c:v>
                </c:pt>
                <c:pt idx="1669">
                  <c:v>40717</c:v>
                </c:pt>
                <c:pt idx="1670">
                  <c:v>40718</c:v>
                </c:pt>
                <c:pt idx="1671">
                  <c:v>40721</c:v>
                </c:pt>
                <c:pt idx="1672">
                  <c:v>40722</c:v>
                </c:pt>
                <c:pt idx="1673">
                  <c:v>40723</c:v>
                </c:pt>
                <c:pt idx="1674">
                  <c:v>40724</c:v>
                </c:pt>
                <c:pt idx="1675">
                  <c:v>40725</c:v>
                </c:pt>
                <c:pt idx="1676">
                  <c:v>40729</c:v>
                </c:pt>
                <c:pt idx="1677">
                  <c:v>40730</c:v>
                </c:pt>
                <c:pt idx="1678">
                  <c:v>40731</c:v>
                </c:pt>
                <c:pt idx="1679">
                  <c:v>40732</c:v>
                </c:pt>
                <c:pt idx="1680">
                  <c:v>40735</c:v>
                </c:pt>
                <c:pt idx="1681">
                  <c:v>40736</c:v>
                </c:pt>
                <c:pt idx="1682">
                  <c:v>40737</c:v>
                </c:pt>
                <c:pt idx="1683">
                  <c:v>40738</c:v>
                </c:pt>
                <c:pt idx="1684">
                  <c:v>40739</c:v>
                </c:pt>
                <c:pt idx="1685">
                  <c:v>40742</c:v>
                </c:pt>
                <c:pt idx="1686">
                  <c:v>40743</c:v>
                </c:pt>
                <c:pt idx="1687">
                  <c:v>40744</c:v>
                </c:pt>
                <c:pt idx="1688">
                  <c:v>40745</c:v>
                </c:pt>
                <c:pt idx="1689">
                  <c:v>40746</c:v>
                </c:pt>
                <c:pt idx="1690">
                  <c:v>40749</c:v>
                </c:pt>
                <c:pt idx="1691">
                  <c:v>40750</c:v>
                </c:pt>
                <c:pt idx="1692">
                  <c:v>40751</c:v>
                </c:pt>
                <c:pt idx="1693">
                  <c:v>40752</c:v>
                </c:pt>
                <c:pt idx="1694">
                  <c:v>40753</c:v>
                </c:pt>
                <c:pt idx="1695">
                  <c:v>40756</c:v>
                </c:pt>
                <c:pt idx="1696">
                  <c:v>40757</c:v>
                </c:pt>
                <c:pt idx="1697">
                  <c:v>40758</c:v>
                </c:pt>
                <c:pt idx="1698">
                  <c:v>40759</c:v>
                </c:pt>
                <c:pt idx="1699">
                  <c:v>40760</c:v>
                </c:pt>
                <c:pt idx="1700">
                  <c:v>40763</c:v>
                </c:pt>
                <c:pt idx="1701">
                  <c:v>40764</c:v>
                </c:pt>
                <c:pt idx="1702">
                  <c:v>40765</c:v>
                </c:pt>
                <c:pt idx="1703">
                  <c:v>40766</c:v>
                </c:pt>
                <c:pt idx="1704">
                  <c:v>40767</c:v>
                </c:pt>
                <c:pt idx="1705">
                  <c:v>40770</c:v>
                </c:pt>
                <c:pt idx="1706">
                  <c:v>40771</c:v>
                </c:pt>
                <c:pt idx="1707">
                  <c:v>40772</c:v>
                </c:pt>
                <c:pt idx="1708">
                  <c:v>40773</c:v>
                </c:pt>
                <c:pt idx="1709">
                  <c:v>40774</c:v>
                </c:pt>
                <c:pt idx="1710">
                  <c:v>40777</c:v>
                </c:pt>
                <c:pt idx="1711">
                  <c:v>40778</c:v>
                </c:pt>
                <c:pt idx="1712">
                  <c:v>40779</c:v>
                </c:pt>
                <c:pt idx="1713">
                  <c:v>40780</c:v>
                </c:pt>
                <c:pt idx="1714">
                  <c:v>40781</c:v>
                </c:pt>
                <c:pt idx="1715">
                  <c:v>40784</c:v>
                </c:pt>
                <c:pt idx="1716">
                  <c:v>40785</c:v>
                </c:pt>
                <c:pt idx="1717">
                  <c:v>40786</c:v>
                </c:pt>
                <c:pt idx="1718">
                  <c:v>40787</c:v>
                </c:pt>
                <c:pt idx="1719">
                  <c:v>40788</c:v>
                </c:pt>
                <c:pt idx="1720">
                  <c:v>40792</c:v>
                </c:pt>
                <c:pt idx="1721">
                  <c:v>40793</c:v>
                </c:pt>
                <c:pt idx="1722">
                  <c:v>40794</c:v>
                </c:pt>
                <c:pt idx="1723">
                  <c:v>40795</c:v>
                </c:pt>
                <c:pt idx="1724">
                  <c:v>40798</c:v>
                </c:pt>
                <c:pt idx="1725">
                  <c:v>40799</c:v>
                </c:pt>
                <c:pt idx="1726">
                  <c:v>40800</c:v>
                </c:pt>
                <c:pt idx="1727">
                  <c:v>40801</c:v>
                </c:pt>
                <c:pt idx="1728">
                  <c:v>40802</c:v>
                </c:pt>
                <c:pt idx="1729">
                  <c:v>40805</c:v>
                </c:pt>
                <c:pt idx="1730">
                  <c:v>40806</c:v>
                </c:pt>
                <c:pt idx="1731">
                  <c:v>40807</c:v>
                </c:pt>
                <c:pt idx="1732">
                  <c:v>40808</c:v>
                </c:pt>
                <c:pt idx="1733">
                  <c:v>40809</c:v>
                </c:pt>
                <c:pt idx="1734">
                  <c:v>40812</c:v>
                </c:pt>
                <c:pt idx="1735">
                  <c:v>40813</c:v>
                </c:pt>
                <c:pt idx="1736">
                  <c:v>40814</c:v>
                </c:pt>
                <c:pt idx="1737">
                  <c:v>40815</c:v>
                </c:pt>
                <c:pt idx="1738">
                  <c:v>40816</c:v>
                </c:pt>
                <c:pt idx="1739">
                  <c:v>40819</c:v>
                </c:pt>
                <c:pt idx="1740">
                  <c:v>40820</c:v>
                </c:pt>
                <c:pt idx="1741">
                  <c:v>40821</c:v>
                </c:pt>
                <c:pt idx="1742">
                  <c:v>40822</c:v>
                </c:pt>
                <c:pt idx="1743">
                  <c:v>40823</c:v>
                </c:pt>
                <c:pt idx="1744">
                  <c:v>40827</c:v>
                </c:pt>
                <c:pt idx="1745">
                  <c:v>40828</c:v>
                </c:pt>
                <c:pt idx="1746">
                  <c:v>40829</c:v>
                </c:pt>
                <c:pt idx="1747">
                  <c:v>40830</c:v>
                </c:pt>
                <c:pt idx="1748">
                  <c:v>40833</c:v>
                </c:pt>
                <c:pt idx="1749">
                  <c:v>40834</c:v>
                </c:pt>
                <c:pt idx="1750">
                  <c:v>40835</c:v>
                </c:pt>
                <c:pt idx="1751">
                  <c:v>40836</c:v>
                </c:pt>
                <c:pt idx="1752">
                  <c:v>40837</c:v>
                </c:pt>
                <c:pt idx="1753">
                  <c:v>40840</c:v>
                </c:pt>
                <c:pt idx="1754">
                  <c:v>40841</c:v>
                </c:pt>
                <c:pt idx="1755">
                  <c:v>40842</c:v>
                </c:pt>
                <c:pt idx="1756">
                  <c:v>40843</c:v>
                </c:pt>
                <c:pt idx="1757">
                  <c:v>40844</c:v>
                </c:pt>
                <c:pt idx="1758">
                  <c:v>40847</c:v>
                </c:pt>
                <c:pt idx="1759">
                  <c:v>40848</c:v>
                </c:pt>
                <c:pt idx="1760">
                  <c:v>40849</c:v>
                </c:pt>
                <c:pt idx="1761">
                  <c:v>40850</c:v>
                </c:pt>
                <c:pt idx="1762">
                  <c:v>40851</c:v>
                </c:pt>
                <c:pt idx="1763">
                  <c:v>40854</c:v>
                </c:pt>
                <c:pt idx="1764">
                  <c:v>40855</c:v>
                </c:pt>
                <c:pt idx="1765">
                  <c:v>40856</c:v>
                </c:pt>
                <c:pt idx="1766">
                  <c:v>40857</c:v>
                </c:pt>
                <c:pt idx="1767">
                  <c:v>40861</c:v>
                </c:pt>
                <c:pt idx="1768">
                  <c:v>40862</c:v>
                </c:pt>
                <c:pt idx="1769">
                  <c:v>40863</c:v>
                </c:pt>
                <c:pt idx="1770">
                  <c:v>40864</c:v>
                </c:pt>
                <c:pt idx="1771">
                  <c:v>40865</c:v>
                </c:pt>
                <c:pt idx="1772">
                  <c:v>40868</c:v>
                </c:pt>
                <c:pt idx="1773">
                  <c:v>40869</c:v>
                </c:pt>
                <c:pt idx="1774">
                  <c:v>40870</c:v>
                </c:pt>
                <c:pt idx="1775">
                  <c:v>40875</c:v>
                </c:pt>
                <c:pt idx="1776">
                  <c:v>40876</c:v>
                </c:pt>
                <c:pt idx="1777">
                  <c:v>40877</c:v>
                </c:pt>
                <c:pt idx="1778">
                  <c:v>40878</c:v>
                </c:pt>
                <c:pt idx="1779">
                  <c:v>40879</c:v>
                </c:pt>
                <c:pt idx="1780">
                  <c:v>40882</c:v>
                </c:pt>
                <c:pt idx="1781">
                  <c:v>40883</c:v>
                </c:pt>
                <c:pt idx="1782">
                  <c:v>40884</c:v>
                </c:pt>
                <c:pt idx="1783">
                  <c:v>40885</c:v>
                </c:pt>
                <c:pt idx="1784">
                  <c:v>40886</c:v>
                </c:pt>
                <c:pt idx="1785">
                  <c:v>40889</c:v>
                </c:pt>
                <c:pt idx="1786">
                  <c:v>40890</c:v>
                </c:pt>
                <c:pt idx="1787">
                  <c:v>40891</c:v>
                </c:pt>
                <c:pt idx="1788">
                  <c:v>40892</c:v>
                </c:pt>
                <c:pt idx="1789">
                  <c:v>40893</c:v>
                </c:pt>
                <c:pt idx="1790">
                  <c:v>40896</c:v>
                </c:pt>
                <c:pt idx="1791">
                  <c:v>40897</c:v>
                </c:pt>
                <c:pt idx="1792">
                  <c:v>40898</c:v>
                </c:pt>
                <c:pt idx="1793">
                  <c:v>40899</c:v>
                </c:pt>
                <c:pt idx="1794">
                  <c:v>40900</c:v>
                </c:pt>
                <c:pt idx="1795">
                  <c:v>40904</c:v>
                </c:pt>
                <c:pt idx="1796">
                  <c:v>40905</c:v>
                </c:pt>
                <c:pt idx="1797">
                  <c:v>40906</c:v>
                </c:pt>
                <c:pt idx="1798">
                  <c:v>40907</c:v>
                </c:pt>
                <c:pt idx="1799">
                  <c:v>40911</c:v>
                </c:pt>
                <c:pt idx="1800">
                  <c:v>40912</c:v>
                </c:pt>
                <c:pt idx="1801">
                  <c:v>40913</c:v>
                </c:pt>
                <c:pt idx="1802">
                  <c:v>40914</c:v>
                </c:pt>
                <c:pt idx="1803">
                  <c:v>40917</c:v>
                </c:pt>
                <c:pt idx="1804">
                  <c:v>40918</c:v>
                </c:pt>
                <c:pt idx="1805">
                  <c:v>40919</c:v>
                </c:pt>
                <c:pt idx="1806">
                  <c:v>40920</c:v>
                </c:pt>
                <c:pt idx="1807">
                  <c:v>40921</c:v>
                </c:pt>
                <c:pt idx="1808">
                  <c:v>40925</c:v>
                </c:pt>
                <c:pt idx="1809">
                  <c:v>40926</c:v>
                </c:pt>
                <c:pt idx="1810">
                  <c:v>40927</c:v>
                </c:pt>
                <c:pt idx="1811">
                  <c:v>40928</c:v>
                </c:pt>
                <c:pt idx="1812">
                  <c:v>40931</c:v>
                </c:pt>
                <c:pt idx="1813">
                  <c:v>40932</c:v>
                </c:pt>
                <c:pt idx="1814">
                  <c:v>40933</c:v>
                </c:pt>
                <c:pt idx="1815">
                  <c:v>40934</c:v>
                </c:pt>
                <c:pt idx="1816">
                  <c:v>40935</c:v>
                </c:pt>
                <c:pt idx="1817">
                  <c:v>40938</c:v>
                </c:pt>
                <c:pt idx="1818">
                  <c:v>40939</c:v>
                </c:pt>
                <c:pt idx="1819">
                  <c:v>40940</c:v>
                </c:pt>
                <c:pt idx="1820">
                  <c:v>40941</c:v>
                </c:pt>
                <c:pt idx="1821">
                  <c:v>40942</c:v>
                </c:pt>
                <c:pt idx="1822">
                  <c:v>40945</c:v>
                </c:pt>
                <c:pt idx="1823">
                  <c:v>40946</c:v>
                </c:pt>
                <c:pt idx="1824">
                  <c:v>40947</c:v>
                </c:pt>
                <c:pt idx="1825">
                  <c:v>40948</c:v>
                </c:pt>
                <c:pt idx="1826">
                  <c:v>40949</c:v>
                </c:pt>
                <c:pt idx="1827">
                  <c:v>40952</c:v>
                </c:pt>
                <c:pt idx="1828">
                  <c:v>40953</c:v>
                </c:pt>
                <c:pt idx="1829">
                  <c:v>40954</c:v>
                </c:pt>
                <c:pt idx="1830">
                  <c:v>40955</c:v>
                </c:pt>
                <c:pt idx="1831">
                  <c:v>40956</c:v>
                </c:pt>
                <c:pt idx="1832">
                  <c:v>40960</c:v>
                </c:pt>
                <c:pt idx="1833">
                  <c:v>40961</c:v>
                </c:pt>
                <c:pt idx="1834">
                  <c:v>40962</c:v>
                </c:pt>
                <c:pt idx="1835">
                  <c:v>40963</c:v>
                </c:pt>
                <c:pt idx="1836">
                  <c:v>40966</c:v>
                </c:pt>
                <c:pt idx="1837">
                  <c:v>40967</c:v>
                </c:pt>
                <c:pt idx="1838">
                  <c:v>40968</c:v>
                </c:pt>
                <c:pt idx="1839">
                  <c:v>40969</c:v>
                </c:pt>
                <c:pt idx="1840">
                  <c:v>40970</c:v>
                </c:pt>
                <c:pt idx="1841">
                  <c:v>40973</c:v>
                </c:pt>
                <c:pt idx="1842">
                  <c:v>40974</c:v>
                </c:pt>
                <c:pt idx="1843">
                  <c:v>40975</c:v>
                </c:pt>
                <c:pt idx="1844">
                  <c:v>40976</c:v>
                </c:pt>
                <c:pt idx="1845">
                  <c:v>40977</c:v>
                </c:pt>
                <c:pt idx="1846">
                  <c:v>40980</c:v>
                </c:pt>
                <c:pt idx="1847">
                  <c:v>40981</c:v>
                </c:pt>
                <c:pt idx="1848">
                  <c:v>40982</c:v>
                </c:pt>
                <c:pt idx="1849">
                  <c:v>40983</c:v>
                </c:pt>
                <c:pt idx="1850">
                  <c:v>40984</c:v>
                </c:pt>
                <c:pt idx="1851">
                  <c:v>40987</c:v>
                </c:pt>
                <c:pt idx="1852">
                  <c:v>40988</c:v>
                </c:pt>
                <c:pt idx="1853">
                  <c:v>40989</c:v>
                </c:pt>
                <c:pt idx="1854">
                  <c:v>40990</c:v>
                </c:pt>
                <c:pt idx="1855">
                  <c:v>40991</c:v>
                </c:pt>
                <c:pt idx="1856">
                  <c:v>40994</c:v>
                </c:pt>
                <c:pt idx="1857">
                  <c:v>40995</c:v>
                </c:pt>
                <c:pt idx="1858">
                  <c:v>40996</c:v>
                </c:pt>
                <c:pt idx="1859">
                  <c:v>40997</c:v>
                </c:pt>
                <c:pt idx="1860">
                  <c:v>40998</c:v>
                </c:pt>
                <c:pt idx="1861">
                  <c:v>41001</c:v>
                </c:pt>
                <c:pt idx="1862">
                  <c:v>41002</c:v>
                </c:pt>
                <c:pt idx="1863">
                  <c:v>41003</c:v>
                </c:pt>
                <c:pt idx="1864">
                  <c:v>41004</c:v>
                </c:pt>
                <c:pt idx="1865">
                  <c:v>41008</c:v>
                </c:pt>
                <c:pt idx="1866">
                  <c:v>41009</c:v>
                </c:pt>
                <c:pt idx="1867">
                  <c:v>41010</c:v>
                </c:pt>
                <c:pt idx="1868">
                  <c:v>41011</c:v>
                </c:pt>
                <c:pt idx="1869">
                  <c:v>41012</c:v>
                </c:pt>
                <c:pt idx="1870">
                  <c:v>41015</c:v>
                </c:pt>
                <c:pt idx="1871">
                  <c:v>41016</c:v>
                </c:pt>
                <c:pt idx="1872">
                  <c:v>41017</c:v>
                </c:pt>
                <c:pt idx="1873">
                  <c:v>41018</c:v>
                </c:pt>
                <c:pt idx="1874">
                  <c:v>41019</c:v>
                </c:pt>
                <c:pt idx="1875">
                  <c:v>41022</c:v>
                </c:pt>
                <c:pt idx="1876">
                  <c:v>41023</c:v>
                </c:pt>
                <c:pt idx="1877">
                  <c:v>41024</c:v>
                </c:pt>
                <c:pt idx="1878">
                  <c:v>41025</c:v>
                </c:pt>
                <c:pt idx="1879">
                  <c:v>41026</c:v>
                </c:pt>
                <c:pt idx="1880">
                  <c:v>41029</c:v>
                </c:pt>
                <c:pt idx="1881">
                  <c:v>41030</c:v>
                </c:pt>
                <c:pt idx="1882">
                  <c:v>41031</c:v>
                </c:pt>
                <c:pt idx="1883">
                  <c:v>41032</c:v>
                </c:pt>
                <c:pt idx="1884">
                  <c:v>41033</c:v>
                </c:pt>
                <c:pt idx="1885">
                  <c:v>41036</c:v>
                </c:pt>
                <c:pt idx="1886">
                  <c:v>41037</c:v>
                </c:pt>
                <c:pt idx="1887">
                  <c:v>41038</c:v>
                </c:pt>
                <c:pt idx="1888">
                  <c:v>41039</c:v>
                </c:pt>
                <c:pt idx="1889">
                  <c:v>41040</c:v>
                </c:pt>
                <c:pt idx="1890">
                  <c:v>41043</c:v>
                </c:pt>
                <c:pt idx="1891">
                  <c:v>41044</c:v>
                </c:pt>
                <c:pt idx="1892">
                  <c:v>41045</c:v>
                </c:pt>
                <c:pt idx="1893">
                  <c:v>41046</c:v>
                </c:pt>
                <c:pt idx="1894">
                  <c:v>41047</c:v>
                </c:pt>
                <c:pt idx="1895">
                  <c:v>41050</c:v>
                </c:pt>
                <c:pt idx="1896">
                  <c:v>41051</c:v>
                </c:pt>
                <c:pt idx="1897">
                  <c:v>41052</c:v>
                </c:pt>
                <c:pt idx="1898">
                  <c:v>41053</c:v>
                </c:pt>
                <c:pt idx="1899">
                  <c:v>41054</c:v>
                </c:pt>
                <c:pt idx="1900">
                  <c:v>41058</c:v>
                </c:pt>
                <c:pt idx="1901">
                  <c:v>41059</c:v>
                </c:pt>
                <c:pt idx="1902">
                  <c:v>41060</c:v>
                </c:pt>
                <c:pt idx="1903">
                  <c:v>41061</c:v>
                </c:pt>
                <c:pt idx="1904">
                  <c:v>41067</c:v>
                </c:pt>
                <c:pt idx="1905">
                  <c:v>41068</c:v>
                </c:pt>
                <c:pt idx="1906">
                  <c:v>41071</c:v>
                </c:pt>
                <c:pt idx="1907">
                  <c:v>41072</c:v>
                </c:pt>
                <c:pt idx="1908">
                  <c:v>41073</c:v>
                </c:pt>
                <c:pt idx="1909">
                  <c:v>41074</c:v>
                </c:pt>
                <c:pt idx="1910">
                  <c:v>41075</c:v>
                </c:pt>
                <c:pt idx="1911">
                  <c:v>41078</c:v>
                </c:pt>
                <c:pt idx="1912">
                  <c:v>41079</c:v>
                </c:pt>
                <c:pt idx="1913">
                  <c:v>41080</c:v>
                </c:pt>
                <c:pt idx="1914">
                  <c:v>41081</c:v>
                </c:pt>
                <c:pt idx="1915">
                  <c:v>41082</c:v>
                </c:pt>
                <c:pt idx="1916">
                  <c:v>41085</c:v>
                </c:pt>
                <c:pt idx="1917">
                  <c:v>41086</c:v>
                </c:pt>
                <c:pt idx="1918">
                  <c:v>41087</c:v>
                </c:pt>
                <c:pt idx="1919">
                  <c:v>41088</c:v>
                </c:pt>
                <c:pt idx="1920">
                  <c:v>41089</c:v>
                </c:pt>
                <c:pt idx="1921">
                  <c:v>41092</c:v>
                </c:pt>
                <c:pt idx="1922">
                  <c:v>41093</c:v>
                </c:pt>
                <c:pt idx="1923">
                  <c:v>41095</c:v>
                </c:pt>
                <c:pt idx="1924">
                  <c:v>41096</c:v>
                </c:pt>
                <c:pt idx="1925">
                  <c:v>41099</c:v>
                </c:pt>
                <c:pt idx="1926">
                  <c:v>41100</c:v>
                </c:pt>
                <c:pt idx="1927">
                  <c:v>41101</c:v>
                </c:pt>
                <c:pt idx="1928">
                  <c:v>41102</c:v>
                </c:pt>
                <c:pt idx="1929">
                  <c:v>41103</c:v>
                </c:pt>
                <c:pt idx="1930">
                  <c:v>41106</c:v>
                </c:pt>
                <c:pt idx="1931">
                  <c:v>41107</c:v>
                </c:pt>
                <c:pt idx="1932">
                  <c:v>41108</c:v>
                </c:pt>
                <c:pt idx="1933">
                  <c:v>41109</c:v>
                </c:pt>
                <c:pt idx="1934">
                  <c:v>41110</c:v>
                </c:pt>
                <c:pt idx="1935">
                  <c:v>41113</c:v>
                </c:pt>
                <c:pt idx="1936">
                  <c:v>41114</c:v>
                </c:pt>
                <c:pt idx="1937">
                  <c:v>41115</c:v>
                </c:pt>
                <c:pt idx="1938">
                  <c:v>41116</c:v>
                </c:pt>
                <c:pt idx="1939">
                  <c:v>41117</c:v>
                </c:pt>
                <c:pt idx="1940">
                  <c:v>41120</c:v>
                </c:pt>
                <c:pt idx="1941">
                  <c:v>41121</c:v>
                </c:pt>
                <c:pt idx="1942">
                  <c:v>41122</c:v>
                </c:pt>
                <c:pt idx="1943">
                  <c:v>41123</c:v>
                </c:pt>
                <c:pt idx="1944">
                  <c:v>41124</c:v>
                </c:pt>
                <c:pt idx="1945">
                  <c:v>41127</c:v>
                </c:pt>
                <c:pt idx="1946">
                  <c:v>41128</c:v>
                </c:pt>
                <c:pt idx="1947">
                  <c:v>41129</c:v>
                </c:pt>
                <c:pt idx="1948">
                  <c:v>41130</c:v>
                </c:pt>
                <c:pt idx="1949">
                  <c:v>41131</c:v>
                </c:pt>
                <c:pt idx="1950">
                  <c:v>41134</c:v>
                </c:pt>
                <c:pt idx="1951">
                  <c:v>41135</c:v>
                </c:pt>
                <c:pt idx="1952">
                  <c:v>41136</c:v>
                </c:pt>
                <c:pt idx="1953">
                  <c:v>41137</c:v>
                </c:pt>
                <c:pt idx="1954">
                  <c:v>41138</c:v>
                </c:pt>
                <c:pt idx="1955">
                  <c:v>41141</c:v>
                </c:pt>
                <c:pt idx="1956">
                  <c:v>41142</c:v>
                </c:pt>
                <c:pt idx="1957">
                  <c:v>41143</c:v>
                </c:pt>
                <c:pt idx="1958">
                  <c:v>41144</c:v>
                </c:pt>
                <c:pt idx="1959">
                  <c:v>41145</c:v>
                </c:pt>
                <c:pt idx="1960">
                  <c:v>41148</c:v>
                </c:pt>
                <c:pt idx="1961">
                  <c:v>41149</c:v>
                </c:pt>
                <c:pt idx="1962">
                  <c:v>41150</c:v>
                </c:pt>
                <c:pt idx="1963">
                  <c:v>41151</c:v>
                </c:pt>
                <c:pt idx="1964">
                  <c:v>41152</c:v>
                </c:pt>
                <c:pt idx="1965">
                  <c:v>41156</c:v>
                </c:pt>
                <c:pt idx="1966">
                  <c:v>41157</c:v>
                </c:pt>
                <c:pt idx="1967">
                  <c:v>41158</c:v>
                </c:pt>
                <c:pt idx="1968">
                  <c:v>41159</c:v>
                </c:pt>
                <c:pt idx="1969">
                  <c:v>41162</c:v>
                </c:pt>
                <c:pt idx="1970">
                  <c:v>41163</c:v>
                </c:pt>
                <c:pt idx="1971">
                  <c:v>41164</c:v>
                </c:pt>
                <c:pt idx="1972">
                  <c:v>41165</c:v>
                </c:pt>
                <c:pt idx="1973">
                  <c:v>41166</c:v>
                </c:pt>
                <c:pt idx="1974">
                  <c:v>41169</c:v>
                </c:pt>
                <c:pt idx="1975">
                  <c:v>41170</c:v>
                </c:pt>
                <c:pt idx="1976">
                  <c:v>41171</c:v>
                </c:pt>
                <c:pt idx="1977">
                  <c:v>41172</c:v>
                </c:pt>
                <c:pt idx="1978">
                  <c:v>41173</c:v>
                </c:pt>
                <c:pt idx="1979">
                  <c:v>41176</c:v>
                </c:pt>
                <c:pt idx="1980">
                  <c:v>41177</c:v>
                </c:pt>
                <c:pt idx="1981">
                  <c:v>41178</c:v>
                </c:pt>
                <c:pt idx="1982">
                  <c:v>41179</c:v>
                </c:pt>
                <c:pt idx="1983">
                  <c:v>41180</c:v>
                </c:pt>
                <c:pt idx="1984">
                  <c:v>41183</c:v>
                </c:pt>
                <c:pt idx="1985">
                  <c:v>41184</c:v>
                </c:pt>
                <c:pt idx="1986">
                  <c:v>41185</c:v>
                </c:pt>
                <c:pt idx="1987">
                  <c:v>41186</c:v>
                </c:pt>
                <c:pt idx="1988">
                  <c:v>41187</c:v>
                </c:pt>
                <c:pt idx="1989">
                  <c:v>41191</c:v>
                </c:pt>
                <c:pt idx="1990">
                  <c:v>41192</c:v>
                </c:pt>
                <c:pt idx="1991">
                  <c:v>41193</c:v>
                </c:pt>
                <c:pt idx="1992">
                  <c:v>41194</c:v>
                </c:pt>
                <c:pt idx="1993">
                  <c:v>41197</c:v>
                </c:pt>
                <c:pt idx="1994">
                  <c:v>41198</c:v>
                </c:pt>
                <c:pt idx="1995">
                  <c:v>41199</c:v>
                </c:pt>
                <c:pt idx="1996">
                  <c:v>41200</c:v>
                </c:pt>
                <c:pt idx="1997">
                  <c:v>41201</c:v>
                </c:pt>
                <c:pt idx="1998">
                  <c:v>41204</c:v>
                </c:pt>
                <c:pt idx="1999">
                  <c:v>41205</c:v>
                </c:pt>
                <c:pt idx="2000">
                  <c:v>41206</c:v>
                </c:pt>
                <c:pt idx="2001">
                  <c:v>41207</c:v>
                </c:pt>
                <c:pt idx="2002">
                  <c:v>41208</c:v>
                </c:pt>
                <c:pt idx="2003">
                  <c:v>41211</c:v>
                </c:pt>
                <c:pt idx="2004">
                  <c:v>41213</c:v>
                </c:pt>
                <c:pt idx="2005">
                  <c:v>41214</c:v>
                </c:pt>
                <c:pt idx="2006">
                  <c:v>41215</c:v>
                </c:pt>
                <c:pt idx="2007">
                  <c:v>41218</c:v>
                </c:pt>
                <c:pt idx="2008">
                  <c:v>41219</c:v>
                </c:pt>
                <c:pt idx="2009">
                  <c:v>41220</c:v>
                </c:pt>
                <c:pt idx="2010">
                  <c:v>41221</c:v>
                </c:pt>
                <c:pt idx="2011">
                  <c:v>41222</c:v>
                </c:pt>
                <c:pt idx="2012">
                  <c:v>41226</c:v>
                </c:pt>
                <c:pt idx="2013">
                  <c:v>41227</c:v>
                </c:pt>
                <c:pt idx="2014">
                  <c:v>41228</c:v>
                </c:pt>
                <c:pt idx="2015">
                  <c:v>41229</c:v>
                </c:pt>
                <c:pt idx="2016">
                  <c:v>41232</c:v>
                </c:pt>
                <c:pt idx="2017">
                  <c:v>41233</c:v>
                </c:pt>
                <c:pt idx="2018">
                  <c:v>41234</c:v>
                </c:pt>
                <c:pt idx="2019">
                  <c:v>41239</c:v>
                </c:pt>
                <c:pt idx="2020">
                  <c:v>41240</c:v>
                </c:pt>
                <c:pt idx="2021">
                  <c:v>41241</c:v>
                </c:pt>
                <c:pt idx="2022">
                  <c:v>41242</c:v>
                </c:pt>
                <c:pt idx="2023">
                  <c:v>41243</c:v>
                </c:pt>
                <c:pt idx="2024">
                  <c:v>41246</c:v>
                </c:pt>
                <c:pt idx="2025">
                  <c:v>41247</c:v>
                </c:pt>
                <c:pt idx="2026">
                  <c:v>41248</c:v>
                </c:pt>
                <c:pt idx="2027">
                  <c:v>41249</c:v>
                </c:pt>
                <c:pt idx="2028">
                  <c:v>41250</c:v>
                </c:pt>
                <c:pt idx="2029">
                  <c:v>41253</c:v>
                </c:pt>
                <c:pt idx="2030">
                  <c:v>41254</c:v>
                </c:pt>
                <c:pt idx="2031">
                  <c:v>41255</c:v>
                </c:pt>
                <c:pt idx="2032">
                  <c:v>41256</c:v>
                </c:pt>
                <c:pt idx="2033">
                  <c:v>41257</c:v>
                </c:pt>
                <c:pt idx="2034">
                  <c:v>41260</c:v>
                </c:pt>
                <c:pt idx="2035">
                  <c:v>41261</c:v>
                </c:pt>
                <c:pt idx="2036">
                  <c:v>41262</c:v>
                </c:pt>
                <c:pt idx="2037">
                  <c:v>41263</c:v>
                </c:pt>
                <c:pt idx="2038">
                  <c:v>41264</c:v>
                </c:pt>
                <c:pt idx="2039">
                  <c:v>41267</c:v>
                </c:pt>
                <c:pt idx="2040">
                  <c:v>41269</c:v>
                </c:pt>
                <c:pt idx="2041">
                  <c:v>41270</c:v>
                </c:pt>
                <c:pt idx="2042">
                  <c:v>41271</c:v>
                </c:pt>
                <c:pt idx="2043">
                  <c:v>41274</c:v>
                </c:pt>
                <c:pt idx="2044">
                  <c:v>41276</c:v>
                </c:pt>
                <c:pt idx="2045">
                  <c:v>41277</c:v>
                </c:pt>
                <c:pt idx="2046">
                  <c:v>41278</c:v>
                </c:pt>
                <c:pt idx="2047">
                  <c:v>41281</c:v>
                </c:pt>
                <c:pt idx="2048">
                  <c:v>41282</c:v>
                </c:pt>
                <c:pt idx="2049">
                  <c:v>41283</c:v>
                </c:pt>
                <c:pt idx="2050">
                  <c:v>41284</c:v>
                </c:pt>
                <c:pt idx="2051">
                  <c:v>41285</c:v>
                </c:pt>
                <c:pt idx="2052">
                  <c:v>41288</c:v>
                </c:pt>
                <c:pt idx="2053">
                  <c:v>41289</c:v>
                </c:pt>
                <c:pt idx="2054">
                  <c:v>41290</c:v>
                </c:pt>
                <c:pt idx="2055">
                  <c:v>41291</c:v>
                </c:pt>
                <c:pt idx="2056">
                  <c:v>41292</c:v>
                </c:pt>
                <c:pt idx="2057">
                  <c:v>41296</c:v>
                </c:pt>
                <c:pt idx="2058">
                  <c:v>41297</c:v>
                </c:pt>
                <c:pt idx="2059">
                  <c:v>41298</c:v>
                </c:pt>
                <c:pt idx="2060">
                  <c:v>41299</c:v>
                </c:pt>
                <c:pt idx="2061">
                  <c:v>41302</c:v>
                </c:pt>
                <c:pt idx="2062">
                  <c:v>41303</c:v>
                </c:pt>
                <c:pt idx="2063">
                  <c:v>41304</c:v>
                </c:pt>
                <c:pt idx="2064">
                  <c:v>41305</c:v>
                </c:pt>
                <c:pt idx="2065">
                  <c:v>41306</c:v>
                </c:pt>
                <c:pt idx="2066">
                  <c:v>41309</c:v>
                </c:pt>
                <c:pt idx="2067">
                  <c:v>41310</c:v>
                </c:pt>
                <c:pt idx="2068">
                  <c:v>41311</c:v>
                </c:pt>
                <c:pt idx="2069">
                  <c:v>41312</c:v>
                </c:pt>
                <c:pt idx="2070">
                  <c:v>41313</c:v>
                </c:pt>
                <c:pt idx="2071">
                  <c:v>41316</c:v>
                </c:pt>
                <c:pt idx="2072">
                  <c:v>41317</c:v>
                </c:pt>
                <c:pt idx="2073">
                  <c:v>41318</c:v>
                </c:pt>
                <c:pt idx="2074">
                  <c:v>41319</c:v>
                </c:pt>
                <c:pt idx="2075">
                  <c:v>41320</c:v>
                </c:pt>
                <c:pt idx="2076">
                  <c:v>41324</c:v>
                </c:pt>
                <c:pt idx="2077">
                  <c:v>41325</c:v>
                </c:pt>
                <c:pt idx="2078">
                  <c:v>41326</c:v>
                </c:pt>
                <c:pt idx="2079">
                  <c:v>41327</c:v>
                </c:pt>
                <c:pt idx="2080">
                  <c:v>41330</c:v>
                </c:pt>
                <c:pt idx="2081">
                  <c:v>41331</c:v>
                </c:pt>
                <c:pt idx="2082">
                  <c:v>41332</c:v>
                </c:pt>
                <c:pt idx="2083">
                  <c:v>41333</c:v>
                </c:pt>
                <c:pt idx="2084">
                  <c:v>41334</c:v>
                </c:pt>
                <c:pt idx="2085">
                  <c:v>41337</c:v>
                </c:pt>
                <c:pt idx="2086">
                  <c:v>41338</c:v>
                </c:pt>
                <c:pt idx="2087">
                  <c:v>41339</c:v>
                </c:pt>
                <c:pt idx="2088">
                  <c:v>41340</c:v>
                </c:pt>
                <c:pt idx="2089">
                  <c:v>41341</c:v>
                </c:pt>
                <c:pt idx="2090">
                  <c:v>41344</c:v>
                </c:pt>
                <c:pt idx="2091">
                  <c:v>41345</c:v>
                </c:pt>
                <c:pt idx="2092">
                  <c:v>41346</c:v>
                </c:pt>
                <c:pt idx="2093">
                  <c:v>41347</c:v>
                </c:pt>
                <c:pt idx="2094">
                  <c:v>41348</c:v>
                </c:pt>
                <c:pt idx="2095">
                  <c:v>41351</c:v>
                </c:pt>
                <c:pt idx="2096">
                  <c:v>41352</c:v>
                </c:pt>
                <c:pt idx="2097">
                  <c:v>41353</c:v>
                </c:pt>
                <c:pt idx="2098">
                  <c:v>41354</c:v>
                </c:pt>
                <c:pt idx="2099">
                  <c:v>41355</c:v>
                </c:pt>
                <c:pt idx="2100">
                  <c:v>41358</c:v>
                </c:pt>
                <c:pt idx="2101">
                  <c:v>41359</c:v>
                </c:pt>
                <c:pt idx="2102">
                  <c:v>41360</c:v>
                </c:pt>
                <c:pt idx="2103">
                  <c:v>41361</c:v>
                </c:pt>
                <c:pt idx="2104">
                  <c:v>41365</c:v>
                </c:pt>
                <c:pt idx="2105">
                  <c:v>41366</c:v>
                </c:pt>
                <c:pt idx="2106">
                  <c:v>41367</c:v>
                </c:pt>
                <c:pt idx="2107">
                  <c:v>41368</c:v>
                </c:pt>
                <c:pt idx="2108">
                  <c:v>41369</c:v>
                </c:pt>
                <c:pt idx="2109">
                  <c:v>41372</c:v>
                </c:pt>
                <c:pt idx="2110">
                  <c:v>41373</c:v>
                </c:pt>
                <c:pt idx="2111">
                  <c:v>41374</c:v>
                </c:pt>
                <c:pt idx="2112">
                  <c:v>41375</c:v>
                </c:pt>
                <c:pt idx="2113">
                  <c:v>41376</c:v>
                </c:pt>
                <c:pt idx="2114">
                  <c:v>41379</c:v>
                </c:pt>
                <c:pt idx="2115">
                  <c:v>41380</c:v>
                </c:pt>
                <c:pt idx="2116">
                  <c:v>41381</c:v>
                </c:pt>
                <c:pt idx="2117">
                  <c:v>41382</c:v>
                </c:pt>
                <c:pt idx="2118">
                  <c:v>41383</c:v>
                </c:pt>
                <c:pt idx="2119">
                  <c:v>41386</c:v>
                </c:pt>
                <c:pt idx="2120">
                  <c:v>41387</c:v>
                </c:pt>
                <c:pt idx="2121">
                  <c:v>41388</c:v>
                </c:pt>
                <c:pt idx="2122">
                  <c:v>41389</c:v>
                </c:pt>
                <c:pt idx="2123">
                  <c:v>41390</c:v>
                </c:pt>
                <c:pt idx="2124">
                  <c:v>41393</c:v>
                </c:pt>
                <c:pt idx="2125">
                  <c:v>41394</c:v>
                </c:pt>
                <c:pt idx="2126">
                  <c:v>41395</c:v>
                </c:pt>
                <c:pt idx="2127">
                  <c:v>41396</c:v>
                </c:pt>
                <c:pt idx="2128">
                  <c:v>41397</c:v>
                </c:pt>
                <c:pt idx="2129">
                  <c:v>41400</c:v>
                </c:pt>
                <c:pt idx="2130">
                  <c:v>41401</c:v>
                </c:pt>
                <c:pt idx="2131">
                  <c:v>41402</c:v>
                </c:pt>
                <c:pt idx="2132">
                  <c:v>41403</c:v>
                </c:pt>
                <c:pt idx="2133">
                  <c:v>41404</c:v>
                </c:pt>
                <c:pt idx="2134">
                  <c:v>41407</c:v>
                </c:pt>
                <c:pt idx="2135">
                  <c:v>41408</c:v>
                </c:pt>
                <c:pt idx="2136">
                  <c:v>41409</c:v>
                </c:pt>
                <c:pt idx="2137">
                  <c:v>41410</c:v>
                </c:pt>
                <c:pt idx="2138">
                  <c:v>41411</c:v>
                </c:pt>
                <c:pt idx="2139">
                  <c:v>41414</c:v>
                </c:pt>
                <c:pt idx="2140">
                  <c:v>41415</c:v>
                </c:pt>
                <c:pt idx="2141">
                  <c:v>41416</c:v>
                </c:pt>
                <c:pt idx="2142">
                  <c:v>41417</c:v>
                </c:pt>
                <c:pt idx="2143">
                  <c:v>41418</c:v>
                </c:pt>
                <c:pt idx="2144">
                  <c:v>41422</c:v>
                </c:pt>
                <c:pt idx="2145">
                  <c:v>41423</c:v>
                </c:pt>
                <c:pt idx="2146">
                  <c:v>41424</c:v>
                </c:pt>
                <c:pt idx="2147">
                  <c:v>41425</c:v>
                </c:pt>
                <c:pt idx="2148">
                  <c:v>41428</c:v>
                </c:pt>
                <c:pt idx="2149">
                  <c:v>41429</c:v>
                </c:pt>
                <c:pt idx="2150">
                  <c:v>41430</c:v>
                </c:pt>
                <c:pt idx="2151">
                  <c:v>41431</c:v>
                </c:pt>
                <c:pt idx="2152">
                  <c:v>41432</c:v>
                </c:pt>
                <c:pt idx="2153">
                  <c:v>41435</c:v>
                </c:pt>
                <c:pt idx="2154">
                  <c:v>41436</c:v>
                </c:pt>
                <c:pt idx="2155">
                  <c:v>41437</c:v>
                </c:pt>
                <c:pt idx="2156">
                  <c:v>41438</c:v>
                </c:pt>
                <c:pt idx="2157">
                  <c:v>41439</c:v>
                </c:pt>
                <c:pt idx="2158">
                  <c:v>41442</c:v>
                </c:pt>
                <c:pt idx="2159">
                  <c:v>41443</c:v>
                </c:pt>
                <c:pt idx="2160">
                  <c:v>41444</c:v>
                </c:pt>
                <c:pt idx="2161">
                  <c:v>41445</c:v>
                </c:pt>
                <c:pt idx="2162">
                  <c:v>41446</c:v>
                </c:pt>
                <c:pt idx="2163">
                  <c:v>41449</c:v>
                </c:pt>
                <c:pt idx="2164">
                  <c:v>41450</c:v>
                </c:pt>
                <c:pt idx="2165">
                  <c:v>41451</c:v>
                </c:pt>
                <c:pt idx="2166">
                  <c:v>41452</c:v>
                </c:pt>
                <c:pt idx="2167">
                  <c:v>41453</c:v>
                </c:pt>
                <c:pt idx="2168">
                  <c:v>41456</c:v>
                </c:pt>
                <c:pt idx="2169">
                  <c:v>41457</c:v>
                </c:pt>
                <c:pt idx="2170">
                  <c:v>41458</c:v>
                </c:pt>
                <c:pt idx="2171">
                  <c:v>41460</c:v>
                </c:pt>
                <c:pt idx="2172">
                  <c:v>41463</c:v>
                </c:pt>
                <c:pt idx="2173">
                  <c:v>41464</c:v>
                </c:pt>
                <c:pt idx="2174">
                  <c:v>41465</c:v>
                </c:pt>
                <c:pt idx="2175">
                  <c:v>41466</c:v>
                </c:pt>
                <c:pt idx="2176">
                  <c:v>41467</c:v>
                </c:pt>
                <c:pt idx="2177">
                  <c:v>41470</c:v>
                </c:pt>
                <c:pt idx="2178">
                  <c:v>41471</c:v>
                </c:pt>
                <c:pt idx="2179">
                  <c:v>41472</c:v>
                </c:pt>
                <c:pt idx="2180">
                  <c:v>41473</c:v>
                </c:pt>
                <c:pt idx="2181">
                  <c:v>41474</c:v>
                </c:pt>
                <c:pt idx="2182">
                  <c:v>41477</c:v>
                </c:pt>
                <c:pt idx="2183">
                  <c:v>41478</c:v>
                </c:pt>
                <c:pt idx="2184">
                  <c:v>41479</c:v>
                </c:pt>
                <c:pt idx="2185">
                  <c:v>41480</c:v>
                </c:pt>
                <c:pt idx="2186">
                  <c:v>41481</c:v>
                </c:pt>
                <c:pt idx="2187">
                  <c:v>41484</c:v>
                </c:pt>
                <c:pt idx="2188">
                  <c:v>41485</c:v>
                </c:pt>
                <c:pt idx="2189">
                  <c:v>41486</c:v>
                </c:pt>
                <c:pt idx="2190">
                  <c:v>41487</c:v>
                </c:pt>
                <c:pt idx="2191">
                  <c:v>41488</c:v>
                </c:pt>
                <c:pt idx="2192">
                  <c:v>41491</c:v>
                </c:pt>
                <c:pt idx="2193">
                  <c:v>41492</c:v>
                </c:pt>
                <c:pt idx="2194">
                  <c:v>41493</c:v>
                </c:pt>
                <c:pt idx="2195">
                  <c:v>41494</c:v>
                </c:pt>
                <c:pt idx="2196">
                  <c:v>41495</c:v>
                </c:pt>
                <c:pt idx="2197">
                  <c:v>41498</c:v>
                </c:pt>
                <c:pt idx="2198">
                  <c:v>41499</c:v>
                </c:pt>
                <c:pt idx="2199">
                  <c:v>41500</c:v>
                </c:pt>
                <c:pt idx="2200">
                  <c:v>41501</c:v>
                </c:pt>
                <c:pt idx="2201">
                  <c:v>41502</c:v>
                </c:pt>
                <c:pt idx="2202">
                  <c:v>41505</c:v>
                </c:pt>
                <c:pt idx="2203">
                  <c:v>41506</c:v>
                </c:pt>
                <c:pt idx="2204">
                  <c:v>41507</c:v>
                </c:pt>
                <c:pt idx="2205">
                  <c:v>41508</c:v>
                </c:pt>
                <c:pt idx="2206">
                  <c:v>41509</c:v>
                </c:pt>
                <c:pt idx="2207">
                  <c:v>41512</c:v>
                </c:pt>
                <c:pt idx="2208">
                  <c:v>41513</c:v>
                </c:pt>
                <c:pt idx="2209">
                  <c:v>41514</c:v>
                </c:pt>
                <c:pt idx="2210">
                  <c:v>41515</c:v>
                </c:pt>
                <c:pt idx="2211">
                  <c:v>41516</c:v>
                </c:pt>
                <c:pt idx="2212">
                  <c:v>41520</c:v>
                </c:pt>
                <c:pt idx="2213">
                  <c:v>41521</c:v>
                </c:pt>
                <c:pt idx="2214">
                  <c:v>41522</c:v>
                </c:pt>
                <c:pt idx="2215">
                  <c:v>41523</c:v>
                </c:pt>
                <c:pt idx="2216">
                  <c:v>41526</c:v>
                </c:pt>
                <c:pt idx="2217">
                  <c:v>41527</c:v>
                </c:pt>
                <c:pt idx="2218">
                  <c:v>41528</c:v>
                </c:pt>
                <c:pt idx="2219">
                  <c:v>41529</c:v>
                </c:pt>
                <c:pt idx="2220">
                  <c:v>41530</c:v>
                </c:pt>
                <c:pt idx="2221">
                  <c:v>41533</c:v>
                </c:pt>
                <c:pt idx="2222">
                  <c:v>41534</c:v>
                </c:pt>
                <c:pt idx="2223">
                  <c:v>41535</c:v>
                </c:pt>
                <c:pt idx="2224">
                  <c:v>41536</c:v>
                </c:pt>
                <c:pt idx="2225">
                  <c:v>41537</c:v>
                </c:pt>
                <c:pt idx="2226">
                  <c:v>41540</c:v>
                </c:pt>
                <c:pt idx="2227">
                  <c:v>41541</c:v>
                </c:pt>
                <c:pt idx="2228">
                  <c:v>41542</c:v>
                </c:pt>
                <c:pt idx="2229">
                  <c:v>41543</c:v>
                </c:pt>
                <c:pt idx="2230">
                  <c:v>41544</c:v>
                </c:pt>
                <c:pt idx="2231">
                  <c:v>41547</c:v>
                </c:pt>
                <c:pt idx="2232">
                  <c:v>41548</c:v>
                </c:pt>
                <c:pt idx="2233">
                  <c:v>41549</c:v>
                </c:pt>
                <c:pt idx="2234">
                  <c:v>41550</c:v>
                </c:pt>
                <c:pt idx="2235">
                  <c:v>41551</c:v>
                </c:pt>
                <c:pt idx="2236">
                  <c:v>41554</c:v>
                </c:pt>
                <c:pt idx="2237">
                  <c:v>41555</c:v>
                </c:pt>
                <c:pt idx="2238">
                  <c:v>41556</c:v>
                </c:pt>
                <c:pt idx="2239">
                  <c:v>41557</c:v>
                </c:pt>
                <c:pt idx="2240">
                  <c:v>41558</c:v>
                </c:pt>
                <c:pt idx="2241">
                  <c:v>41562</c:v>
                </c:pt>
                <c:pt idx="2242">
                  <c:v>41563</c:v>
                </c:pt>
                <c:pt idx="2243">
                  <c:v>41564</c:v>
                </c:pt>
                <c:pt idx="2244">
                  <c:v>41565</c:v>
                </c:pt>
                <c:pt idx="2245">
                  <c:v>41568</c:v>
                </c:pt>
                <c:pt idx="2246">
                  <c:v>41569</c:v>
                </c:pt>
                <c:pt idx="2247">
                  <c:v>41570</c:v>
                </c:pt>
                <c:pt idx="2248">
                  <c:v>41571</c:v>
                </c:pt>
                <c:pt idx="2249">
                  <c:v>41572</c:v>
                </c:pt>
                <c:pt idx="2250">
                  <c:v>41575</c:v>
                </c:pt>
                <c:pt idx="2251">
                  <c:v>41576</c:v>
                </c:pt>
                <c:pt idx="2252">
                  <c:v>41577</c:v>
                </c:pt>
                <c:pt idx="2253">
                  <c:v>41578</c:v>
                </c:pt>
                <c:pt idx="2254">
                  <c:v>41579</c:v>
                </c:pt>
                <c:pt idx="2255">
                  <c:v>41582</c:v>
                </c:pt>
                <c:pt idx="2256">
                  <c:v>41583</c:v>
                </c:pt>
                <c:pt idx="2257">
                  <c:v>41584</c:v>
                </c:pt>
                <c:pt idx="2258">
                  <c:v>41585</c:v>
                </c:pt>
                <c:pt idx="2259">
                  <c:v>41586</c:v>
                </c:pt>
                <c:pt idx="2260">
                  <c:v>41590</c:v>
                </c:pt>
                <c:pt idx="2261">
                  <c:v>41591</c:v>
                </c:pt>
                <c:pt idx="2262">
                  <c:v>41592</c:v>
                </c:pt>
                <c:pt idx="2263">
                  <c:v>41593</c:v>
                </c:pt>
                <c:pt idx="2264">
                  <c:v>41596</c:v>
                </c:pt>
                <c:pt idx="2265">
                  <c:v>41597</c:v>
                </c:pt>
                <c:pt idx="2266">
                  <c:v>41598</c:v>
                </c:pt>
                <c:pt idx="2267">
                  <c:v>41599</c:v>
                </c:pt>
                <c:pt idx="2268">
                  <c:v>41600</c:v>
                </c:pt>
                <c:pt idx="2269">
                  <c:v>41603</c:v>
                </c:pt>
                <c:pt idx="2270">
                  <c:v>41604</c:v>
                </c:pt>
                <c:pt idx="2271">
                  <c:v>41605</c:v>
                </c:pt>
                <c:pt idx="2272">
                  <c:v>41610</c:v>
                </c:pt>
                <c:pt idx="2273">
                  <c:v>41611</c:v>
                </c:pt>
                <c:pt idx="2274">
                  <c:v>41612</c:v>
                </c:pt>
                <c:pt idx="2275">
                  <c:v>41613</c:v>
                </c:pt>
                <c:pt idx="2276">
                  <c:v>41614</c:v>
                </c:pt>
                <c:pt idx="2277">
                  <c:v>41617</c:v>
                </c:pt>
                <c:pt idx="2278">
                  <c:v>41618</c:v>
                </c:pt>
                <c:pt idx="2279">
                  <c:v>41619</c:v>
                </c:pt>
                <c:pt idx="2280">
                  <c:v>41620</c:v>
                </c:pt>
                <c:pt idx="2281">
                  <c:v>41621</c:v>
                </c:pt>
                <c:pt idx="2282">
                  <c:v>41624</c:v>
                </c:pt>
                <c:pt idx="2283">
                  <c:v>41625</c:v>
                </c:pt>
                <c:pt idx="2284">
                  <c:v>41626</c:v>
                </c:pt>
                <c:pt idx="2285">
                  <c:v>41627</c:v>
                </c:pt>
                <c:pt idx="2286">
                  <c:v>41628</c:v>
                </c:pt>
                <c:pt idx="2287">
                  <c:v>41631</c:v>
                </c:pt>
                <c:pt idx="2288">
                  <c:v>41632</c:v>
                </c:pt>
                <c:pt idx="2289">
                  <c:v>41634</c:v>
                </c:pt>
                <c:pt idx="2290">
                  <c:v>41635</c:v>
                </c:pt>
                <c:pt idx="2291">
                  <c:v>41638</c:v>
                </c:pt>
                <c:pt idx="2292">
                  <c:v>41639</c:v>
                </c:pt>
                <c:pt idx="2293">
                  <c:v>41641</c:v>
                </c:pt>
                <c:pt idx="2294">
                  <c:v>41642</c:v>
                </c:pt>
                <c:pt idx="2295">
                  <c:v>41645</c:v>
                </c:pt>
                <c:pt idx="2296">
                  <c:v>41646</c:v>
                </c:pt>
                <c:pt idx="2297">
                  <c:v>41647</c:v>
                </c:pt>
                <c:pt idx="2298">
                  <c:v>41648</c:v>
                </c:pt>
                <c:pt idx="2299">
                  <c:v>41649</c:v>
                </c:pt>
                <c:pt idx="2300">
                  <c:v>41652</c:v>
                </c:pt>
                <c:pt idx="2301">
                  <c:v>41653</c:v>
                </c:pt>
                <c:pt idx="2302">
                  <c:v>41654</c:v>
                </c:pt>
                <c:pt idx="2303">
                  <c:v>41655</c:v>
                </c:pt>
                <c:pt idx="2304">
                  <c:v>41656</c:v>
                </c:pt>
                <c:pt idx="2305">
                  <c:v>41660</c:v>
                </c:pt>
                <c:pt idx="2306">
                  <c:v>41661</c:v>
                </c:pt>
                <c:pt idx="2307">
                  <c:v>41662</c:v>
                </c:pt>
                <c:pt idx="2308">
                  <c:v>41663</c:v>
                </c:pt>
                <c:pt idx="2309">
                  <c:v>41666</c:v>
                </c:pt>
                <c:pt idx="2310">
                  <c:v>41667</c:v>
                </c:pt>
                <c:pt idx="2311">
                  <c:v>41668</c:v>
                </c:pt>
                <c:pt idx="2312">
                  <c:v>41669</c:v>
                </c:pt>
                <c:pt idx="2313">
                  <c:v>41670</c:v>
                </c:pt>
                <c:pt idx="2314">
                  <c:v>41673</c:v>
                </c:pt>
                <c:pt idx="2315">
                  <c:v>41674</c:v>
                </c:pt>
                <c:pt idx="2316">
                  <c:v>41675</c:v>
                </c:pt>
                <c:pt idx="2317">
                  <c:v>41676</c:v>
                </c:pt>
                <c:pt idx="2318">
                  <c:v>41677</c:v>
                </c:pt>
                <c:pt idx="2319">
                  <c:v>41680</c:v>
                </c:pt>
                <c:pt idx="2320">
                  <c:v>41681</c:v>
                </c:pt>
                <c:pt idx="2321">
                  <c:v>41682</c:v>
                </c:pt>
                <c:pt idx="2322">
                  <c:v>41683</c:v>
                </c:pt>
                <c:pt idx="2323">
                  <c:v>41684</c:v>
                </c:pt>
                <c:pt idx="2324">
                  <c:v>41688</c:v>
                </c:pt>
                <c:pt idx="2325">
                  <c:v>41689</c:v>
                </c:pt>
                <c:pt idx="2326">
                  <c:v>41690</c:v>
                </c:pt>
                <c:pt idx="2327">
                  <c:v>41691</c:v>
                </c:pt>
                <c:pt idx="2328">
                  <c:v>41694</c:v>
                </c:pt>
                <c:pt idx="2329">
                  <c:v>41695</c:v>
                </c:pt>
                <c:pt idx="2330">
                  <c:v>41696</c:v>
                </c:pt>
                <c:pt idx="2331">
                  <c:v>41697</c:v>
                </c:pt>
                <c:pt idx="2332">
                  <c:v>41698</c:v>
                </c:pt>
                <c:pt idx="2333">
                  <c:v>41701</c:v>
                </c:pt>
                <c:pt idx="2334">
                  <c:v>41702</c:v>
                </c:pt>
                <c:pt idx="2335">
                  <c:v>41703</c:v>
                </c:pt>
                <c:pt idx="2336">
                  <c:v>41704</c:v>
                </c:pt>
                <c:pt idx="2337">
                  <c:v>41705</c:v>
                </c:pt>
                <c:pt idx="2338">
                  <c:v>41708</c:v>
                </c:pt>
                <c:pt idx="2339">
                  <c:v>41709</c:v>
                </c:pt>
                <c:pt idx="2340">
                  <c:v>41710</c:v>
                </c:pt>
                <c:pt idx="2341">
                  <c:v>41711</c:v>
                </c:pt>
                <c:pt idx="2342">
                  <c:v>41712</c:v>
                </c:pt>
                <c:pt idx="2343">
                  <c:v>41715</c:v>
                </c:pt>
                <c:pt idx="2344">
                  <c:v>41716</c:v>
                </c:pt>
                <c:pt idx="2345">
                  <c:v>41717</c:v>
                </c:pt>
                <c:pt idx="2346">
                  <c:v>41718</c:v>
                </c:pt>
                <c:pt idx="2347">
                  <c:v>41719</c:v>
                </c:pt>
                <c:pt idx="2348">
                  <c:v>41722</c:v>
                </c:pt>
                <c:pt idx="2349">
                  <c:v>41723</c:v>
                </c:pt>
                <c:pt idx="2350">
                  <c:v>41724</c:v>
                </c:pt>
                <c:pt idx="2351">
                  <c:v>41725</c:v>
                </c:pt>
                <c:pt idx="2352">
                  <c:v>41726</c:v>
                </c:pt>
                <c:pt idx="2353">
                  <c:v>41729</c:v>
                </c:pt>
                <c:pt idx="2354">
                  <c:v>41730</c:v>
                </c:pt>
                <c:pt idx="2355">
                  <c:v>41731</c:v>
                </c:pt>
                <c:pt idx="2356">
                  <c:v>41732</c:v>
                </c:pt>
                <c:pt idx="2357">
                  <c:v>41733</c:v>
                </c:pt>
                <c:pt idx="2358">
                  <c:v>41736</c:v>
                </c:pt>
                <c:pt idx="2359">
                  <c:v>41737</c:v>
                </c:pt>
                <c:pt idx="2360">
                  <c:v>41738</c:v>
                </c:pt>
                <c:pt idx="2361">
                  <c:v>41739</c:v>
                </c:pt>
                <c:pt idx="2362">
                  <c:v>41740</c:v>
                </c:pt>
                <c:pt idx="2363">
                  <c:v>41743</c:v>
                </c:pt>
                <c:pt idx="2364">
                  <c:v>41744</c:v>
                </c:pt>
                <c:pt idx="2365">
                  <c:v>41745</c:v>
                </c:pt>
                <c:pt idx="2366">
                  <c:v>41746</c:v>
                </c:pt>
                <c:pt idx="2367">
                  <c:v>41750</c:v>
                </c:pt>
                <c:pt idx="2368">
                  <c:v>41751</c:v>
                </c:pt>
                <c:pt idx="2369">
                  <c:v>41752</c:v>
                </c:pt>
                <c:pt idx="2370">
                  <c:v>41753</c:v>
                </c:pt>
                <c:pt idx="2371">
                  <c:v>41754</c:v>
                </c:pt>
                <c:pt idx="2372">
                  <c:v>41757</c:v>
                </c:pt>
                <c:pt idx="2373">
                  <c:v>41758</c:v>
                </c:pt>
                <c:pt idx="2374">
                  <c:v>41759</c:v>
                </c:pt>
                <c:pt idx="2375">
                  <c:v>41760</c:v>
                </c:pt>
                <c:pt idx="2376">
                  <c:v>41761</c:v>
                </c:pt>
                <c:pt idx="2377">
                  <c:v>41764</c:v>
                </c:pt>
                <c:pt idx="2378">
                  <c:v>41765</c:v>
                </c:pt>
                <c:pt idx="2379">
                  <c:v>41766</c:v>
                </c:pt>
                <c:pt idx="2380">
                  <c:v>41767</c:v>
                </c:pt>
                <c:pt idx="2381">
                  <c:v>41768</c:v>
                </c:pt>
                <c:pt idx="2382">
                  <c:v>41771</c:v>
                </c:pt>
                <c:pt idx="2383">
                  <c:v>41772</c:v>
                </c:pt>
                <c:pt idx="2384">
                  <c:v>41773</c:v>
                </c:pt>
                <c:pt idx="2385">
                  <c:v>41774</c:v>
                </c:pt>
                <c:pt idx="2386">
                  <c:v>41775</c:v>
                </c:pt>
                <c:pt idx="2387">
                  <c:v>41778</c:v>
                </c:pt>
                <c:pt idx="2388">
                  <c:v>41779</c:v>
                </c:pt>
                <c:pt idx="2389">
                  <c:v>41780</c:v>
                </c:pt>
                <c:pt idx="2390">
                  <c:v>41781</c:v>
                </c:pt>
                <c:pt idx="2391">
                  <c:v>41782</c:v>
                </c:pt>
                <c:pt idx="2392">
                  <c:v>41786</c:v>
                </c:pt>
                <c:pt idx="2393">
                  <c:v>41787</c:v>
                </c:pt>
                <c:pt idx="2394">
                  <c:v>41788</c:v>
                </c:pt>
                <c:pt idx="2395">
                  <c:v>41789</c:v>
                </c:pt>
                <c:pt idx="2396">
                  <c:v>41792</c:v>
                </c:pt>
                <c:pt idx="2397">
                  <c:v>41793</c:v>
                </c:pt>
                <c:pt idx="2398">
                  <c:v>41794</c:v>
                </c:pt>
                <c:pt idx="2399">
                  <c:v>41795</c:v>
                </c:pt>
                <c:pt idx="2400">
                  <c:v>41796</c:v>
                </c:pt>
                <c:pt idx="2401">
                  <c:v>41799</c:v>
                </c:pt>
                <c:pt idx="2402">
                  <c:v>41800</c:v>
                </c:pt>
                <c:pt idx="2403">
                  <c:v>41801</c:v>
                </c:pt>
                <c:pt idx="2404">
                  <c:v>41802</c:v>
                </c:pt>
                <c:pt idx="2405">
                  <c:v>41803</c:v>
                </c:pt>
                <c:pt idx="2406">
                  <c:v>41806</c:v>
                </c:pt>
                <c:pt idx="2407">
                  <c:v>41807</c:v>
                </c:pt>
                <c:pt idx="2408">
                  <c:v>41808</c:v>
                </c:pt>
                <c:pt idx="2409">
                  <c:v>41809</c:v>
                </c:pt>
                <c:pt idx="2410">
                  <c:v>41810</c:v>
                </c:pt>
                <c:pt idx="2411">
                  <c:v>41813</c:v>
                </c:pt>
                <c:pt idx="2412">
                  <c:v>41814</c:v>
                </c:pt>
                <c:pt idx="2413">
                  <c:v>41815</c:v>
                </c:pt>
                <c:pt idx="2414">
                  <c:v>41816</c:v>
                </c:pt>
                <c:pt idx="2415">
                  <c:v>41817</c:v>
                </c:pt>
                <c:pt idx="2416">
                  <c:v>41820</c:v>
                </c:pt>
                <c:pt idx="2417">
                  <c:v>41821</c:v>
                </c:pt>
                <c:pt idx="2418">
                  <c:v>41822</c:v>
                </c:pt>
                <c:pt idx="2419">
                  <c:v>41823</c:v>
                </c:pt>
                <c:pt idx="2420">
                  <c:v>41827</c:v>
                </c:pt>
                <c:pt idx="2421">
                  <c:v>41828</c:v>
                </c:pt>
                <c:pt idx="2422">
                  <c:v>41829</c:v>
                </c:pt>
                <c:pt idx="2423">
                  <c:v>41830</c:v>
                </c:pt>
                <c:pt idx="2424">
                  <c:v>41831</c:v>
                </c:pt>
                <c:pt idx="2425">
                  <c:v>41834</c:v>
                </c:pt>
                <c:pt idx="2426">
                  <c:v>41835</c:v>
                </c:pt>
                <c:pt idx="2427">
                  <c:v>41836</c:v>
                </c:pt>
                <c:pt idx="2428">
                  <c:v>41837</c:v>
                </c:pt>
                <c:pt idx="2429">
                  <c:v>41838</c:v>
                </c:pt>
                <c:pt idx="2430">
                  <c:v>41841</c:v>
                </c:pt>
                <c:pt idx="2431">
                  <c:v>41842</c:v>
                </c:pt>
                <c:pt idx="2432">
                  <c:v>41843</c:v>
                </c:pt>
                <c:pt idx="2433">
                  <c:v>41844</c:v>
                </c:pt>
                <c:pt idx="2434">
                  <c:v>41845</c:v>
                </c:pt>
                <c:pt idx="2435">
                  <c:v>41848</c:v>
                </c:pt>
                <c:pt idx="2436">
                  <c:v>41849</c:v>
                </c:pt>
                <c:pt idx="2437">
                  <c:v>41850</c:v>
                </c:pt>
                <c:pt idx="2438">
                  <c:v>41851</c:v>
                </c:pt>
                <c:pt idx="2439">
                  <c:v>41852</c:v>
                </c:pt>
                <c:pt idx="2440">
                  <c:v>41855</c:v>
                </c:pt>
                <c:pt idx="2441">
                  <c:v>41856</c:v>
                </c:pt>
                <c:pt idx="2442">
                  <c:v>41857</c:v>
                </c:pt>
                <c:pt idx="2443">
                  <c:v>41858</c:v>
                </c:pt>
                <c:pt idx="2444">
                  <c:v>41859</c:v>
                </c:pt>
                <c:pt idx="2445">
                  <c:v>41862</c:v>
                </c:pt>
                <c:pt idx="2446">
                  <c:v>41863</c:v>
                </c:pt>
                <c:pt idx="2447">
                  <c:v>41864</c:v>
                </c:pt>
                <c:pt idx="2448">
                  <c:v>41865</c:v>
                </c:pt>
                <c:pt idx="2449">
                  <c:v>41866</c:v>
                </c:pt>
                <c:pt idx="2450">
                  <c:v>41869</c:v>
                </c:pt>
                <c:pt idx="2451">
                  <c:v>41870</c:v>
                </c:pt>
                <c:pt idx="2452">
                  <c:v>41871</c:v>
                </c:pt>
                <c:pt idx="2453">
                  <c:v>41872</c:v>
                </c:pt>
                <c:pt idx="2454">
                  <c:v>41873</c:v>
                </c:pt>
                <c:pt idx="2455">
                  <c:v>41876</c:v>
                </c:pt>
                <c:pt idx="2456">
                  <c:v>41877</c:v>
                </c:pt>
                <c:pt idx="2457">
                  <c:v>41878</c:v>
                </c:pt>
                <c:pt idx="2458">
                  <c:v>41879</c:v>
                </c:pt>
                <c:pt idx="2459">
                  <c:v>41880</c:v>
                </c:pt>
                <c:pt idx="2460">
                  <c:v>41883</c:v>
                </c:pt>
                <c:pt idx="2461">
                  <c:v>41884</c:v>
                </c:pt>
                <c:pt idx="2462">
                  <c:v>41885</c:v>
                </c:pt>
                <c:pt idx="2463">
                  <c:v>41886</c:v>
                </c:pt>
                <c:pt idx="2464">
                  <c:v>41887</c:v>
                </c:pt>
                <c:pt idx="2465">
                  <c:v>41890</c:v>
                </c:pt>
                <c:pt idx="2466">
                  <c:v>41891</c:v>
                </c:pt>
                <c:pt idx="2467">
                  <c:v>41892</c:v>
                </c:pt>
                <c:pt idx="2468">
                  <c:v>41893</c:v>
                </c:pt>
                <c:pt idx="2469">
                  <c:v>41894</c:v>
                </c:pt>
                <c:pt idx="2470">
                  <c:v>41897</c:v>
                </c:pt>
                <c:pt idx="2471">
                  <c:v>41898</c:v>
                </c:pt>
                <c:pt idx="2472">
                  <c:v>41899</c:v>
                </c:pt>
                <c:pt idx="2473">
                  <c:v>41900</c:v>
                </c:pt>
                <c:pt idx="2474">
                  <c:v>41901</c:v>
                </c:pt>
                <c:pt idx="2475">
                  <c:v>41904</c:v>
                </c:pt>
                <c:pt idx="2476">
                  <c:v>41905</c:v>
                </c:pt>
                <c:pt idx="2477">
                  <c:v>41906</c:v>
                </c:pt>
                <c:pt idx="2478">
                  <c:v>41907</c:v>
                </c:pt>
                <c:pt idx="2479">
                  <c:v>41908</c:v>
                </c:pt>
                <c:pt idx="2480">
                  <c:v>41911</c:v>
                </c:pt>
                <c:pt idx="2481">
                  <c:v>41912</c:v>
                </c:pt>
                <c:pt idx="2482">
                  <c:v>41913</c:v>
                </c:pt>
                <c:pt idx="2483">
                  <c:v>41914</c:v>
                </c:pt>
                <c:pt idx="2484">
                  <c:v>41915</c:v>
                </c:pt>
                <c:pt idx="2485">
                  <c:v>41918</c:v>
                </c:pt>
                <c:pt idx="2486">
                  <c:v>41919</c:v>
                </c:pt>
                <c:pt idx="2487">
                  <c:v>41920</c:v>
                </c:pt>
                <c:pt idx="2488">
                  <c:v>41921</c:v>
                </c:pt>
                <c:pt idx="2489">
                  <c:v>41922</c:v>
                </c:pt>
                <c:pt idx="2490">
                  <c:v>41925</c:v>
                </c:pt>
                <c:pt idx="2491">
                  <c:v>41926</c:v>
                </c:pt>
                <c:pt idx="2492">
                  <c:v>41927</c:v>
                </c:pt>
                <c:pt idx="2493">
                  <c:v>41928</c:v>
                </c:pt>
                <c:pt idx="2494">
                  <c:v>41929</c:v>
                </c:pt>
                <c:pt idx="2495">
                  <c:v>41932</c:v>
                </c:pt>
                <c:pt idx="2496">
                  <c:v>41933</c:v>
                </c:pt>
                <c:pt idx="2497">
                  <c:v>41934</c:v>
                </c:pt>
                <c:pt idx="2498">
                  <c:v>41935</c:v>
                </c:pt>
                <c:pt idx="2499">
                  <c:v>41936</c:v>
                </c:pt>
                <c:pt idx="2500">
                  <c:v>41939</c:v>
                </c:pt>
                <c:pt idx="2501">
                  <c:v>41940</c:v>
                </c:pt>
                <c:pt idx="2502">
                  <c:v>41941</c:v>
                </c:pt>
                <c:pt idx="2503">
                  <c:v>41942</c:v>
                </c:pt>
                <c:pt idx="2504">
                  <c:v>41943</c:v>
                </c:pt>
                <c:pt idx="2505">
                  <c:v>41946</c:v>
                </c:pt>
                <c:pt idx="2506">
                  <c:v>41947</c:v>
                </c:pt>
                <c:pt idx="2507">
                  <c:v>41948</c:v>
                </c:pt>
                <c:pt idx="2508">
                  <c:v>41949</c:v>
                </c:pt>
                <c:pt idx="2509">
                  <c:v>41950</c:v>
                </c:pt>
                <c:pt idx="2510">
                  <c:v>41953</c:v>
                </c:pt>
                <c:pt idx="2511">
                  <c:v>41954</c:v>
                </c:pt>
                <c:pt idx="2512">
                  <c:v>41955</c:v>
                </c:pt>
                <c:pt idx="2513">
                  <c:v>41956</c:v>
                </c:pt>
                <c:pt idx="2514">
                  <c:v>41957</c:v>
                </c:pt>
                <c:pt idx="2515">
                  <c:v>41960</c:v>
                </c:pt>
                <c:pt idx="2516">
                  <c:v>41961</c:v>
                </c:pt>
                <c:pt idx="2517">
                  <c:v>41962</c:v>
                </c:pt>
                <c:pt idx="2518">
                  <c:v>41963</c:v>
                </c:pt>
                <c:pt idx="2519">
                  <c:v>41964</c:v>
                </c:pt>
                <c:pt idx="2520">
                  <c:v>41967</c:v>
                </c:pt>
                <c:pt idx="2521">
                  <c:v>41968</c:v>
                </c:pt>
                <c:pt idx="2522">
                  <c:v>41969</c:v>
                </c:pt>
                <c:pt idx="2523">
                  <c:v>41970</c:v>
                </c:pt>
                <c:pt idx="2524">
                  <c:v>41971</c:v>
                </c:pt>
                <c:pt idx="2525">
                  <c:v>41974</c:v>
                </c:pt>
                <c:pt idx="2526">
                  <c:v>41975</c:v>
                </c:pt>
                <c:pt idx="2527">
                  <c:v>41976</c:v>
                </c:pt>
                <c:pt idx="2528">
                  <c:v>41977</c:v>
                </c:pt>
                <c:pt idx="2529">
                  <c:v>41978</c:v>
                </c:pt>
                <c:pt idx="2530">
                  <c:v>41981</c:v>
                </c:pt>
                <c:pt idx="2531">
                  <c:v>41982</c:v>
                </c:pt>
                <c:pt idx="2532">
                  <c:v>41983</c:v>
                </c:pt>
                <c:pt idx="2533">
                  <c:v>41984</c:v>
                </c:pt>
                <c:pt idx="2534">
                  <c:v>41985</c:v>
                </c:pt>
                <c:pt idx="2535">
                  <c:v>41988</c:v>
                </c:pt>
                <c:pt idx="2536">
                  <c:v>41989</c:v>
                </c:pt>
                <c:pt idx="2537">
                  <c:v>41990</c:v>
                </c:pt>
                <c:pt idx="2538">
                  <c:v>41991</c:v>
                </c:pt>
                <c:pt idx="2539">
                  <c:v>41992</c:v>
                </c:pt>
                <c:pt idx="2540">
                  <c:v>41995</c:v>
                </c:pt>
                <c:pt idx="2541">
                  <c:v>41996</c:v>
                </c:pt>
                <c:pt idx="2542">
                  <c:v>41997</c:v>
                </c:pt>
                <c:pt idx="2543">
                  <c:v>41998</c:v>
                </c:pt>
                <c:pt idx="2544">
                  <c:v>41999</c:v>
                </c:pt>
                <c:pt idx="2545">
                  <c:v>42002</c:v>
                </c:pt>
                <c:pt idx="2546">
                  <c:v>42003</c:v>
                </c:pt>
                <c:pt idx="2547">
                  <c:v>42004</c:v>
                </c:pt>
                <c:pt idx="2548">
                  <c:v>42005</c:v>
                </c:pt>
                <c:pt idx="2549">
                  <c:v>42006</c:v>
                </c:pt>
                <c:pt idx="2550">
                  <c:v>42009</c:v>
                </c:pt>
                <c:pt idx="2551">
                  <c:v>42010</c:v>
                </c:pt>
                <c:pt idx="2552">
                  <c:v>42011</c:v>
                </c:pt>
                <c:pt idx="2553">
                  <c:v>42012</c:v>
                </c:pt>
                <c:pt idx="2554">
                  <c:v>42013</c:v>
                </c:pt>
                <c:pt idx="2555">
                  <c:v>42016</c:v>
                </c:pt>
                <c:pt idx="2556">
                  <c:v>42017</c:v>
                </c:pt>
                <c:pt idx="2557">
                  <c:v>42018</c:v>
                </c:pt>
                <c:pt idx="2558">
                  <c:v>42019</c:v>
                </c:pt>
                <c:pt idx="2559">
                  <c:v>42020</c:v>
                </c:pt>
                <c:pt idx="2560">
                  <c:v>42023</c:v>
                </c:pt>
                <c:pt idx="2561">
                  <c:v>42024</c:v>
                </c:pt>
                <c:pt idx="2562">
                  <c:v>42025</c:v>
                </c:pt>
                <c:pt idx="2563">
                  <c:v>42026</c:v>
                </c:pt>
                <c:pt idx="2564">
                  <c:v>42027</c:v>
                </c:pt>
                <c:pt idx="2565">
                  <c:v>42030</c:v>
                </c:pt>
                <c:pt idx="2566">
                  <c:v>42031</c:v>
                </c:pt>
                <c:pt idx="2567">
                  <c:v>42032</c:v>
                </c:pt>
                <c:pt idx="2568">
                  <c:v>42033</c:v>
                </c:pt>
                <c:pt idx="2569">
                  <c:v>42034</c:v>
                </c:pt>
                <c:pt idx="2570">
                  <c:v>42037</c:v>
                </c:pt>
                <c:pt idx="2571">
                  <c:v>42038</c:v>
                </c:pt>
                <c:pt idx="2572">
                  <c:v>42039</c:v>
                </c:pt>
                <c:pt idx="2573">
                  <c:v>42040</c:v>
                </c:pt>
                <c:pt idx="2574">
                  <c:v>42041</c:v>
                </c:pt>
                <c:pt idx="2575">
                  <c:v>42044</c:v>
                </c:pt>
                <c:pt idx="2576">
                  <c:v>42045</c:v>
                </c:pt>
                <c:pt idx="2577">
                  <c:v>42046</c:v>
                </c:pt>
                <c:pt idx="2578">
                  <c:v>42047</c:v>
                </c:pt>
                <c:pt idx="2579">
                  <c:v>42048</c:v>
                </c:pt>
                <c:pt idx="2580">
                  <c:v>42051</c:v>
                </c:pt>
                <c:pt idx="2581">
                  <c:v>42052</c:v>
                </c:pt>
                <c:pt idx="2582">
                  <c:v>42053</c:v>
                </c:pt>
                <c:pt idx="2583">
                  <c:v>42054</c:v>
                </c:pt>
                <c:pt idx="2584">
                  <c:v>42055</c:v>
                </c:pt>
                <c:pt idx="2585">
                  <c:v>42058</c:v>
                </c:pt>
                <c:pt idx="2586">
                  <c:v>42059</c:v>
                </c:pt>
                <c:pt idx="2587">
                  <c:v>42060</c:v>
                </c:pt>
                <c:pt idx="2588">
                  <c:v>42061</c:v>
                </c:pt>
                <c:pt idx="2589">
                  <c:v>42062</c:v>
                </c:pt>
                <c:pt idx="2590">
                  <c:v>42065</c:v>
                </c:pt>
                <c:pt idx="2591">
                  <c:v>42066</c:v>
                </c:pt>
                <c:pt idx="2592">
                  <c:v>42067</c:v>
                </c:pt>
                <c:pt idx="2593">
                  <c:v>42068</c:v>
                </c:pt>
                <c:pt idx="2594">
                  <c:v>42069</c:v>
                </c:pt>
                <c:pt idx="2595">
                  <c:v>42072</c:v>
                </c:pt>
                <c:pt idx="2596">
                  <c:v>42073</c:v>
                </c:pt>
                <c:pt idx="2597">
                  <c:v>42074</c:v>
                </c:pt>
                <c:pt idx="2598">
                  <c:v>42075</c:v>
                </c:pt>
                <c:pt idx="2599">
                  <c:v>42076</c:v>
                </c:pt>
                <c:pt idx="2600">
                  <c:v>42079</c:v>
                </c:pt>
                <c:pt idx="2601">
                  <c:v>42080</c:v>
                </c:pt>
                <c:pt idx="2602">
                  <c:v>42081</c:v>
                </c:pt>
                <c:pt idx="2603">
                  <c:v>42082</c:v>
                </c:pt>
                <c:pt idx="2604">
                  <c:v>42083</c:v>
                </c:pt>
                <c:pt idx="2605">
                  <c:v>42086</c:v>
                </c:pt>
                <c:pt idx="2606">
                  <c:v>42087</c:v>
                </c:pt>
                <c:pt idx="2607">
                  <c:v>42088</c:v>
                </c:pt>
                <c:pt idx="2608">
                  <c:v>42089</c:v>
                </c:pt>
                <c:pt idx="2609">
                  <c:v>42090</c:v>
                </c:pt>
                <c:pt idx="2610">
                  <c:v>42093</c:v>
                </c:pt>
                <c:pt idx="2611">
                  <c:v>42094</c:v>
                </c:pt>
                <c:pt idx="2612">
                  <c:v>42095</c:v>
                </c:pt>
                <c:pt idx="2613">
                  <c:v>42096</c:v>
                </c:pt>
                <c:pt idx="2614">
                  <c:v>42097</c:v>
                </c:pt>
                <c:pt idx="2615">
                  <c:v>42100</c:v>
                </c:pt>
                <c:pt idx="2616">
                  <c:v>42101</c:v>
                </c:pt>
                <c:pt idx="2617">
                  <c:v>42102</c:v>
                </c:pt>
                <c:pt idx="2618">
                  <c:v>42103</c:v>
                </c:pt>
                <c:pt idx="2619">
                  <c:v>42104</c:v>
                </c:pt>
                <c:pt idx="2620">
                  <c:v>42107</c:v>
                </c:pt>
                <c:pt idx="2621">
                  <c:v>42108</c:v>
                </c:pt>
                <c:pt idx="2622">
                  <c:v>42109</c:v>
                </c:pt>
                <c:pt idx="2623">
                  <c:v>42110</c:v>
                </c:pt>
                <c:pt idx="2624">
                  <c:v>42111</c:v>
                </c:pt>
                <c:pt idx="2625">
                  <c:v>42114</c:v>
                </c:pt>
                <c:pt idx="2626">
                  <c:v>42115</c:v>
                </c:pt>
                <c:pt idx="2627">
                  <c:v>42116</c:v>
                </c:pt>
                <c:pt idx="2628">
                  <c:v>42117</c:v>
                </c:pt>
                <c:pt idx="2629">
                  <c:v>42118</c:v>
                </c:pt>
                <c:pt idx="2630">
                  <c:v>42121</c:v>
                </c:pt>
                <c:pt idx="2631">
                  <c:v>42122</c:v>
                </c:pt>
                <c:pt idx="2632">
                  <c:v>42123</c:v>
                </c:pt>
                <c:pt idx="2633">
                  <c:v>42124</c:v>
                </c:pt>
                <c:pt idx="2634">
                  <c:v>42125</c:v>
                </c:pt>
                <c:pt idx="2635">
                  <c:v>42128</c:v>
                </c:pt>
                <c:pt idx="2636">
                  <c:v>42129</c:v>
                </c:pt>
                <c:pt idx="2637">
                  <c:v>42130</c:v>
                </c:pt>
                <c:pt idx="2638">
                  <c:v>42131</c:v>
                </c:pt>
                <c:pt idx="2639">
                  <c:v>42132</c:v>
                </c:pt>
                <c:pt idx="2640">
                  <c:v>42135</c:v>
                </c:pt>
                <c:pt idx="2641">
                  <c:v>42136</c:v>
                </c:pt>
                <c:pt idx="2642">
                  <c:v>42137</c:v>
                </c:pt>
                <c:pt idx="2643">
                  <c:v>42138</c:v>
                </c:pt>
                <c:pt idx="2644">
                  <c:v>42139</c:v>
                </c:pt>
                <c:pt idx="2645">
                  <c:v>42142</c:v>
                </c:pt>
                <c:pt idx="2646">
                  <c:v>42143</c:v>
                </c:pt>
                <c:pt idx="2647">
                  <c:v>42144</c:v>
                </c:pt>
                <c:pt idx="2648">
                  <c:v>42145</c:v>
                </c:pt>
                <c:pt idx="2649">
                  <c:v>42146</c:v>
                </c:pt>
                <c:pt idx="2650">
                  <c:v>42149</c:v>
                </c:pt>
                <c:pt idx="2651">
                  <c:v>42150</c:v>
                </c:pt>
                <c:pt idx="2652">
                  <c:v>42151</c:v>
                </c:pt>
                <c:pt idx="2653">
                  <c:v>42152</c:v>
                </c:pt>
                <c:pt idx="2654">
                  <c:v>42153</c:v>
                </c:pt>
                <c:pt idx="2655">
                  <c:v>42156</c:v>
                </c:pt>
                <c:pt idx="2656">
                  <c:v>42157</c:v>
                </c:pt>
                <c:pt idx="2657">
                  <c:v>42158</c:v>
                </c:pt>
                <c:pt idx="2658">
                  <c:v>42159</c:v>
                </c:pt>
                <c:pt idx="2659">
                  <c:v>42160</c:v>
                </c:pt>
                <c:pt idx="2660">
                  <c:v>42163</c:v>
                </c:pt>
                <c:pt idx="2661">
                  <c:v>42164</c:v>
                </c:pt>
                <c:pt idx="2662">
                  <c:v>42165</c:v>
                </c:pt>
                <c:pt idx="2663">
                  <c:v>42166</c:v>
                </c:pt>
                <c:pt idx="2664">
                  <c:v>42167</c:v>
                </c:pt>
                <c:pt idx="2665">
                  <c:v>42170</c:v>
                </c:pt>
                <c:pt idx="2666">
                  <c:v>42171</c:v>
                </c:pt>
                <c:pt idx="2667">
                  <c:v>42172</c:v>
                </c:pt>
                <c:pt idx="2668">
                  <c:v>42173</c:v>
                </c:pt>
                <c:pt idx="2669">
                  <c:v>42174</c:v>
                </c:pt>
                <c:pt idx="2670">
                  <c:v>42177</c:v>
                </c:pt>
                <c:pt idx="2671">
                  <c:v>42178</c:v>
                </c:pt>
                <c:pt idx="2672">
                  <c:v>42179</c:v>
                </c:pt>
                <c:pt idx="2673">
                  <c:v>42180</c:v>
                </c:pt>
                <c:pt idx="2674">
                  <c:v>42181</c:v>
                </c:pt>
                <c:pt idx="2675">
                  <c:v>42184</c:v>
                </c:pt>
                <c:pt idx="2676">
                  <c:v>42185</c:v>
                </c:pt>
                <c:pt idx="2677">
                  <c:v>42186</c:v>
                </c:pt>
                <c:pt idx="2678">
                  <c:v>42187</c:v>
                </c:pt>
                <c:pt idx="2679">
                  <c:v>42188</c:v>
                </c:pt>
                <c:pt idx="2680">
                  <c:v>42191</c:v>
                </c:pt>
                <c:pt idx="2681">
                  <c:v>42192</c:v>
                </c:pt>
                <c:pt idx="2682">
                  <c:v>42193</c:v>
                </c:pt>
                <c:pt idx="2683">
                  <c:v>42194</c:v>
                </c:pt>
                <c:pt idx="2684">
                  <c:v>42195</c:v>
                </c:pt>
                <c:pt idx="2685">
                  <c:v>42198</c:v>
                </c:pt>
                <c:pt idx="2686">
                  <c:v>42199</c:v>
                </c:pt>
                <c:pt idx="2687">
                  <c:v>42200</c:v>
                </c:pt>
                <c:pt idx="2688">
                  <c:v>42201</c:v>
                </c:pt>
                <c:pt idx="2689">
                  <c:v>42202</c:v>
                </c:pt>
                <c:pt idx="2690">
                  <c:v>42205</c:v>
                </c:pt>
                <c:pt idx="2691">
                  <c:v>42206</c:v>
                </c:pt>
                <c:pt idx="2692">
                  <c:v>42207</c:v>
                </c:pt>
                <c:pt idx="2693">
                  <c:v>42208</c:v>
                </c:pt>
                <c:pt idx="2694">
                  <c:v>42209</c:v>
                </c:pt>
                <c:pt idx="2695">
                  <c:v>42212</c:v>
                </c:pt>
                <c:pt idx="2696">
                  <c:v>42213</c:v>
                </c:pt>
                <c:pt idx="2697">
                  <c:v>42214</c:v>
                </c:pt>
                <c:pt idx="2698">
                  <c:v>42215</c:v>
                </c:pt>
                <c:pt idx="2699">
                  <c:v>42216</c:v>
                </c:pt>
                <c:pt idx="2700">
                  <c:v>42219</c:v>
                </c:pt>
                <c:pt idx="2701">
                  <c:v>42220</c:v>
                </c:pt>
                <c:pt idx="2702">
                  <c:v>42221</c:v>
                </c:pt>
                <c:pt idx="2703">
                  <c:v>42222</c:v>
                </c:pt>
                <c:pt idx="2704">
                  <c:v>42223</c:v>
                </c:pt>
                <c:pt idx="2705">
                  <c:v>42226</c:v>
                </c:pt>
                <c:pt idx="2706">
                  <c:v>42227</c:v>
                </c:pt>
                <c:pt idx="2707">
                  <c:v>42228</c:v>
                </c:pt>
                <c:pt idx="2708">
                  <c:v>42229</c:v>
                </c:pt>
                <c:pt idx="2709">
                  <c:v>42230</c:v>
                </c:pt>
                <c:pt idx="2710">
                  <c:v>42233</c:v>
                </c:pt>
                <c:pt idx="2711">
                  <c:v>42234</c:v>
                </c:pt>
                <c:pt idx="2712">
                  <c:v>42235</c:v>
                </c:pt>
                <c:pt idx="2713">
                  <c:v>42236</c:v>
                </c:pt>
                <c:pt idx="2714">
                  <c:v>42237</c:v>
                </c:pt>
                <c:pt idx="2715">
                  <c:v>42241</c:v>
                </c:pt>
                <c:pt idx="2716">
                  <c:v>42242</c:v>
                </c:pt>
                <c:pt idx="2717">
                  <c:v>42243</c:v>
                </c:pt>
                <c:pt idx="2718">
                  <c:v>42244</c:v>
                </c:pt>
                <c:pt idx="2719">
                  <c:v>42247</c:v>
                </c:pt>
                <c:pt idx="2720">
                  <c:v>42248</c:v>
                </c:pt>
                <c:pt idx="2721">
                  <c:v>42249</c:v>
                </c:pt>
                <c:pt idx="2722">
                  <c:v>42250</c:v>
                </c:pt>
                <c:pt idx="2723">
                  <c:v>42251</c:v>
                </c:pt>
                <c:pt idx="2724">
                  <c:v>42254</c:v>
                </c:pt>
                <c:pt idx="2725">
                  <c:v>42255</c:v>
                </c:pt>
                <c:pt idx="2726">
                  <c:v>42256</c:v>
                </c:pt>
                <c:pt idx="2727">
                  <c:v>42257</c:v>
                </c:pt>
                <c:pt idx="2728">
                  <c:v>42258</c:v>
                </c:pt>
                <c:pt idx="2729">
                  <c:v>42261</c:v>
                </c:pt>
                <c:pt idx="2730">
                  <c:v>42262</c:v>
                </c:pt>
                <c:pt idx="2731">
                  <c:v>42263</c:v>
                </c:pt>
                <c:pt idx="2732">
                  <c:v>42264</c:v>
                </c:pt>
                <c:pt idx="2733">
                  <c:v>42265</c:v>
                </c:pt>
                <c:pt idx="2734">
                  <c:v>42268</c:v>
                </c:pt>
                <c:pt idx="2735">
                  <c:v>42269</c:v>
                </c:pt>
                <c:pt idx="2736">
                  <c:v>42270</c:v>
                </c:pt>
                <c:pt idx="2737">
                  <c:v>42271</c:v>
                </c:pt>
                <c:pt idx="2738">
                  <c:v>42272</c:v>
                </c:pt>
                <c:pt idx="2739">
                  <c:v>42275</c:v>
                </c:pt>
                <c:pt idx="2740">
                  <c:v>42276</c:v>
                </c:pt>
                <c:pt idx="2741">
                  <c:v>42277</c:v>
                </c:pt>
                <c:pt idx="2742">
                  <c:v>42278</c:v>
                </c:pt>
                <c:pt idx="2743">
                  <c:v>42279</c:v>
                </c:pt>
                <c:pt idx="2744">
                  <c:v>42282</c:v>
                </c:pt>
                <c:pt idx="2745">
                  <c:v>42283</c:v>
                </c:pt>
                <c:pt idx="2746">
                  <c:v>42284</c:v>
                </c:pt>
                <c:pt idx="2747">
                  <c:v>42285</c:v>
                </c:pt>
                <c:pt idx="2748">
                  <c:v>42286</c:v>
                </c:pt>
                <c:pt idx="2749">
                  <c:v>42289</c:v>
                </c:pt>
                <c:pt idx="2750">
                  <c:v>42290</c:v>
                </c:pt>
                <c:pt idx="2751">
                  <c:v>42291</c:v>
                </c:pt>
                <c:pt idx="2752">
                  <c:v>42292</c:v>
                </c:pt>
                <c:pt idx="2753">
                  <c:v>42293</c:v>
                </c:pt>
                <c:pt idx="2754">
                  <c:v>42296</c:v>
                </c:pt>
                <c:pt idx="2755">
                  <c:v>42297</c:v>
                </c:pt>
                <c:pt idx="2756">
                  <c:v>42298</c:v>
                </c:pt>
                <c:pt idx="2757">
                  <c:v>42299</c:v>
                </c:pt>
                <c:pt idx="2758">
                  <c:v>42300</c:v>
                </c:pt>
                <c:pt idx="2759">
                  <c:v>42303</c:v>
                </c:pt>
                <c:pt idx="2760">
                  <c:v>42304</c:v>
                </c:pt>
                <c:pt idx="2761">
                  <c:v>42305</c:v>
                </c:pt>
                <c:pt idx="2762">
                  <c:v>42306</c:v>
                </c:pt>
                <c:pt idx="2763">
                  <c:v>42307</c:v>
                </c:pt>
                <c:pt idx="2764">
                  <c:v>42310</c:v>
                </c:pt>
                <c:pt idx="2765">
                  <c:v>42311</c:v>
                </c:pt>
                <c:pt idx="2766">
                  <c:v>42312</c:v>
                </c:pt>
                <c:pt idx="2767">
                  <c:v>42313</c:v>
                </c:pt>
                <c:pt idx="2768">
                  <c:v>42314</c:v>
                </c:pt>
                <c:pt idx="2769">
                  <c:v>42317</c:v>
                </c:pt>
                <c:pt idx="2770">
                  <c:v>42318</c:v>
                </c:pt>
                <c:pt idx="2771">
                  <c:v>42319</c:v>
                </c:pt>
                <c:pt idx="2772">
                  <c:v>42320</c:v>
                </c:pt>
                <c:pt idx="2773">
                  <c:v>42324</c:v>
                </c:pt>
                <c:pt idx="2774">
                  <c:v>42325</c:v>
                </c:pt>
                <c:pt idx="2775">
                  <c:v>42326</c:v>
                </c:pt>
                <c:pt idx="2776">
                  <c:v>42327</c:v>
                </c:pt>
                <c:pt idx="2777">
                  <c:v>42328</c:v>
                </c:pt>
                <c:pt idx="2778">
                  <c:v>42331</c:v>
                </c:pt>
                <c:pt idx="2779">
                  <c:v>42332</c:v>
                </c:pt>
                <c:pt idx="2780">
                  <c:v>42333</c:v>
                </c:pt>
                <c:pt idx="2781">
                  <c:v>42334</c:v>
                </c:pt>
                <c:pt idx="2782">
                  <c:v>42335</c:v>
                </c:pt>
                <c:pt idx="2783">
                  <c:v>42338</c:v>
                </c:pt>
                <c:pt idx="2784">
                  <c:v>42339</c:v>
                </c:pt>
                <c:pt idx="2785">
                  <c:v>42340</c:v>
                </c:pt>
                <c:pt idx="2786">
                  <c:v>42341</c:v>
                </c:pt>
                <c:pt idx="2787">
                  <c:v>42342</c:v>
                </c:pt>
                <c:pt idx="2788">
                  <c:v>42345</c:v>
                </c:pt>
                <c:pt idx="2789">
                  <c:v>42346</c:v>
                </c:pt>
                <c:pt idx="2790">
                  <c:v>42347</c:v>
                </c:pt>
                <c:pt idx="2791">
                  <c:v>42348</c:v>
                </c:pt>
                <c:pt idx="2792">
                  <c:v>42349</c:v>
                </c:pt>
                <c:pt idx="2793">
                  <c:v>42352</c:v>
                </c:pt>
                <c:pt idx="2794">
                  <c:v>42353</c:v>
                </c:pt>
                <c:pt idx="2795">
                  <c:v>42354</c:v>
                </c:pt>
                <c:pt idx="2796">
                  <c:v>42355</c:v>
                </c:pt>
                <c:pt idx="2797">
                  <c:v>42356</c:v>
                </c:pt>
                <c:pt idx="2798">
                  <c:v>42359</c:v>
                </c:pt>
                <c:pt idx="2799">
                  <c:v>42360</c:v>
                </c:pt>
                <c:pt idx="2800">
                  <c:v>42361</c:v>
                </c:pt>
                <c:pt idx="2801">
                  <c:v>42362</c:v>
                </c:pt>
                <c:pt idx="2802">
                  <c:v>42363</c:v>
                </c:pt>
                <c:pt idx="2803">
                  <c:v>42366</c:v>
                </c:pt>
                <c:pt idx="2804">
                  <c:v>42367</c:v>
                </c:pt>
                <c:pt idx="2805">
                  <c:v>42368</c:v>
                </c:pt>
                <c:pt idx="2806">
                  <c:v>42369</c:v>
                </c:pt>
                <c:pt idx="2807">
                  <c:v>42373</c:v>
                </c:pt>
                <c:pt idx="2808">
                  <c:v>42374</c:v>
                </c:pt>
                <c:pt idx="2809">
                  <c:v>42375</c:v>
                </c:pt>
                <c:pt idx="2810">
                  <c:v>42376</c:v>
                </c:pt>
                <c:pt idx="2811">
                  <c:v>42377</c:v>
                </c:pt>
                <c:pt idx="2812">
                  <c:v>42380</c:v>
                </c:pt>
                <c:pt idx="2813">
                  <c:v>42381</c:v>
                </c:pt>
                <c:pt idx="2814">
                  <c:v>42382</c:v>
                </c:pt>
                <c:pt idx="2815">
                  <c:v>42383</c:v>
                </c:pt>
                <c:pt idx="2816">
                  <c:v>42384</c:v>
                </c:pt>
                <c:pt idx="2817">
                  <c:v>42387</c:v>
                </c:pt>
                <c:pt idx="2818">
                  <c:v>42388</c:v>
                </c:pt>
                <c:pt idx="2819">
                  <c:v>42389</c:v>
                </c:pt>
                <c:pt idx="2820">
                  <c:v>42390</c:v>
                </c:pt>
                <c:pt idx="2821">
                  <c:v>42391</c:v>
                </c:pt>
                <c:pt idx="2822">
                  <c:v>42394</c:v>
                </c:pt>
                <c:pt idx="2823">
                  <c:v>42395</c:v>
                </c:pt>
                <c:pt idx="2824">
                  <c:v>42396</c:v>
                </c:pt>
                <c:pt idx="2825">
                  <c:v>42397</c:v>
                </c:pt>
                <c:pt idx="2826">
                  <c:v>42398</c:v>
                </c:pt>
                <c:pt idx="2827">
                  <c:v>42401</c:v>
                </c:pt>
                <c:pt idx="2828">
                  <c:v>42402</c:v>
                </c:pt>
                <c:pt idx="2829">
                  <c:v>42403</c:v>
                </c:pt>
                <c:pt idx="2830">
                  <c:v>42404</c:v>
                </c:pt>
                <c:pt idx="2831">
                  <c:v>42405</c:v>
                </c:pt>
                <c:pt idx="2832">
                  <c:v>42408</c:v>
                </c:pt>
                <c:pt idx="2833">
                  <c:v>42409</c:v>
                </c:pt>
                <c:pt idx="2834">
                  <c:v>42410</c:v>
                </c:pt>
                <c:pt idx="2835">
                  <c:v>42411</c:v>
                </c:pt>
                <c:pt idx="2836">
                  <c:v>42412</c:v>
                </c:pt>
                <c:pt idx="2837">
                  <c:v>42415</c:v>
                </c:pt>
                <c:pt idx="2838">
                  <c:v>42416</c:v>
                </c:pt>
                <c:pt idx="2839">
                  <c:v>42417</c:v>
                </c:pt>
                <c:pt idx="2840">
                  <c:v>42418</c:v>
                </c:pt>
                <c:pt idx="2841">
                  <c:v>42419</c:v>
                </c:pt>
                <c:pt idx="2842">
                  <c:v>42422</c:v>
                </c:pt>
                <c:pt idx="2843">
                  <c:v>42423</c:v>
                </c:pt>
                <c:pt idx="2844">
                  <c:v>42424</c:v>
                </c:pt>
                <c:pt idx="2845">
                  <c:v>42425</c:v>
                </c:pt>
                <c:pt idx="2846">
                  <c:v>42426</c:v>
                </c:pt>
                <c:pt idx="2847">
                  <c:v>42429</c:v>
                </c:pt>
                <c:pt idx="2848">
                  <c:v>42430</c:v>
                </c:pt>
                <c:pt idx="2849">
                  <c:v>42431</c:v>
                </c:pt>
                <c:pt idx="2850">
                  <c:v>42432</c:v>
                </c:pt>
                <c:pt idx="2851">
                  <c:v>42433</c:v>
                </c:pt>
                <c:pt idx="2852">
                  <c:v>42436</c:v>
                </c:pt>
                <c:pt idx="2853">
                  <c:v>42437</c:v>
                </c:pt>
                <c:pt idx="2854">
                  <c:v>42438</c:v>
                </c:pt>
                <c:pt idx="2855">
                  <c:v>42439</c:v>
                </c:pt>
                <c:pt idx="2856">
                  <c:v>42440</c:v>
                </c:pt>
                <c:pt idx="2857">
                  <c:v>42443</c:v>
                </c:pt>
                <c:pt idx="2858">
                  <c:v>42444</c:v>
                </c:pt>
                <c:pt idx="2859">
                  <c:v>42445</c:v>
                </c:pt>
                <c:pt idx="2860">
                  <c:v>42446</c:v>
                </c:pt>
                <c:pt idx="2861">
                  <c:v>42447</c:v>
                </c:pt>
                <c:pt idx="2862">
                  <c:v>42450</c:v>
                </c:pt>
                <c:pt idx="2863">
                  <c:v>42451</c:v>
                </c:pt>
                <c:pt idx="2864">
                  <c:v>42452</c:v>
                </c:pt>
                <c:pt idx="2865">
                  <c:v>42453</c:v>
                </c:pt>
                <c:pt idx="2866">
                  <c:v>42454</c:v>
                </c:pt>
                <c:pt idx="2867">
                  <c:v>42457</c:v>
                </c:pt>
                <c:pt idx="2868">
                  <c:v>42458</c:v>
                </c:pt>
                <c:pt idx="2869">
                  <c:v>42459</c:v>
                </c:pt>
                <c:pt idx="2870">
                  <c:v>42460</c:v>
                </c:pt>
                <c:pt idx="2871">
                  <c:v>42461</c:v>
                </c:pt>
                <c:pt idx="2872">
                  <c:v>42464</c:v>
                </c:pt>
                <c:pt idx="2873">
                  <c:v>42465</c:v>
                </c:pt>
                <c:pt idx="2874">
                  <c:v>42466</c:v>
                </c:pt>
                <c:pt idx="2875">
                  <c:v>42467</c:v>
                </c:pt>
                <c:pt idx="2876">
                  <c:v>42468</c:v>
                </c:pt>
                <c:pt idx="2877">
                  <c:v>42471</c:v>
                </c:pt>
                <c:pt idx="2878">
                  <c:v>42472</c:v>
                </c:pt>
                <c:pt idx="2879">
                  <c:v>42473</c:v>
                </c:pt>
                <c:pt idx="2880">
                  <c:v>42474</c:v>
                </c:pt>
                <c:pt idx="2881">
                  <c:v>42475</c:v>
                </c:pt>
                <c:pt idx="2882">
                  <c:v>42478</c:v>
                </c:pt>
                <c:pt idx="2883">
                  <c:v>42479</c:v>
                </c:pt>
                <c:pt idx="2884">
                  <c:v>42480</c:v>
                </c:pt>
                <c:pt idx="2885">
                  <c:v>42481</c:v>
                </c:pt>
                <c:pt idx="2886">
                  <c:v>42482</c:v>
                </c:pt>
                <c:pt idx="2887">
                  <c:v>42485</c:v>
                </c:pt>
                <c:pt idx="2888">
                  <c:v>42486</c:v>
                </c:pt>
                <c:pt idx="2889">
                  <c:v>42487</c:v>
                </c:pt>
                <c:pt idx="2890">
                  <c:v>42488</c:v>
                </c:pt>
                <c:pt idx="2891">
                  <c:v>42489</c:v>
                </c:pt>
                <c:pt idx="2892">
                  <c:v>42492</c:v>
                </c:pt>
                <c:pt idx="2893">
                  <c:v>42493</c:v>
                </c:pt>
                <c:pt idx="2894">
                  <c:v>42494</c:v>
                </c:pt>
                <c:pt idx="2895">
                  <c:v>42495</c:v>
                </c:pt>
                <c:pt idx="2896">
                  <c:v>42496</c:v>
                </c:pt>
                <c:pt idx="2897">
                  <c:v>42499</c:v>
                </c:pt>
                <c:pt idx="2898">
                  <c:v>42500</c:v>
                </c:pt>
                <c:pt idx="2899">
                  <c:v>42501</c:v>
                </c:pt>
                <c:pt idx="2900">
                  <c:v>42502</c:v>
                </c:pt>
                <c:pt idx="2901">
                  <c:v>42503</c:v>
                </c:pt>
                <c:pt idx="2902">
                  <c:v>42506</c:v>
                </c:pt>
                <c:pt idx="2903">
                  <c:v>42507</c:v>
                </c:pt>
                <c:pt idx="2904">
                  <c:v>42508</c:v>
                </c:pt>
                <c:pt idx="2905">
                  <c:v>42509</c:v>
                </c:pt>
                <c:pt idx="2906">
                  <c:v>42510</c:v>
                </c:pt>
                <c:pt idx="2907">
                  <c:v>42513</c:v>
                </c:pt>
                <c:pt idx="2908">
                  <c:v>42514</c:v>
                </c:pt>
                <c:pt idx="2909">
                  <c:v>42515</c:v>
                </c:pt>
                <c:pt idx="2910">
                  <c:v>42516</c:v>
                </c:pt>
                <c:pt idx="2911">
                  <c:v>42517</c:v>
                </c:pt>
                <c:pt idx="2912">
                  <c:v>42521</c:v>
                </c:pt>
                <c:pt idx="2913">
                  <c:v>42522</c:v>
                </c:pt>
                <c:pt idx="2914">
                  <c:v>42523</c:v>
                </c:pt>
                <c:pt idx="2915">
                  <c:v>42524</c:v>
                </c:pt>
                <c:pt idx="2916">
                  <c:v>42527</c:v>
                </c:pt>
                <c:pt idx="2917">
                  <c:v>42528</c:v>
                </c:pt>
                <c:pt idx="2918">
                  <c:v>42529</c:v>
                </c:pt>
                <c:pt idx="2919">
                  <c:v>42530</c:v>
                </c:pt>
                <c:pt idx="2920">
                  <c:v>42531</c:v>
                </c:pt>
                <c:pt idx="2921">
                  <c:v>42534</c:v>
                </c:pt>
                <c:pt idx="2922">
                  <c:v>42535</c:v>
                </c:pt>
                <c:pt idx="2923">
                  <c:v>42536</c:v>
                </c:pt>
                <c:pt idx="2924">
                  <c:v>42537</c:v>
                </c:pt>
                <c:pt idx="2925">
                  <c:v>42538</c:v>
                </c:pt>
                <c:pt idx="2926">
                  <c:v>42541</c:v>
                </c:pt>
                <c:pt idx="2927">
                  <c:v>42542</c:v>
                </c:pt>
                <c:pt idx="2928">
                  <c:v>42543</c:v>
                </c:pt>
                <c:pt idx="2929">
                  <c:v>42544</c:v>
                </c:pt>
                <c:pt idx="2930">
                  <c:v>42545</c:v>
                </c:pt>
                <c:pt idx="2931">
                  <c:v>42548</c:v>
                </c:pt>
                <c:pt idx="2932">
                  <c:v>42549</c:v>
                </c:pt>
                <c:pt idx="2933">
                  <c:v>42550</c:v>
                </c:pt>
                <c:pt idx="2934">
                  <c:v>42551</c:v>
                </c:pt>
                <c:pt idx="2935">
                  <c:v>42552</c:v>
                </c:pt>
                <c:pt idx="2936">
                  <c:v>42556</c:v>
                </c:pt>
                <c:pt idx="2937">
                  <c:v>42557</c:v>
                </c:pt>
                <c:pt idx="2938">
                  <c:v>42558</c:v>
                </c:pt>
                <c:pt idx="2939">
                  <c:v>42559</c:v>
                </c:pt>
                <c:pt idx="2940">
                  <c:v>42562</c:v>
                </c:pt>
                <c:pt idx="2941">
                  <c:v>42563</c:v>
                </c:pt>
                <c:pt idx="2942">
                  <c:v>42564</c:v>
                </c:pt>
                <c:pt idx="2943">
                  <c:v>42565</c:v>
                </c:pt>
                <c:pt idx="2944">
                  <c:v>42566</c:v>
                </c:pt>
                <c:pt idx="2945">
                  <c:v>42569</c:v>
                </c:pt>
                <c:pt idx="2946">
                  <c:v>42570</c:v>
                </c:pt>
                <c:pt idx="2947">
                  <c:v>42571</c:v>
                </c:pt>
                <c:pt idx="2948">
                  <c:v>42572</c:v>
                </c:pt>
                <c:pt idx="2949">
                  <c:v>42573</c:v>
                </c:pt>
                <c:pt idx="2950">
                  <c:v>42576</c:v>
                </c:pt>
                <c:pt idx="2951">
                  <c:v>42577</c:v>
                </c:pt>
                <c:pt idx="2952">
                  <c:v>42578</c:v>
                </c:pt>
                <c:pt idx="2953">
                  <c:v>42579</c:v>
                </c:pt>
                <c:pt idx="2954">
                  <c:v>42580</c:v>
                </c:pt>
                <c:pt idx="2955">
                  <c:v>42583</c:v>
                </c:pt>
                <c:pt idx="2956">
                  <c:v>42584</c:v>
                </c:pt>
                <c:pt idx="2957">
                  <c:v>42585</c:v>
                </c:pt>
                <c:pt idx="2958">
                  <c:v>42586</c:v>
                </c:pt>
                <c:pt idx="2959">
                  <c:v>42587</c:v>
                </c:pt>
                <c:pt idx="2960">
                  <c:v>42590</c:v>
                </c:pt>
                <c:pt idx="2961">
                  <c:v>42592</c:v>
                </c:pt>
                <c:pt idx="2962">
                  <c:v>42593</c:v>
                </c:pt>
                <c:pt idx="2963">
                  <c:v>42594</c:v>
                </c:pt>
                <c:pt idx="2964">
                  <c:v>42597</c:v>
                </c:pt>
                <c:pt idx="2965">
                  <c:v>42598</c:v>
                </c:pt>
                <c:pt idx="2966">
                  <c:v>42599</c:v>
                </c:pt>
                <c:pt idx="2967">
                  <c:v>42600</c:v>
                </c:pt>
                <c:pt idx="2968">
                  <c:v>42601</c:v>
                </c:pt>
                <c:pt idx="2969">
                  <c:v>42604</c:v>
                </c:pt>
                <c:pt idx="2970">
                  <c:v>42605</c:v>
                </c:pt>
                <c:pt idx="2971">
                  <c:v>42606</c:v>
                </c:pt>
                <c:pt idx="2972">
                  <c:v>42607</c:v>
                </c:pt>
                <c:pt idx="2973">
                  <c:v>42608</c:v>
                </c:pt>
                <c:pt idx="2974">
                  <c:v>42611</c:v>
                </c:pt>
                <c:pt idx="2975">
                  <c:v>42612</c:v>
                </c:pt>
                <c:pt idx="2976">
                  <c:v>42613</c:v>
                </c:pt>
                <c:pt idx="2977">
                  <c:v>42614</c:v>
                </c:pt>
                <c:pt idx="2978">
                  <c:v>42615</c:v>
                </c:pt>
                <c:pt idx="2979">
                  <c:v>42618</c:v>
                </c:pt>
                <c:pt idx="2980">
                  <c:v>42619</c:v>
                </c:pt>
                <c:pt idx="2981">
                  <c:v>42620</c:v>
                </c:pt>
                <c:pt idx="2982">
                  <c:v>42621</c:v>
                </c:pt>
                <c:pt idx="2983">
                  <c:v>42622</c:v>
                </c:pt>
                <c:pt idx="2984">
                  <c:v>42625</c:v>
                </c:pt>
                <c:pt idx="2985">
                  <c:v>42626</c:v>
                </c:pt>
                <c:pt idx="2986">
                  <c:v>42627</c:v>
                </c:pt>
                <c:pt idx="2987">
                  <c:v>42628</c:v>
                </c:pt>
                <c:pt idx="2988">
                  <c:v>42629</c:v>
                </c:pt>
                <c:pt idx="2989">
                  <c:v>42632</c:v>
                </c:pt>
                <c:pt idx="2990">
                  <c:v>42633</c:v>
                </c:pt>
                <c:pt idx="2991">
                  <c:v>42634</c:v>
                </c:pt>
                <c:pt idx="2992">
                  <c:v>42635</c:v>
                </c:pt>
                <c:pt idx="2993">
                  <c:v>42636</c:v>
                </c:pt>
                <c:pt idx="2994">
                  <c:v>42639</c:v>
                </c:pt>
                <c:pt idx="2995">
                  <c:v>42640</c:v>
                </c:pt>
                <c:pt idx="2996">
                  <c:v>42641</c:v>
                </c:pt>
                <c:pt idx="2997">
                  <c:v>42642</c:v>
                </c:pt>
                <c:pt idx="2998">
                  <c:v>42643</c:v>
                </c:pt>
                <c:pt idx="2999">
                  <c:v>42646</c:v>
                </c:pt>
                <c:pt idx="3000">
                  <c:v>42647</c:v>
                </c:pt>
                <c:pt idx="3001">
                  <c:v>42648</c:v>
                </c:pt>
                <c:pt idx="3002">
                  <c:v>42649</c:v>
                </c:pt>
                <c:pt idx="3003">
                  <c:v>42650</c:v>
                </c:pt>
                <c:pt idx="3004">
                  <c:v>42653</c:v>
                </c:pt>
                <c:pt idx="3005">
                  <c:v>42654</c:v>
                </c:pt>
                <c:pt idx="3006">
                  <c:v>42655</c:v>
                </c:pt>
                <c:pt idx="3007">
                  <c:v>42656</c:v>
                </c:pt>
                <c:pt idx="3008">
                  <c:v>42657</c:v>
                </c:pt>
                <c:pt idx="3009">
                  <c:v>42660</c:v>
                </c:pt>
                <c:pt idx="3010">
                  <c:v>42661</c:v>
                </c:pt>
                <c:pt idx="3011">
                  <c:v>42662</c:v>
                </c:pt>
                <c:pt idx="3012">
                  <c:v>42663</c:v>
                </c:pt>
                <c:pt idx="3013">
                  <c:v>42664</c:v>
                </c:pt>
                <c:pt idx="3014">
                  <c:v>42667</c:v>
                </c:pt>
                <c:pt idx="3015">
                  <c:v>42668</c:v>
                </c:pt>
                <c:pt idx="3016">
                  <c:v>42669</c:v>
                </c:pt>
                <c:pt idx="3017">
                  <c:v>42670</c:v>
                </c:pt>
                <c:pt idx="3018">
                  <c:v>42671</c:v>
                </c:pt>
                <c:pt idx="3019">
                  <c:v>42674</c:v>
                </c:pt>
                <c:pt idx="3020">
                  <c:v>42675</c:v>
                </c:pt>
                <c:pt idx="3021">
                  <c:v>42676</c:v>
                </c:pt>
                <c:pt idx="3022">
                  <c:v>42677</c:v>
                </c:pt>
                <c:pt idx="3023">
                  <c:v>42678</c:v>
                </c:pt>
                <c:pt idx="3024">
                  <c:v>42681</c:v>
                </c:pt>
                <c:pt idx="3025">
                  <c:v>42682</c:v>
                </c:pt>
                <c:pt idx="3026">
                  <c:v>42683</c:v>
                </c:pt>
                <c:pt idx="3027">
                  <c:v>42684</c:v>
                </c:pt>
                <c:pt idx="3028">
                  <c:v>42685</c:v>
                </c:pt>
                <c:pt idx="3029">
                  <c:v>42688</c:v>
                </c:pt>
                <c:pt idx="3030">
                  <c:v>42689</c:v>
                </c:pt>
                <c:pt idx="3031">
                  <c:v>42690</c:v>
                </c:pt>
                <c:pt idx="3032">
                  <c:v>42691</c:v>
                </c:pt>
                <c:pt idx="3033">
                  <c:v>42692</c:v>
                </c:pt>
                <c:pt idx="3034">
                  <c:v>42695</c:v>
                </c:pt>
                <c:pt idx="3035">
                  <c:v>42696</c:v>
                </c:pt>
                <c:pt idx="3036">
                  <c:v>42697</c:v>
                </c:pt>
                <c:pt idx="3037">
                  <c:v>42698</c:v>
                </c:pt>
                <c:pt idx="3038">
                  <c:v>42699</c:v>
                </c:pt>
                <c:pt idx="3039">
                  <c:v>42702</c:v>
                </c:pt>
                <c:pt idx="3040">
                  <c:v>42703</c:v>
                </c:pt>
                <c:pt idx="3041">
                  <c:v>42704</c:v>
                </c:pt>
                <c:pt idx="3042">
                  <c:v>42705</c:v>
                </c:pt>
                <c:pt idx="3043">
                  <c:v>42706</c:v>
                </c:pt>
                <c:pt idx="3044">
                  <c:v>42709</c:v>
                </c:pt>
                <c:pt idx="3045">
                  <c:v>42710</c:v>
                </c:pt>
                <c:pt idx="3046">
                  <c:v>42711</c:v>
                </c:pt>
                <c:pt idx="3047">
                  <c:v>42712</c:v>
                </c:pt>
                <c:pt idx="3048">
                  <c:v>42713</c:v>
                </c:pt>
                <c:pt idx="3049">
                  <c:v>42716</c:v>
                </c:pt>
                <c:pt idx="3050">
                  <c:v>42717</c:v>
                </c:pt>
                <c:pt idx="3051">
                  <c:v>42718</c:v>
                </c:pt>
                <c:pt idx="3052">
                  <c:v>42719</c:v>
                </c:pt>
                <c:pt idx="3053">
                  <c:v>42720</c:v>
                </c:pt>
                <c:pt idx="3054">
                  <c:v>42723</c:v>
                </c:pt>
                <c:pt idx="3055">
                  <c:v>42724</c:v>
                </c:pt>
                <c:pt idx="3056">
                  <c:v>42725</c:v>
                </c:pt>
                <c:pt idx="3057">
                  <c:v>42726</c:v>
                </c:pt>
                <c:pt idx="3058">
                  <c:v>42727</c:v>
                </c:pt>
                <c:pt idx="3059">
                  <c:v>42730</c:v>
                </c:pt>
                <c:pt idx="3060">
                  <c:v>42731</c:v>
                </c:pt>
                <c:pt idx="3061">
                  <c:v>42732</c:v>
                </c:pt>
                <c:pt idx="3062">
                  <c:v>42733</c:v>
                </c:pt>
                <c:pt idx="3063">
                  <c:v>42734</c:v>
                </c:pt>
                <c:pt idx="3064">
                  <c:v>42737</c:v>
                </c:pt>
                <c:pt idx="3065">
                  <c:v>42738</c:v>
                </c:pt>
                <c:pt idx="3066">
                  <c:v>42739</c:v>
                </c:pt>
                <c:pt idx="3067">
                  <c:v>42740</c:v>
                </c:pt>
                <c:pt idx="3068">
                  <c:v>42741</c:v>
                </c:pt>
                <c:pt idx="3069">
                  <c:v>42744</c:v>
                </c:pt>
                <c:pt idx="3070">
                  <c:v>42745</c:v>
                </c:pt>
                <c:pt idx="3071">
                  <c:v>42746</c:v>
                </c:pt>
                <c:pt idx="3072">
                  <c:v>42747</c:v>
                </c:pt>
                <c:pt idx="3073">
                  <c:v>42748</c:v>
                </c:pt>
                <c:pt idx="3074">
                  <c:v>42751</c:v>
                </c:pt>
                <c:pt idx="3075">
                  <c:v>42752</c:v>
                </c:pt>
                <c:pt idx="3076">
                  <c:v>42753</c:v>
                </c:pt>
                <c:pt idx="3077">
                  <c:v>42754</c:v>
                </c:pt>
                <c:pt idx="3078">
                  <c:v>42755</c:v>
                </c:pt>
                <c:pt idx="3079">
                  <c:v>42758</c:v>
                </c:pt>
                <c:pt idx="3080">
                  <c:v>42759</c:v>
                </c:pt>
                <c:pt idx="3081">
                  <c:v>42760</c:v>
                </c:pt>
                <c:pt idx="3082">
                  <c:v>42761</c:v>
                </c:pt>
                <c:pt idx="3083">
                  <c:v>42762</c:v>
                </c:pt>
                <c:pt idx="3084">
                  <c:v>42765</c:v>
                </c:pt>
                <c:pt idx="3085">
                  <c:v>42766</c:v>
                </c:pt>
                <c:pt idx="3086">
                  <c:v>42767</c:v>
                </c:pt>
                <c:pt idx="3087">
                  <c:v>42768</c:v>
                </c:pt>
                <c:pt idx="3088">
                  <c:v>42769</c:v>
                </c:pt>
                <c:pt idx="3089">
                  <c:v>42772</c:v>
                </c:pt>
                <c:pt idx="3090">
                  <c:v>42773</c:v>
                </c:pt>
                <c:pt idx="3091">
                  <c:v>42774</c:v>
                </c:pt>
                <c:pt idx="3092">
                  <c:v>42775</c:v>
                </c:pt>
                <c:pt idx="3093">
                  <c:v>42776</c:v>
                </c:pt>
                <c:pt idx="3094">
                  <c:v>42779</c:v>
                </c:pt>
                <c:pt idx="3095">
                  <c:v>42780</c:v>
                </c:pt>
                <c:pt idx="3096">
                  <c:v>42781</c:v>
                </c:pt>
                <c:pt idx="3097">
                  <c:v>42782</c:v>
                </c:pt>
                <c:pt idx="3098">
                  <c:v>42783</c:v>
                </c:pt>
                <c:pt idx="3099">
                  <c:v>42786</c:v>
                </c:pt>
                <c:pt idx="3100">
                  <c:v>42787</c:v>
                </c:pt>
                <c:pt idx="3101">
                  <c:v>42788</c:v>
                </c:pt>
                <c:pt idx="3102">
                  <c:v>42789</c:v>
                </c:pt>
                <c:pt idx="3103">
                  <c:v>42790</c:v>
                </c:pt>
                <c:pt idx="3104">
                  <c:v>42793</c:v>
                </c:pt>
                <c:pt idx="3105">
                  <c:v>42795</c:v>
                </c:pt>
                <c:pt idx="3106">
                  <c:v>42796</c:v>
                </c:pt>
                <c:pt idx="3107">
                  <c:v>42797</c:v>
                </c:pt>
                <c:pt idx="3108">
                  <c:v>42800</c:v>
                </c:pt>
                <c:pt idx="3109">
                  <c:v>42801</c:v>
                </c:pt>
                <c:pt idx="3110">
                  <c:v>42802</c:v>
                </c:pt>
                <c:pt idx="3111">
                  <c:v>42803</c:v>
                </c:pt>
                <c:pt idx="3112">
                  <c:v>42804</c:v>
                </c:pt>
                <c:pt idx="3113">
                  <c:v>42807</c:v>
                </c:pt>
                <c:pt idx="3114">
                  <c:v>42808</c:v>
                </c:pt>
                <c:pt idx="3115">
                  <c:v>42809</c:v>
                </c:pt>
                <c:pt idx="3116">
                  <c:v>42810</c:v>
                </c:pt>
                <c:pt idx="3117">
                  <c:v>42811</c:v>
                </c:pt>
                <c:pt idx="3118">
                  <c:v>42814</c:v>
                </c:pt>
                <c:pt idx="3119">
                  <c:v>42815</c:v>
                </c:pt>
                <c:pt idx="3120">
                  <c:v>42816</c:v>
                </c:pt>
                <c:pt idx="3121">
                  <c:v>42817</c:v>
                </c:pt>
                <c:pt idx="3122">
                  <c:v>42818</c:v>
                </c:pt>
                <c:pt idx="3123">
                  <c:v>42821</c:v>
                </c:pt>
                <c:pt idx="3124">
                  <c:v>42822</c:v>
                </c:pt>
                <c:pt idx="3125">
                  <c:v>42823</c:v>
                </c:pt>
                <c:pt idx="3126">
                  <c:v>42824</c:v>
                </c:pt>
                <c:pt idx="3127">
                  <c:v>42825</c:v>
                </c:pt>
                <c:pt idx="3128">
                  <c:v>42828</c:v>
                </c:pt>
                <c:pt idx="3129">
                  <c:v>42829</c:v>
                </c:pt>
                <c:pt idx="3130">
                  <c:v>42830</c:v>
                </c:pt>
                <c:pt idx="3131">
                  <c:v>42831</c:v>
                </c:pt>
                <c:pt idx="3132">
                  <c:v>42832</c:v>
                </c:pt>
                <c:pt idx="3133">
                  <c:v>42835</c:v>
                </c:pt>
                <c:pt idx="3134">
                  <c:v>42836</c:v>
                </c:pt>
                <c:pt idx="3135">
                  <c:v>42837</c:v>
                </c:pt>
                <c:pt idx="3136">
                  <c:v>42838</c:v>
                </c:pt>
                <c:pt idx="3137">
                  <c:v>42842</c:v>
                </c:pt>
                <c:pt idx="3138">
                  <c:v>42843</c:v>
                </c:pt>
                <c:pt idx="3139">
                  <c:v>42844</c:v>
                </c:pt>
                <c:pt idx="3140">
                  <c:v>42845</c:v>
                </c:pt>
                <c:pt idx="3141">
                  <c:v>42846</c:v>
                </c:pt>
                <c:pt idx="3142">
                  <c:v>42849</c:v>
                </c:pt>
                <c:pt idx="3143">
                  <c:v>42850</c:v>
                </c:pt>
                <c:pt idx="3144">
                  <c:v>42851</c:v>
                </c:pt>
                <c:pt idx="3145">
                  <c:v>42852</c:v>
                </c:pt>
                <c:pt idx="3146">
                  <c:v>42853</c:v>
                </c:pt>
                <c:pt idx="3147">
                  <c:v>42856</c:v>
                </c:pt>
                <c:pt idx="3148">
                  <c:v>42857</c:v>
                </c:pt>
                <c:pt idx="3149">
                  <c:v>42858</c:v>
                </c:pt>
                <c:pt idx="3150">
                  <c:v>42859</c:v>
                </c:pt>
                <c:pt idx="3151">
                  <c:v>42860</c:v>
                </c:pt>
                <c:pt idx="3152">
                  <c:v>42863</c:v>
                </c:pt>
                <c:pt idx="3153">
                  <c:v>42864</c:v>
                </c:pt>
                <c:pt idx="3154">
                  <c:v>42865</c:v>
                </c:pt>
                <c:pt idx="3155">
                  <c:v>42866</c:v>
                </c:pt>
                <c:pt idx="3156">
                  <c:v>42867</c:v>
                </c:pt>
                <c:pt idx="3157">
                  <c:v>42870</c:v>
                </c:pt>
                <c:pt idx="3158">
                  <c:v>42871</c:v>
                </c:pt>
                <c:pt idx="3159">
                  <c:v>42872</c:v>
                </c:pt>
                <c:pt idx="3160">
                  <c:v>42873</c:v>
                </c:pt>
                <c:pt idx="3161">
                  <c:v>42874</c:v>
                </c:pt>
                <c:pt idx="3162">
                  <c:v>42877</c:v>
                </c:pt>
                <c:pt idx="3163">
                  <c:v>42878</c:v>
                </c:pt>
                <c:pt idx="3164">
                  <c:v>42879</c:v>
                </c:pt>
                <c:pt idx="3165">
                  <c:v>42880</c:v>
                </c:pt>
                <c:pt idx="3166">
                  <c:v>42881</c:v>
                </c:pt>
                <c:pt idx="3167">
                  <c:v>42885</c:v>
                </c:pt>
                <c:pt idx="3168">
                  <c:v>42886</c:v>
                </c:pt>
                <c:pt idx="3169">
                  <c:v>42887</c:v>
                </c:pt>
                <c:pt idx="3170">
                  <c:v>42888</c:v>
                </c:pt>
                <c:pt idx="3171">
                  <c:v>42891</c:v>
                </c:pt>
                <c:pt idx="3172">
                  <c:v>42892</c:v>
                </c:pt>
                <c:pt idx="3173">
                  <c:v>42893</c:v>
                </c:pt>
                <c:pt idx="3174">
                  <c:v>42894</c:v>
                </c:pt>
                <c:pt idx="3175">
                  <c:v>42895</c:v>
                </c:pt>
                <c:pt idx="3176">
                  <c:v>42898</c:v>
                </c:pt>
                <c:pt idx="3177">
                  <c:v>42899</c:v>
                </c:pt>
                <c:pt idx="3178">
                  <c:v>42900</c:v>
                </c:pt>
                <c:pt idx="3179">
                  <c:v>42901</c:v>
                </c:pt>
                <c:pt idx="3180">
                  <c:v>42902</c:v>
                </c:pt>
                <c:pt idx="3181">
                  <c:v>42905</c:v>
                </c:pt>
                <c:pt idx="3182">
                  <c:v>42906</c:v>
                </c:pt>
                <c:pt idx="3183">
                  <c:v>42907</c:v>
                </c:pt>
                <c:pt idx="3184">
                  <c:v>42908</c:v>
                </c:pt>
                <c:pt idx="3185">
                  <c:v>42909</c:v>
                </c:pt>
                <c:pt idx="3186">
                  <c:v>42912</c:v>
                </c:pt>
                <c:pt idx="3187">
                  <c:v>42913</c:v>
                </c:pt>
                <c:pt idx="3188">
                  <c:v>42914</c:v>
                </c:pt>
                <c:pt idx="3189">
                  <c:v>42915</c:v>
                </c:pt>
                <c:pt idx="3190">
                  <c:v>42916</c:v>
                </c:pt>
                <c:pt idx="3191">
                  <c:v>42919</c:v>
                </c:pt>
                <c:pt idx="3192">
                  <c:v>42920</c:v>
                </c:pt>
                <c:pt idx="3193">
                  <c:v>42921</c:v>
                </c:pt>
                <c:pt idx="3194">
                  <c:v>42922</c:v>
                </c:pt>
                <c:pt idx="3195">
                  <c:v>42923</c:v>
                </c:pt>
                <c:pt idx="3196">
                  <c:v>42926</c:v>
                </c:pt>
                <c:pt idx="3197">
                  <c:v>42927</c:v>
                </c:pt>
                <c:pt idx="3198">
                  <c:v>42928</c:v>
                </c:pt>
                <c:pt idx="3199">
                  <c:v>42929</c:v>
                </c:pt>
                <c:pt idx="3200">
                  <c:v>42930</c:v>
                </c:pt>
                <c:pt idx="3201">
                  <c:v>42933</c:v>
                </c:pt>
                <c:pt idx="3202">
                  <c:v>42934</c:v>
                </c:pt>
                <c:pt idx="3203">
                  <c:v>42935</c:v>
                </c:pt>
                <c:pt idx="3204">
                  <c:v>42936</c:v>
                </c:pt>
                <c:pt idx="3205">
                  <c:v>42937</c:v>
                </c:pt>
                <c:pt idx="3206">
                  <c:v>42940</c:v>
                </c:pt>
                <c:pt idx="3207">
                  <c:v>42941</c:v>
                </c:pt>
                <c:pt idx="3208">
                  <c:v>42942</c:v>
                </c:pt>
                <c:pt idx="3209">
                  <c:v>42943</c:v>
                </c:pt>
                <c:pt idx="3210">
                  <c:v>42944</c:v>
                </c:pt>
                <c:pt idx="3211">
                  <c:v>42947</c:v>
                </c:pt>
                <c:pt idx="3212">
                  <c:v>42948</c:v>
                </c:pt>
                <c:pt idx="3213">
                  <c:v>42949</c:v>
                </c:pt>
                <c:pt idx="3214">
                  <c:v>42950</c:v>
                </c:pt>
                <c:pt idx="3215">
                  <c:v>42951</c:v>
                </c:pt>
                <c:pt idx="3216">
                  <c:v>42954</c:v>
                </c:pt>
                <c:pt idx="3217">
                  <c:v>42955</c:v>
                </c:pt>
                <c:pt idx="3218">
                  <c:v>42956</c:v>
                </c:pt>
                <c:pt idx="3219">
                  <c:v>42957</c:v>
                </c:pt>
                <c:pt idx="3220">
                  <c:v>42958</c:v>
                </c:pt>
                <c:pt idx="3221">
                  <c:v>42961</c:v>
                </c:pt>
                <c:pt idx="3222">
                  <c:v>42962</c:v>
                </c:pt>
                <c:pt idx="3223">
                  <c:v>42963</c:v>
                </c:pt>
                <c:pt idx="3224">
                  <c:v>42964</c:v>
                </c:pt>
                <c:pt idx="3225">
                  <c:v>42965</c:v>
                </c:pt>
                <c:pt idx="3226">
                  <c:v>42968</c:v>
                </c:pt>
                <c:pt idx="3227">
                  <c:v>42969</c:v>
                </c:pt>
                <c:pt idx="3228">
                  <c:v>42970</c:v>
                </c:pt>
                <c:pt idx="3229">
                  <c:v>42971</c:v>
                </c:pt>
                <c:pt idx="3230">
                  <c:v>42972</c:v>
                </c:pt>
                <c:pt idx="3231">
                  <c:v>42975</c:v>
                </c:pt>
                <c:pt idx="3232">
                  <c:v>42976</c:v>
                </c:pt>
                <c:pt idx="3233">
                  <c:v>42977</c:v>
                </c:pt>
                <c:pt idx="3234">
                  <c:v>42978</c:v>
                </c:pt>
                <c:pt idx="3235">
                  <c:v>42979</c:v>
                </c:pt>
                <c:pt idx="3236">
                  <c:v>42982</c:v>
                </c:pt>
                <c:pt idx="3237">
                  <c:v>42983</c:v>
                </c:pt>
                <c:pt idx="3238">
                  <c:v>42984</c:v>
                </c:pt>
                <c:pt idx="3239">
                  <c:v>42985</c:v>
                </c:pt>
                <c:pt idx="3240">
                  <c:v>42986</c:v>
                </c:pt>
                <c:pt idx="3241">
                  <c:v>42989</c:v>
                </c:pt>
                <c:pt idx="3242">
                  <c:v>42990</c:v>
                </c:pt>
                <c:pt idx="3243">
                  <c:v>42991</c:v>
                </c:pt>
                <c:pt idx="3244">
                  <c:v>42992</c:v>
                </c:pt>
                <c:pt idx="3245">
                  <c:v>42993</c:v>
                </c:pt>
                <c:pt idx="3246">
                  <c:v>42996</c:v>
                </c:pt>
                <c:pt idx="3247">
                  <c:v>42997</c:v>
                </c:pt>
                <c:pt idx="3248">
                  <c:v>42998</c:v>
                </c:pt>
                <c:pt idx="3249">
                  <c:v>42999</c:v>
                </c:pt>
                <c:pt idx="3250">
                  <c:v>43000</c:v>
                </c:pt>
                <c:pt idx="3251">
                  <c:v>43003</c:v>
                </c:pt>
                <c:pt idx="3252">
                  <c:v>43004</c:v>
                </c:pt>
                <c:pt idx="3253">
                  <c:v>43005</c:v>
                </c:pt>
                <c:pt idx="3254">
                  <c:v>43006</c:v>
                </c:pt>
                <c:pt idx="3255">
                  <c:v>43007</c:v>
                </c:pt>
                <c:pt idx="3256">
                  <c:v>43010</c:v>
                </c:pt>
                <c:pt idx="3257">
                  <c:v>43011</c:v>
                </c:pt>
                <c:pt idx="3258">
                  <c:v>43012</c:v>
                </c:pt>
                <c:pt idx="3259">
                  <c:v>43013</c:v>
                </c:pt>
                <c:pt idx="3260">
                  <c:v>43014</c:v>
                </c:pt>
                <c:pt idx="3261">
                  <c:v>43017</c:v>
                </c:pt>
                <c:pt idx="3262">
                  <c:v>43018</c:v>
                </c:pt>
                <c:pt idx="3263">
                  <c:v>43019</c:v>
                </c:pt>
                <c:pt idx="3264">
                  <c:v>43020</c:v>
                </c:pt>
                <c:pt idx="3265" formatCode="m/d/yyyy">
                  <c:v>43021</c:v>
                </c:pt>
                <c:pt idx="3266" formatCode="m/d/yyyy">
                  <c:v>43024</c:v>
                </c:pt>
                <c:pt idx="3267" formatCode="m/d/yyyy">
                  <c:v>43025</c:v>
                </c:pt>
                <c:pt idx="3268" formatCode="m/d/yyyy">
                  <c:v>43026</c:v>
                </c:pt>
                <c:pt idx="3269" formatCode="m/d/yyyy">
                  <c:v>43027</c:v>
                </c:pt>
                <c:pt idx="3270" formatCode="m/d/yyyy">
                  <c:v>43028</c:v>
                </c:pt>
                <c:pt idx="3271" formatCode="m/d/yyyy">
                  <c:v>43031</c:v>
                </c:pt>
                <c:pt idx="3272" formatCode="m/d/yyyy">
                  <c:v>43032</c:v>
                </c:pt>
                <c:pt idx="3273" formatCode="m/d/yyyy">
                  <c:v>43033</c:v>
                </c:pt>
                <c:pt idx="3274" formatCode="m/d/yyyy">
                  <c:v>43034</c:v>
                </c:pt>
                <c:pt idx="3275" formatCode="m/d/yyyy">
                  <c:v>43035</c:v>
                </c:pt>
                <c:pt idx="3276">
                  <c:v>43038</c:v>
                </c:pt>
                <c:pt idx="3277">
                  <c:v>43039</c:v>
                </c:pt>
                <c:pt idx="3278">
                  <c:v>43040</c:v>
                </c:pt>
                <c:pt idx="3279">
                  <c:v>43041</c:v>
                </c:pt>
                <c:pt idx="3280">
                  <c:v>43042</c:v>
                </c:pt>
                <c:pt idx="3281">
                  <c:v>43045</c:v>
                </c:pt>
                <c:pt idx="3282">
                  <c:v>43046</c:v>
                </c:pt>
                <c:pt idx="3283">
                  <c:v>43047</c:v>
                </c:pt>
                <c:pt idx="3284">
                  <c:v>43048</c:v>
                </c:pt>
                <c:pt idx="3285">
                  <c:v>43049</c:v>
                </c:pt>
                <c:pt idx="3286">
                  <c:v>43052</c:v>
                </c:pt>
                <c:pt idx="3287">
                  <c:v>43053</c:v>
                </c:pt>
                <c:pt idx="3288">
                  <c:v>43054</c:v>
                </c:pt>
                <c:pt idx="3289">
                  <c:v>43055</c:v>
                </c:pt>
                <c:pt idx="3290">
                  <c:v>43056</c:v>
                </c:pt>
                <c:pt idx="3291">
                  <c:v>43059</c:v>
                </c:pt>
                <c:pt idx="3292">
                  <c:v>43060</c:v>
                </c:pt>
                <c:pt idx="3293">
                  <c:v>43061</c:v>
                </c:pt>
                <c:pt idx="3294">
                  <c:v>43062</c:v>
                </c:pt>
                <c:pt idx="3295">
                  <c:v>43063</c:v>
                </c:pt>
                <c:pt idx="3296">
                  <c:v>43066</c:v>
                </c:pt>
                <c:pt idx="3297">
                  <c:v>43067</c:v>
                </c:pt>
                <c:pt idx="3298">
                  <c:v>43068</c:v>
                </c:pt>
                <c:pt idx="3299">
                  <c:v>43069</c:v>
                </c:pt>
                <c:pt idx="3300">
                  <c:v>43070</c:v>
                </c:pt>
                <c:pt idx="3301">
                  <c:v>43073</c:v>
                </c:pt>
                <c:pt idx="3302">
                  <c:v>43074</c:v>
                </c:pt>
                <c:pt idx="3303">
                  <c:v>43075</c:v>
                </c:pt>
                <c:pt idx="3304">
                  <c:v>43076</c:v>
                </c:pt>
                <c:pt idx="3305">
                  <c:v>43077</c:v>
                </c:pt>
                <c:pt idx="3306">
                  <c:v>43080</c:v>
                </c:pt>
                <c:pt idx="3307">
                  <c:v>43081</c:v>
                </c:pt>
                <c:pt idx="3308">
                  <c:v>43082</c:v>
                </c:pt>
                <c:pt idx="3309">
                  <c:v>43083</c:v>
                </c:pt>
                <c:pt idx="3310">
                  <c:v>43084</c:v>
                </c:pt>
                <c:pt idx="3311">
                  <c:v>43087</c:v>
                </c:pt>
                <c:pt idx="3312">
                  <c:v>43088</c:v>
                </c:pt>
                <c:pt idx="3313">
                  <c:v>43089</c:v>
                </c:pt>
                <c:pt idx="3314">
                  <c:v>43090</c:v>
                </c:pt>
                <c:pt idx="3315">
                  <c:v>43091</c:v>
                </c:pt>
                <c:pt idx="3316">
                  <c:v>43094</c:v>
                </c:pt>
                <c:pt idx="3317">
                  <c:v>43095</c:v>
                </c:pt>
                <c:pt idx="3318">
                  <c:v>43096</c:v>
                </c:pt>
                <c:pt idx="3319">
                  <c:v>43097</c:v>
                </c:pt>
                <c:pt idx="3320">
                  <c:v>43098</c:v>
                </c:pt>
                <c:pt idx="3321">
                  <c:v>43070</c:v>
                </c:pt>
                <c:pt idx="3322">
                  <c:v>43073</c:v>
                </c:pt>
                <c:pt idx="3323">
                  <c:v>43074</c:v>
                </c:pt>
                <c:pt idx="3324">
                  <c:v>43075</c:v>
                </c:pt>
                <c:pt idx="3325">
                  <c:v>43076</c:v>
                </c:pt>
                <c:pt idx="3326">
                  <c:v>43077</c:v>
                </c:pt>
                <c:pt idx="3327">
                  <c:v>43080</c:v>
                </c:pt>
                <c:pt idx="3328">
                  <c:v>43081</c:v>
                </c:pt>
                <c:pt idx="3329">
                  <c:v>43082</c:v>
                </c:pt>
                <c:pt idx="3330">
                  <c:v>43083</c:v>
                </c:pt>
                <c:pt idx="3331">
                  <c:v>43084</c:v>
                </c:pt>
                <c:pt idx="3332">
                  <c:v>43087</c:v>
                </c:pt>
                <c:pt idx="3333">
                  <c:v>43088</c:v>
                </c:pt>
                <c:pt idx="3334">
                  <c:v>43089</c:v>
                </c:pt>
                <c:pt idx="3335">
                  <c:v>43090</c:v>
                </c:pt>
                <c:pt idx="3336">
                  <c:v>43091</c:v>
                </c:pt>
                <c:pt idx="3337">
                  <c:v>43094</c:v>
                </c:pt>
                <c:pt idx="3338">
                  <c:v>43095</c:v>
                </c:pt>
                <c:pt idx="3339">
                  <c:v>43096</c:v>
                </c:pt>
                <c:pt idx="3340">
                  <c:v>43097</c:v>
                </c:pt>
                <c:pt idx="3341">
                  <c:v>43098</c:v>
                </c:pt>
                <c:pt idx="3342">
                  <c:v>43101</c:v>
                </c:pt>
                <c:pt idx="3343">
                  <c:v>43102</c:v>
                </c:pt>
                <c:pt idx="3344">
                  <c:v>43103</c:v>
                </c:pt>
                <c:pt idx="3345">
                  <c:v>43104</c:v>
                </c:pt>
                <c:pt idx="3346">
                  <c:v>43105</c:v>
                </c:pt>
                <c:pt idx="3347">
                  <c:v>43108</c:v>
                </c:pt>
                <c:pt idx="3348">
                  <c:v>43109</c:v>
                </c:pt>
                <c:pt idx="3349">
                  <c:v>43110</c:v>
                </c:pt>
                <c:pt idx="3350">
                  <c:v>43111</c:v>
                </c:pt>
                <c:pt idx="3351">
                  <c:v>43112</c:v>
                </c:pt>
                <c:pt idx="3352">
                  <c:v>43115</c:v>
                </c:pt>
                <c:pt idx="3353">
                  <c:v>43116</c:v>
                </c:pt>
                <c:pt idx="3354">
                  <c:v>43117</c:v>
                </c:pt>
                <c:pt idx="3355">
                  <c:v>43118</c:v>
                </c:pt>
                <c:pt idx="3356">
                  <c:v>43119</c:v>
                </c:pt>
                <c:pt idx="3357">
                  <c:v>43122</c:v>
                </c:pt>
                <c:pt idx="3358">
                  <c:v>43123</c:v>
                </c:pt>
                <c:pt idx="3359">
                  <c:v>43124</c:v>
                </c:pt>
                <c:pt idx="3360">
                  <c:v>43125</c:v>
                </c:pt>
                <c:pt idx="3361">
                  <c:v>43126</c:v>
                </c:pt>
              </c:numCache>
            </c:numRef>
          </c:cat>
          <c:val>
            <c:numRef>
              <c:f>Hoja1!$D$2:$D$3363</c:f>
              <c:numCache>
                <c:formatCode>General</c:formatCode>
                <c:ptCount val="3362"/>
                <c:pt idx="0">
                  <c:v>334</c:v>
                </c:pt>
                <c:pt idx="1">
                  <c:v>332</c:v>
                </c:pt>
                <c:pt idx="2">
                  <c:v>343</c:v>
                </c:pt>
                <c:pt idx="3">
                  <c:v>355</c:v>
                </c:pt>
                <c:pt idx="4">
                  <c:v>359</c:v>
                </c:pt>
                <c:pt idx="5">
                  <c:v>367</c:v>
                </c:pt>
                <c:pt idx="6">
                  <c:v>365</c:v>
                </c:pt>
                <c:pt idx="7">
                  <c:v>354</c:v>
                </c:pt>
                <c:pt idx="8">
                  <c:v>362</c:v>
                </c:pt>
                <c:pt idx="9">
                  <c:v>362</c:v>
                </c:pt>
                <c:pt idx="10">
                  <c:v>362</c:v>
                </c:pt>
                <c:pt idx="11">
                  <c:v>376</c:v>
                </c:pt>
                <c:pt idx="12">
                  <c:v>375</c:v>
                </c:pt>
                <c:pt idx="13">
                  <c:v>369</c:v>
                </c:pt>
                <c:pt idx="14">
                  <c:v>367</c:v>
                </c:pt>
                <c:pt idx="15">
                  <c:v>362</c:v>
                </c:pt>
                <c:pt idx="16">
                  <c:v>356</c:v>
                </c:pt>
                <c:pt idx="17">
                  <c:v>362</c:v>
                </c:pt>
                <c:pt idx="18">
                  <c:v>367</c:v>
                </c:pt>
                <c:pt idx="19">
                  <c:v>373</c:v>
                </c:pt>
                <c:pt idx="20">
                  <c:v>365</c:v>
                </c:pt>
                <c:pt idx="21">
                  <c:v>373</c:v>
                </c:pt>
                <c:pt idx="22">
                  <c:v>375</c:v>
                </c:pt>
                <c:pt idx="23">
                  <c:v>368</c:v>
                </c:pt>
                <c:pt idx="24">
                  <c:v>366</c:v>
                </c:pt>
                <c:pt idx="25">
                  <c:v>364</c:v>
                </c:pt>
                <c:pt idx="26">
                  <c:v>361</c:v>
                </c:pt>
                <c:pt idx="27">
                  <c:v>367</c:v>
                </c:pt>
                <c:pt idx="28">
                  <c:v>364</c:v>
                </c:pt>
                <c:pt idx="29">
                  <c:v>360</c:v>
                </c:pt>
                <c:pt idx="30">
                  <c:v>359</c:v>
                </c:pt>
                <c:pt idx="31">
                  <c:v>361</c:v>
                </c:pt>
                <c:pt idx="32">
                  <c:v>357</c:v>
                </c:pt>
                <c:pt idx="33">
                  <c:v>350</c:v>
                </c:pt>
                <c:pt idx="34">
                  <c:v>349</c:v>
                </c:pt>
                <c:pt idx="35">
                  <c:v>348</c:v>
                </c:pt>
                <c:pt idx="36">
                  <c:v>357</c:v>
                </c:pt>
                <c:pt idx="37">
                  <c:v>359</c:v>
                </c:pt>
                <c:pt idx="38">
                  <c:v>350</c:v>
                </c:pt>
                <c:pt idx="39">
                  <c:v>346</c:v>
                </c:pt>
                <c:pt idx="40">
                  <c:v>344</c:v>
                </c:pt>
                <c:pt idx="41">
                  <c:v>346</c:v>
                </c:pt>
                <c:pt idx="42">
                  <c:v>343</c:v>
                </c:pt>
                <c:pt idx="43">
                  <c:v>344</c:v>
                </c:pt>
                <c:pt idx="44">
                  <c:v>341</c:v>
                </c:pt>
                <c:pt idx="45">
                  <c:v>335</c:v>
                </c:pt>
                <c:pt idx="46">
                  <c:v>329</c:v>
                </c:pt>
                <c:pt idx="47">
                  <c:v>337</c:v>
                </c:pt>
                <c:pt idx="48">
                  <c:v>334</c:v>
                </c:pt>
                <c:pt idx="49">
                  <c:v>342</c:v>
                </c:pt>
                <c:pt idx="50">
                  <c:v>358</c:v>
                </c:pt>
                <c:pt idx="51">
                  <c:v>370</c:v>
                </c:pt>
                <c:pt idx="52">
                  <c:v>377</c:v>
                </c:pt>
                <c:pt idx="53">
                  <c:v>375</c:v>
                </c:pt>
                <c:pt idx="54">
                  <c:v>371</c:v>
                </c:pt>
                <c:pt idx="55">
                  <c:v>379</c:v>
                </c:pt>
                <c:pt idx="56">
                  <c:v>379</c:v>
                </c:pt>
                <c:pt idx="57">
                  <c:v>406</c:v>
                </c:pt>
                <c:pt idx="58">
                  <c:v>440</c:v>
                </c:pt>
                <c:pt idx="59">
                  <c:v>452</c:v>
                </c:pt>
                <c:pt idx="60">
                  <c:v>442</c:v>
                </c:pt>
                <c:pt idx="61">
                  <c:v>410</c:v>
                </c:pt>
                <c:pt idx="62">
                  <c:v>396</c:v>
                </c:pt>
                <c:pt idx="63">
                  <c:v>400</c:v>
                </c:pt>
                <c:pt idx="64">
                  <c:v>423</c:v>
                </c:pt>
                <c:pt idx="65">
                  <c:v>416</c:v>
                </c:pt>
                <c:pt idx="66">
                  <c:v>408</c:v>
                </c:pt>
                <c:pt idx="67">
                  <c:v>402</c:v>
                </c:pt>
                <c:pt idx="68">
                  <c:v>402</c:v>
                </c:pt>
                <c:pt idx="69">
                  <c:v>403</c:v>
                </c:pt>
                <c:pt idx="70">
                  <c:v>401</c:v>
                </c:pt>
                <c:pt idx="71">
                  <c:v>399</c:v>
                </c:pt>
                <c:pt idx="72">
                  <c:v>414</c:v>
                </c:pt>
                <c:pt idx="73">
                  <c:v>439</c:v>
                </c:pt>
                <c:pt idx="74">
                  <c:v>435</c:v>
                </c:pt>
                <c:pt idx="75">
                  <c:v>428</c:v>
                </c:pt>
                <c:pt idx="76">
                  <c:v>431</c:v>
                </c:pt>
                <c:pt idx="77">
                  <c:v>406</c:v>
                </c:pt>
                <c:pt idx="78">
                  <c:v>413</c:v>
                </c:pt>
                <c:pt idx="79">
                  <c:v>413</c:v>
                </c:pt>
                <c:pt idx="80">
                  <c:v>401</c:v>
                </c:pt>
                <c:pt idx="81">
                  <c:v>403</c:v>
                </c:pt>
                <c:pt idx="82">
                  <c:v>412</c:v>
                </c:pt>
                <c:pt idx="83">
                  <c:v>407</c:v>
                </c:pt>
                <c:pt idx="84">
                  <c:v>409</c:v>
                </c:pt>
                <c:pt idx="85">
                  <c:v>393</c:v>
                </c:pt>
                <c:pt idx="86">
                  <c:v>389</c:v>
                </c:pt>
                <c:pt idx="87">
                  <c:v>389</c:v>
                </c:pt>
                <c:pt idx="88">
                  <c:v>381</c:v>
                </c:pt>
                <c:pt idx="89">
                  <c:v>371</c:v>
                </c:pt>
                <c:pt idx="90">
                  <c:v>387</c:v>
                </c:pt>
                <c:pt idx="91">
                  <c:v>386</c:v>
                </c:pt>
                <c:pt idx="92">
                  <c:v>382</c:v>
                </c:pt>
                <c:pt idx="93">
                  <c:v>382</c:v>
                </c:pt>
                <c:pt idx="94">
                  <c:v>382</c:v>
                </c:pt>
                <c:pt idx="95">
                  <c:v>390</c:v>
                </c:pt>
                <c:pt idx="96">
                  <c:v>383</c:v>
                </c:pt>
                <c:pt idx="97">
                  <c:v>374</c:v>
                </c:pt>
                <c:pt idx="98">
                  <c:v>368</c:v>
                </c:pt>
                <c:pt idx="99">
                  <c:v>365</c:v>
                </c:pt>
                <c:pt idx="100">
                  <c:v>371</c:v>
                </c:pt>
                <c:pt idx="101">
                  <c:v>367</c:v>
                </c:pt>
                <c:pt idx="102">
                  <c:v>349</c:v>
                </c:pt>
                <c:pt idx="103">
                  <c:v>348</c:v>
                </c:pt>
                <c:pt idx="104">
                  <c:v>354</c:v>
                </c:pt>
                <c:pt idx="105">
                  <c:v>355</c:v>
                </c:pt>
                <c:pt idx="106">
                  <c:v>355</c:v>
                </c:pt>
                <c:pt idx="107">
                  <c:v>349</c:v>
                </c:pt>
                <c:pt idx="108">
                  <c:v>358</c:v>
                </c:pt>
                <c:pt idx="109">
                  <c:v>360</c:v>
                </c:pt>
                <c:pt idx="110">
                  <c:v>353</c:v>
                </c:pt>
                <c:pt idx="111">
                  <c:v>351</c:v>
                </c:pt>
                <c:pt idx="112">
                  <c:v>344</c:v>
                </c:pt>
                <c:pt idx="113">
                  <c:v>340</c:v>
                </c:pt>
                <c:pt idx="114">
                  <c:v>336</c:v>
                </c:pt>
                <c:pt idx="115">
                  <c:v>337</c:v>
                </c:pt>
                <c:pt idx="116">
                  <c:v>333</c:v>
                </c:pt>
                <c:pt idx="117">
                  <c:v>332</c:v>
                </c:pt>
                <c:pt idx="118">
                  <c:v>328</c:v>
                </c:pt>
                <c:pt idx="119">
                  <c:v>323</c:v>
                </c:pt>
                <c:pt idx="120">
                  <c:v>332</c:v>
                </c:pt>
                <c:pt idx="121">
                  <c:v>333</c:v>
                </c:pt>
                <c:pt idx="122">
                  <c:v>334</c:v>
                </c:pt>
                <c:pt idx="123">
                  <c:v>332</c:v>
                </c:pt>
                <c:pt idx="124">
                  <c:v>327</c:v>
                </c:pt>
                <c:pt idx="125">
                  <c:v>327</c:v>
                </c:pt>
                <c:pt idx="126">
                  <c:v>332</c:v>
                </c:pt>
                <c:pt idx="127">
                  <c:v>326</c:v>
                </c:pt>
                <c:pt idx="128">
                  <c:v>321</c:v>
                </c:pt>
                <c:pt idx="129">
                  <c:v>325</c:v>
                </c:pt>
                <c:pt idx="130">
                  <c:v>330</c:v>
                </c:pt>
                <c:pt idx="131">
                  <c:v>332</c:v>
                </c:pt>
                <c:pt idx="132">
                  <c:v>320</c:v>
                </c:pt>
                <c:pt idx="133">
                  <c:v>321</c:v>
                </c:pt>
                <c:pt idx="134">
                  <c:v>314</c:v>
                </c:pt>
                <c:pt idx="135">
                  <c:v>315</c:v>
                </c:pt>
                <c:pt idx="136">
                  <c:v>318</c:v>
                </c:pt>
                <c:pt idx="137">
                  <c:v>318</c:v>
                </c:pt>
                <c:pt idx="138">
                  <c:v>321</c:v>
                </c:pt>
                <c:pt idx="139">
                  <c:v>322</c:v>
                </c:pt>
                <c:pt idx="140">
                  <c:v>321</c:v>
                </c:pt>
                <c:pt idx="141">
                  <c:v>319</c:v>
                </c:pt>
                <c:pt idx="142">
                  <c:v>328</c:v>
                </c:pt>
                <c:pt idx="143">
                  <c:v>331</c:v>
                </c:pt>
                <c:pt idx="144">
                  <c:v>331</c:v>
                </c:pt>
                <c:pt idx="145">
                  <c:v>327</c:v>
                </c:pt>
                <c:pt idx="146">
                  <c:v>321</c:v>
                </c:pt>
                <c:pt idx="147">
                  <c:v>317</c:v>
                </c:pt>
                <c:pt idx="148">
                  <c:v>314</c:v>
                </c:pt>
                <c:pt idx="149">
                  <c:v>307</c:v>
                </c:pt>
                <c:pt idx="150">
                  <c:v>307</c:v>
                </c:pt>
                <c:pt idx="151">
                  <c:v>304</c:v>
                </c:pt>
                <c:pt idx="152">
                  <c:v>297</c:v>
                </c:pt>
                <c:pt idx="153">
                  <c:v>304</c:v>
                </c:pt>
                <c:pt idx="154">
                  <c:v>302</c:v>
                </c:pt>
                <c:pt idx="155">
                  <c:v>295</c:v>
                </c:pt>
                <c:pt idx="156">
                  <c:v>300</c:v>
                </c:pt>
                <c:pt idx="157">
                  <c:v>310</c:v>
                </c:pt>
                <c:pt idx="158">
                  <c:v>302</c:v>
                </c:pt>
                <c:pt idx="159">
                  <c:v>304</c:v>
                </c:pt>
                <c:pt idx="160">
                  <c:v>307</c:v>
                </c:pt>
                <c:pt idx="161">
                  <c:v>#N/A</c:v>
                </c:pt>
                <c:pt idx="162">
                  <c:v>#N/A</c:v>
                </c:pt>
                <c:pt idx="163">
                  <c:v>303</c:v>
                </c:pt>
                <c:pt idx="164">
                  <c:v>303</c:v>
                </c:pt>
                <c:pt idx="165">
                  <c:v>305</c:v>
                </c:pt>
                <c:pt idx="166">
                  <c:v>#N/A</c:v>
                </c:pt>
                <c:pt idx="167">
                  <c:v>#N/A</c:v>
                </c:pt>
                <c:pt idx="168">
                  <c:v>304</c:v>
                </c:pt>
                <c:pt idx="169">
                  <c:v>304</c:v>
                </c:pt>
                <c:pt idx="170">
                  <c:v>309</c:v>
                </c:pt>
                <c:pt idx="171">
                  <c:v>306</c:v>
                </c:pt>
                <c:pt idx="172">
                  <c:v>303</c:v>
                </c:pt>
                <c:pt idx="173">
                  <c:v>#N/A</c:v>
                </c:pt>
                <c:pt idx="174">
                  <c:v>295</c:v>
                </c:pt>
                <c:pt idx="175">
                  <c:v>283</c:v>
                </c:pt>
                <c:pt idx="176">
                  <c:v>278</c:v>
                </c:pt>
                <c:pt idx="177">
                  <c:v>275</c:v>
                </c:pt>
                <c:pt idx="178">
                  <c:v>272</c:v>
                </c:pt>
                <c:pt idx="179">
                  <c:v>272</c:v>
                </c:pt>
                <c:pt idx="180">
                  <c:v>266</c:v>
                </c:pt>
                <c:pt idx="181">
                  <c:v>263</c:v>
                </c:pt>
                <c:pt idx="182">
                  <c:v>256</c:v>
                </c:pt>
                <c:pt idx="183">
                  <c:v>249</c:v>
                </c:pt>
                <c:pt idx="184">
                  <c:v>250</c:v>
                </c:pt>
                <c:pt idx="185">
                  <c:v>241</c:v>
                </c:pt>
                <c:pt idx="186">
                  <c:v>248</c:v>
                </c:pt>
                <c:pt idx="187">
                  <c:v>242</c:v>
                </c:pt>
                <c:pt idx="188">
                  <c:v>235</c:v>
                </c:pt>
                <c:pt idx="189">
                  <c:v>234</c:v>
                </c:pt>
                <c:pt idx="190">
                  <c:v>236</c:v>
                </c:pt>
                <c:pt idx="191">
                  <c:v>230</c:v>
                </c:pt>
                <c:pt idx="192">
                  <c:v>236</c:v>
                </c:pt>
                <c:pt idx="193">
                  <c:v>232</c:v>
                </c:pt>
                <c:pt idx="194">
                  <c:v>242</c:v>
                </c:pt>
                <c:pt idx="195">
                  <c:v>250</c:v>
                </c:pt>
                <c:pt idx="196">
                  <c:v>289</c:v>
                </c:pt>
                <c:pt idx="197">
                  <c:v>275</c:v>
                </c:pt>
                <c:pt idx="198">
                  <c:v>275</c:v>
                </c:pt>
                <c:pt idx="199">
                  <c:v>279</c:v>
                </c:pt>
                <c:pt idx="200">
                  <c:v>300</c:v>
                </c:pt>
                <c:pt idx="201">
                  <c:v>305</c:v>
                </c:pt>
                <c:pt idx="202">
                  <c:v>308</c:v>
                </c:pt>
                <c:pt idx="203">
                  <c:v>292</c:v>
                </c:pt>
                <c:pt idx="204">
                  <c:v>292</c:v>
                </c:pt>
                <c:pt idx="205">
                  <c:v>283</c:v>
                </c:pt>
                <c:pt idx="206">
                  <c:v>274</c:v>
                </c:pt>
                <c:pt idx="207">
                  <c:v>285</c:v>
                </c:pt>
                <c:pt idx="208">
                  <c:v>280</c:v>
                </c:pt>
                <c:pt idx="209">
                  <c:v>264</c:v>
                </c:pt>
                <c:pt idx="210">
                  <c:v>262</c:v>
                </c:pt>
                <c:pt idx="211">
                  <c:v>269</c:v>
                </c:pt>
                <c:pt idx="212">
                  <c:v>264</c:v>
                </c:pt>
                <c:pt idx="213">
                  <c:v>258</c:v>
                </c:pt>
                <c:pt idx="214">
                  <c:v>257</c:v>
                </c:pt>
                <c:pt idx="215">
                  <c:v>256</c:v>
                </c:pt>
                <c:pt idx="216">
                  <c:v>256</c:v>
                </c:pt>
                <c:pt idx="217">
                  <c:v>254</c:v>
                </c:pt>
                <c:pt idx="218">
                  <c:v>253</c:v>
                </c:pt>
                <c:pt idx="219">
                  <c:v>256</c:v>
                </c:pt>
                <c:pt idx="220">
                  <c:v>252</c:v>
                </c:pt>
                <c:pt idx="221">
                  <c:v>261</c:v>
                </c:pt>
                <c:pt idx="222">
                  <c:v>257</c:v>
                </c:pt>
                <c:pt idx="223">
                  <c:v>254</c:v>
                </c:pt>
                <c:pt idx="224">
                  <c:v>255</c:v>
                </c:pt>
                <c:pt idx="225">
                  <c:v>259</c:v>
                </c:pt>
                <c:pt idx="226">
                  <c:v>258</c:v>
                </c:pt>
                <c:pt idx="227">
                  <c:v>252</c:v>
                </c:pt>
                <c:pt idx="228">
                  <c:v>251</c:v>
                </c:pt>
                <c:pt idx="229">
                  <c:v>248</c:v>
                </c:pt>
                <c:pt idx="230">
                  <c:v>242</c:v>
                </c:pt>
                <c:pt idx="231">
                  <c:v>242</c:v>
                </c:pt>
                <c:pt idx="232">
                  <c:v>241</c:v>
                </c:pt>
                <c:pt idx="233">
                  <c:v>242</c:v>
                </c:pt>
                <c:pt idx="234">
                  <c:v>240</c:v>
                </c:pt>
                <c:pt idx="235">
                  <c:v>239</c:v>
                </c:pt>
                <c:pt idx="236">
                  <c:v>233</c:v>
                </c:pt>
                <c:pt idx="237">
                  <c:v>232</c:v>
                </c:pt>
                <c:pt idx="238">
                  <c:v>235</c:v>
                </c:pt>
                <c:pt idx="239">
                  <c:v>238</c:v>
                </c:pt>
                <c:pt idx="240">
                  <c:v>238</c:v>
                </c:pt>
                <c:pt idx="241">
                  <c:v>245</c:v>
                </c:pt>
                <c:pt idx="242">
                  <c:v>240</c:v>
                </c:pt>
                <c:pt idx="243">
                  <c:v>239</c:v>
                </c:pt>
                <c:pt idx="244">
                  <c:v>236</c:v>
                </c:pt>
                <c:pt idx="245">
                  <c:v>237</c:v>
                </c:pt>
                <c:pt idx="246">
                  <c:v>237</c:v>
                </c:pt>
                <c:pt idx="247">
                  <c:v>239</c:v>
                </c:pt>
                <c:pt idx="248">
                  <c:v>239</c:v>
                </c:pt>
                <c:pt idx="249">
                  <c:v>238</c:v>
                </c:pt>
                <c:pt idx="250">
                  <c:v>233</c:v>
                </c:pt>
                <c:pt idx="251">
                  <c:v>235</c:v>
                </c:pt>
                <c:pt idx="252">
                  <c:v>240</c:v>
                </c:pt>
                <c:pt idx="253">
                  <c:v>242</c:v>
                </c:pt>
                <c:pt idx="254">
                  <c:v>241</c:v>
                </c:pt>
                <c:pt idx="255">
                  <c:v>242</c:v>
                </c:pt>
                <c:pt idx="256">
                  <c:v>239</c:v>
                </c:pt>
                <c:pt idx="257">
                  <c:v>238</c:v>
                </c:pt>
                <c:pt idx="258">
                  <c:v>232</c:v>
                </c:pt>
                <c:pt idx="259">
                  <c:v>235</c:v>
                </c:pt>
                <c:pt idx="260">
                  <c:v>232</c:v>
                </c:pt>
                <c:pt idx="261">
                  <c:v>231</c:v>
                </c:pt>
                <c:pt idx="262">
                  <c:v>221</c:v>
                </c:pt>
                <c:pt idx="263">
                  <c:v>220</c:v>
                </c:pt>
                <c:pt idx="264">
                  <c:v>216</c:v>
                </c:pt>
                <c:pt idx="265">
                  <c:v>209</c:v>
                </c:pt>
                <c:pt idx="266">
                  <c:v>212</c:v>
                </c:pt>
                <c:pt idx="267">
                  <c:v>209</c:v>
                </c:pt>
                <c:pt idx="268">
                  <c:v>206</c:v>
                </c:pt>
                <c:pt idx="269">
                  <c:v>210</c:v>
                </c:pt>
                <c:pt idx="270">
                  <c:v>206</c:v>
                </c:pt>
                <c:pt idx="271">
                  <c:v>197</c:v>
                </c:pt>
                <c:pt idx="272">
                  <c:v>197</c:v>
                </c:pt>
                <c:pt idx="273">
                  <c:v>198</c:v>
                </c:pt>
                <c:pt idx="274">
                  <c:v>194</c:v>
                </c:pt>
                <c:pt idx="275">
                  <c:v>191</c:v>
                </c:pt>
                <c:pt idx="276">
                  <c:v>191</c:v>
                </c:pt>
                <c:pt idx="277">
                  <c:v>189</c:v>
                </c:pt>
                <c:pt idx="278">
                  <c:v>189</c:v>
                </c:pt>
                <c:pt idx="279">
                  <c:v>195</c:v>
                </c:pt>
                <c:pt idx="280">
                  <c:v>190</c:v>
                </c:pt>
                <c:pt idx="281">
                  <c:v>190</c:v>
                </c:pt>
                <c:pt idx="282">
                  <c:v>189</c:v>
                </c:pt>
                <c:pt idx="283">
                  <c:v>186</c:v>
                </c:pt>
                <c:pt idx="284">
                  <c:v>184</c:v>
                </c:pt>
                <c:pt idx="285">
                  <c:v>176</c:v>
                </c:pt>
                <c:pt idx="286">
                  <c:v>177</c:v>
                </c:pt>
                <c:pt idx="287">
                  <c:v>165</c:v>
                </c:pt>
                <c:pt idx="288">
                  <c:v>162</c:v>
                </c:pt>
                <c:pt idx="289">
                  <c:v>161</c:v>
                </c:pt>
                <c:pt idx="290">
                  <c:v>163</c:v>
                </c:pt>
                <c:pt idx="291">
                  <c:v>163</c:v>
                </c:pt>
                <c:pt idx="292">
                  <c:v>167</c:v>
                </c:pt>
                <c:pt idx="293">
                  <c:v>166</c:v>
                </c:pt>
                <c:pt idx="294">
                  <c:v>163</c:v>
                </c:pt>
                <c:pt idx="295">
                  <c:v>162</c:v>
                </c:pt>
                <c:pt idx="296">
                  <c:v>154</c:v>
                </c:pt>
                <c:pt idx="297">
                  <c:v>156</c:v>
                </c:pt>
                <c:pt idx="298">
                  <c:v>146</c:v>
                </c:pt>
                <c:pt idx="299">
                  <c:v>158</c:v>
                </c:pt>
                <c:pt idx="300">
                  <c:v>152</c:v>
                </c:pt>
                <c:pt idx="301">
                  <c:v>150</c:v>
                </c:pt>
                <c:pt idx="302">
                  <c:v>148</c:v>
                </c:pt>
                <c:pt idx="303">
                  <c:v>154</c:v>
                </c:pt>
                <c:pt idx="304">
                  <c:v>171</c:v>
                </c:pt>
                <c:pt idx="305">
                  <c:v>177</c:v>
                </c:pt>
                <c:pt idx="306">
                  <c:v>176</c:v>
                </c:pt>
                <c:pt idx="307">
                  <c:v>171</c:v>
                </c:pt>
                <c:pt idx="308">
                  <c:v>171</c:v>
                </c:pt>
                <c:pt idx="309">
                  <c:v>177</c:v>
                </c:pt>
                <c:pt idx="310">
                  <c:v>170</c:v>
                </c:pt>
                <c:pt idx="311">
                  <c:v>174</c:v>
                </c:pt>
                <c:pt idx="312">
                  <c:v>173</c:v>
                </c:pt>
                <c:pt idx="313">
                  <c:v>176</c:v>
                </c:pt>
                <c:pt idx="314">
                  <c:v>177</c:v>
                </c:pt>
                <c:pt idx="315">
                  <c:v>176</c:v>
                </c:pt>
                <c:pt idx="316">
                  <c:v>176</c:v>
                </c:pt>
                <c:pt idx="317">
                  <c:v>178</c:v>
                </c:pt>
                <c:pt idx="318">
                  <c:v>176</c:v>
                </c:pt>
                <c:pt idx="319">
                  <c:v>171</c:v>
                </c:pt>
                <c:pt idx="320">
                  <c:v>170</c:v>
                </c:pt>
                <c:pt idx="321">
                  <c:v>171</c:v>
                </c:pt>
                <c:pt idx="322">
                  <c:v>174</c:v>
                </c:pt>
                <c:pt idx="323">
                  <c:v>171</c:v>
                </c:pt>
                <c:pt idx="324">
                  <c:v>169</c:v>
                </c:pt>
                <c:pt idx="325">
                  <c:v>174</c:v>
                </c:pt>
                <c:pt idx="326">
                  <c:v>177</c:v>
                </c:pt>
                <c:pt idx="327">
                  <c:v>182</c:v>
                </c:pt>
                <c:pt idx="328">
                  <c:v>190</c:v>
                </c:pt>
                <c:pt idx="329">
                  <c:v>190</c:v>
                </c:pt>
                <c:pt idx="330">
                  <c:v>189</c:v>
                </c:pt>
                <c:pt idx="331">
                  <c:v>188</c:v>
                </c:pt>
                <c:pt idx="332">
                  <c:v>196</c:v>
                </c:pt>
                <c:pt idx="333">
                  <c:v>181</c:v>
                </c:pt>
                <c:pt idx="334">
                  <c:v>165</c:v>
                </c:pt>
                <c:pt idx="335">
                  <c:v>161</c:v>
                </c:pt>
                <c:pt idx="336">
                  <c:v>161</c:v>
                </c:pt>
                <c:pt idx="337">
                  <c:v>160</c:v>
                </c:pt>
                <c:pt idx="338">
                  <c:v>159</c:v>
                </c:pt>
                <c:pt idx="339">
                  <c:v>159</c:v>
                </c:pt>
                <c:pt idx="340">
                  <c:v>158</c:v>
                </c:pt>
                <c:pt idx="341">
                  <c:v>157</c:v>
                </c:pt>
                <c:pt idx="342">
                  <c:v>150</c:v>
                </c:pt>
                <c:pt idx="343">
                  <c:v>152</c:v>
                </c:pt>
                <c:pt idx="344">
                  <c:v>156</c:v>
                </c:pt>
                <c:pt idx="345">
                  <c:v>162</c:v>
                </c:pt>
                <c:pt idx="346">
                  <c:v>163</c:v>
                </c:pt>
                <c:pt idx="347">
                  <c:v>165</c:v>
                </c:pt>
                <c:pt idx="348">
                  <c:v>168</c:v>
                </c:pt>
                <c:pt idx="349">
                  <c:v>167</c:v>
                </c:pt>
                <c:pt idx="350">
                  <c:v>168</c:v>
                </c:pt>
                <c:pt idx="351">
                  <c:v>173</c:v>
                </c:pt>
                <c:pt idx="352">
                  <c:v>184</c:v>
                </c:pt>
                <c:pt idx="353">
                  <c:v>186</c:v>
                </c:pt>
                <c:pt idx="354">
                  <c:v>197</c:v>
                </c:pt>
                <c:pt idx="355">
                  <c:v>206</c:v>
                </c:pt>
                <c:pt idx="356">
                  <c:v>210</c:v>
                </c:pt>
                <c:pt idx="357">
                  <c:v>230</c:v>
                </c:pt>
                <c:pt idx="358">
                  <c:v>221</c:v>
                </c:pt>
                <c:pt idx="359">
                  <c:v>234</c:v>
                </c:pt>
                <c:pt idx="360">
                  <c:v>215</c:v>
                </c:pt>
                <c:pt idx="361">
                  <c:v>207</c:v>
                </c:pt>
                <c:pt idx="362">
                  <c:v>208</c:v>
                </c:pt>
                <c:pt idx="363">
                  <c:v>207</c:v>
                </c:pt>
                <c:pt idx="364">
                  <c:v>202</c:v>
                </c:pt>
                <c:pt idx="365">
                  <c:v>210</c:v>
                </c:pt>
                <c:pt idx="366">
                  <c:v>204</c:v>
                </c:pt>
                <c:pt idx="367">
                  <c:v>216</c:v>
                </c:pt>
                <c:pt idx="368">
                  <c:v>212</c:v>
                </c:pt>
                <c:pt idx="369">
                  <c:v>222</c:v>
                </c:pt>
                <c:pt idx="370">
                  <c:v>218</c:v>
                </c:pt>
                <c:pt idx="371">
                  <c:v>228</c:v>
                </c:pt>
                <c:pt idx="372">
                  <c:v>247</c:v>
                </c:pt>
                <c:pt idx="373">
                  <c:v>238</c:v>
                </c:pt>
                <c:pt idx="374">
                  <c:v>224</c:v>
                </c:pt>
                <c:pt idx="375">
                  <c:v>220</c:v>
                </c:pt>
                <c:pt idx="376">
                  <c:v>220</c:v>
                </c:pt>
                <c:pt idx="377">
                  <c:v>227</c:v>
                </c:pt>
                <c:pt idx="378">
                  <c:v>234</c:v>
                </c:pt>
                <c:pt idx="379">
                  <c:v>239</c:v>
                </c:pt>
                <c:pt idx="380">
                  <c:v>246</c:v>
                </c:pt>
                <c:pt idx="381">
                  <c:v>253</c:v>
                </c:pt>
                <c:pt idx="382">
                  <c:v>265</c:v>
                </c:pt>
                <c:pt idx="383">
                  <c:v>260</c:v>
                </c:pt>
                <c:pt idx="384">
                  <c:v>256</c:v>
                </c:pt>
                <c:pt idx="385">
                  <c:v>230</c:v>
                </c:pt>
                <c:pt idx="386">
                  <c:v>233</c:v>
                </c:pt>
                <c:pt idx="387">
                  <c:v>233</c:v>
                </c:pt>
                <c:pt idx="388">
                  <c:v>233</c:v>
                </c:pt>
                <c:pt idx="389">
                  <c:v>233</c:v>
                </c:pt>
                <c:pt idx="390">
                  <c:v>223</c:v>
                </c:pt>
                <c:pt idx="391">
                  <c:v>225</c:v>
                </c:pt>
                <c:pt idx="392">
                  <c:v>230</c:v>
                </c:pt>
                <c:pt idx="393">
                  <c:v>251</c:v>
                </c:pt>
                <c:pt idx="394">
                  <c:v>245</c:v>
                </c:pt>
                <c:pt idx="395">
                  <c:v>244</c:v>
                </c:pt>
                <c:pt idx="396">
                  <c:v>236</c:v>
                </c:pt>
                <c:pt idx="397">
                  <c:v>231</c:v>
                </c:pt>
                <c:pt idx="398">
                  <c:v>228</c:v>
                </c:pt>
                <c:pt idx="399">
                  <c:v>224</c:v>
                </c:pt>
                <c:pt idx="400">
                  <c:v>223</c:v>
                </c:pt>
                <c:pt idx="401">
                  <c:v>222</c:v>
                </c:pt>
                <c:pt idx="402">
                  <c:v>214</c:v>
                </c:pt>
                <c:pt idx="403">
                  <c:v>211</c:v>
                </c:pt>
                <c:pt idx="404">
                  <c:v>210</c:v>
                </c:pt>
                <c:pt idx="405">
                  <c:v>208</c:v>
                </c:pt>
                <c:pt idx="406">
                  <c:v>210</c:v>
                </c:pt>
                <c:pt idx="407">
                  <c:v>202</c:v>
                </c:pt>
                <c:pt idx="408">
                  <c:v>202</c:v>
                </c:pt>
                <c:pt idx="409">
                  <c:v>199</c:v>
                </c:pt>
                <c:pt idx="410">
                  <c:v>197</c:v>
                </c:pt>
                <c:pt idx="411">
                  <c:v>180</c:v>
                </c:pt>
                <c:pt idx="412">
                  <c:v>180</c:v>
                </c:pt>
                <c:pt idx="413">
                  <c:v>185</c:v>
                </c:pt>
                <c:pt idx="414">
                  <c:v>188</c:v>
                </c:pt>
                <c:pt idx="415">
                  <c:v>183</c:v>
                </c:pt>
                <c:pt idx="416">
                  <c:v>192</c:v>
                </c:pt>
                <c:pt idx="417">
                  <c:v>187</c:v>
                </c:pt>
                <c:pt idx="418">
                  <c:v>188</c:v>
                </c:pt>
                <c:pt idx="419">
                  <c:v>189</c:v>
                </c:pt>
                <c:pt idx="420">
                  <c:v>189</c:v>
                </c:pt>
                <c:pt idx="421">
                  <c:v>192</c:v>
                </c:pt>
                <c:pt idx="422">
                  <c:v>201</c:v>
                </c:pt>
                <c:pt idx="423">
                  <c:v>204</c:v>
                </c:pt>
                <c:pt idx="424">
                  <c:v>207</c:v>
                </c:pt>
                <c:pt idx="425">
                  <c:v>208</c:v>
                </c:pt>
                <c:pt idx="426">
                  <c:v>212</c:v>
                </c:pt>
                <c:pt idx="427">
                  <c:v>200</c:v>
                </c:pt>
                <c:pt idx="428">
                  <c:v>204</c:v>
                </c:pt>
                <c:pt idx="429">
                  <c:v>203</c:v>
                </c:pt>
                <c:pt idx="430">
                  <c:v>203</c:v>
                </c:pt>
                <c:pt idx="431">
                  <c:v>195</c:v>
                </c:pt>
                <c:pt idx="432">
                  <c:v>198</c:v>
                </c:pt>
                <c:pt idx="433">
                  <c:v>197</c:v>
                </c:pt>
                <c:pt idx="434">
                  <c:v>201</c:v>
                </c:pt>
                <c:pt idx="435">
                  <c:v>200</c:v>
                </c:pt>
                <c:pt idx="436">
                  <c:v>201</c:v>
                </c:pt>
                <c:pt idx="437">
                  <c:v>202</c:v>
                </c:pt>
                <c:pt idx="438">
                  <c:v>199</c:v>
                </c:pt>
                <c:pt idx="439">
                  <c:v>199</c:v>
                </c:pt>
                <c:pt idx="440">
                  <c:v>197</c:v>
                </c:pt>
                <c:pt idx="441">
                  <c:v>203</c:v>
                </c:pt>
                <c:pt idx="442">
                  <c:v>207</c:v>
                </c:pt>
                <c:pt idx="443">
                  <c:v>222</c:v>
                </c:pt>
                <c:pt idx="444">
                  <c:v>221</c:v>
                </c:pt>
                <c:pt idx="445">
                  <c:v>226</c:v>
                </c:pt>
                <c:pt idx="446">
                  <c:v>216</c:v>
                </c:pt>
                <c:pt idx="447">
                  <c:v>212</c:v>
                </c:pt>
                <c:pt idx="448">
                  <c:v>210</c:v>
                </c:pt>
                <c:pt idx="449">
                  <c:v>201</c:v>
                </c:pt>
                <c:pt idx="450">
                  <c:v>201</c:v>
                </c:pt>
                <c:pt idx="451">
                  <c:v>201</c:v>
                </c:pt>
                <c:pt idx="452">
                  <c:v>198</c:v>
                </c:pt>
                <c:pt idx="453">
                  <c:v>196</c:v>
                </c:pt>
                <c:pt idx="454">
                  <c:v>187</c:v>
                </c:pt>
                <c:pt idx="455">
                  <c:v>186</c:v>
                </c:pt>
                <c:pt idx="456">
                  <c:v>178</c:v>
                </c:pt>
                <c:pt idx="457">
                  <c:v>177</c:v>
                </c:pt>
                <c:pt idx="458">
                  <c:v>173</c:v>
                </c:pt>
                <c:pt idx="459">
                  <c:v>170</c:v>
                </c:pt>
                <c:pt idx="460">
                  <c:v>171</c:v>
                </c:pt>
                <c:pt idx="461">
                  <c:v>173</c:v>
                </c:pt>
                <c:pt idx="462">
                  <c:v>170</c:v>
                </c:pt>
                <c:pt idx="463">
                  <c:v>169</c:v>
                </c:pt>
                <c:pt idx="464">
                  <c:v>168</c:v>
                </c:pt>
                <c:pt idx="465">
                  <c:v>167</c:v>
                </c:pt>
                <c:pt idx="466">
                  <c:v>170</c:v>
                </c:pt>
                <c:pt idx="467">
                  <c:v>168</c:v>
                </c:pt>
                <c:pt idx="468">
                  <c:v>172</c:v>
                </c:pt>
                <c:pt idx="469">
                  <c:v>175</c:v>
                </c:pt>
                <c:pt idx="470">
                  <c:v>176</c:v>
                </c:pt>
                <c:pt idx="471">
                  <c:v>185</c:v>
                </c:pt>
                <c:pt idx="472">
                  <c:v>182</c:v>
                </c:pt>
                <c:pt idx="473">
                  <c:v>179</c:v>
                </c:pt>
                <c:pt idx="474">
                  <c:v>170</c:v>
                </c:pt>
                <c:pt idx="475">
                  <c:v>168</c:v>
                </c:pt>
                <c:pt idx="476">
                  <c:v>169</c:v>
                </c:pt>
                <c:pt idx="477">
                  <c:v>171</c:v>
                </c:pt>
                <c:pt idx="478">
                  <c:v>172</c:v>
                </c:pt>
                <c:pt idx="479">
                  <c:v>175</c:v>
                </c:pt>
                <c:pt idx="480">
                  <c:v>175</c:v>
                </c:pt>
                <c:pt idx="481">
                  <c:v>169</c:v>
                </c:pt>
                <c:pt idx="482">
                  <c:v>167</c:v>
                </c:pt>
                <c:pt idx="483">
                  <c:v>162</c:v>
                </c:pt>
                <c:pt idx="484">
                  <c:v>169</c:v>
                </c:pt>
                <c:pt idx="485">
                  <c:v>170</c:v>
                </c:pt>
                <c:pt idx="486">
                  <c:v>175</c:v>
                </c:pt>
                <c:pt idx="487">
                  <c:v>177</c:v>
                </c:pt>
                <c:pt idx="488">
                  <c:v>176</c:v>
                </c:pt>
                <c:pt idx="489">
                  <c:v>176</c:v>
                </c:pt>
                <c:pt idx="490">
                  <c:v>183</c:v>
                </c:pt>
                <c:pt idx="491">
                  <c:v>186</c:v>
                </c:pt>
                <c:pt idx="492">
                  <c:v>184</c:v>
                </c:pt>
                <c:pt idx="493">
                  <c:v>190</c:v>
                </c:pt>
                <c:pt idx="494">
                  <c:v>193</c:v>
                </c:pt>
                <c:pt idx="495">
                  <c:v>190</c:v>
                </c:pt>
                <c:pt idx="496">
                  <c:v>181</c:v>
                </c:pt>
                <c:pt idx="497">
                  <c:v>178</c:v>
                </c:pt>
                <c:pt idx="498">
                  <c:v>177</c:v>
                </c:pt>
                <c:pt idx="499">
                  <c:v>172</c:v>
                </c:pt>
                <c:pt idx="500">
                  <c:v>172</c:v>
                </c:pt>
                <c:pt idx="501">
                  <c:v>174</c:v>
                </c:pt>
                <c:pt idx="502">
                  <c:v>168</c:v>
                </c:pt>
                <c:pt idx="503">
                  <c:v>167</c:v>
                </c:pt>
                <c:pt idx="504">
                  <c:v>166</c:v>
                </c:pt>
                <c:pt idx="505">
                  <c:v>160</c:v>
                </c:pt>
                <c:pt idx="506">
                  <c:v>160</c:v>
                </c:pt>
                <c:pt idx="507">
                  <c:v>156</c:v>
                </c:pt>
                <c:pt idx="508">
                  <c:v>158</c:v>
                </c:pt>
                <c:pt idx="509">
                  <c:v>155</c:v>
                </c:pt>
                <c:pt idx="510">
                  <c:v>155</c:v>
                </c:pt>
                <c:pt idx="511">
                  <c:v>156</c:v>
                </c:pt>
                <c:pt idx="512">
                  <c:v>150</c:v>
                </c:pt>
                <c:pt idx="513">
                  <c:v>147</c:v>
                </c:pt>
                <c:pt idx="514">
                  <c:v>161</c:v>
                </c:pt>
                <c:pt idx="515">
                  <c:v>162</c:v>
                </c:pt>
                <c:pt idx="516">
                  <c:v>163</c:v>
                </c:pt>
                <c:pt idx="517">
                  <c:v>164</c:v>
                </c:pt>
                <c:pt idx="518">
                  <c:v>170</c:v>
                </c:pt>
                <c:pt idx="519">
                  <c:v>173</c:v>
                </c:pt>
                <c:pt idx="520">
                  <c:v>171</c:v>
                </c:pt>
                <c:pt idx="521">
                  <c:v>174</c:v>
                </c:pt>
                <c:pt idx="522">
                  <c:v>172</c:v>
                </c:pt>
                <c:pt idx="523">
                  <c:v>168</c:v>
                </c:pt>
                <c:pt idx="524">
                  <c:v>212</c:v>
                </c:pt>
                <c:pt idx="525">
                  <c:v>#N/A</c:v>
                </c:pt>
                <c:pt idx="526">
                  <c:v>162</c:v>
                </c:pt>
                <c:pt idx="527">
                  <c:v>158</c:v>
                </c:pt>
                <c:pt idx="528">
                  <c:v>164</c:v>
                </c:pt>
                <c:pt idx="529">
                  <c:v>159</c:v>
                </c:pt>
                <c:pt idx="530">
                  <c:v>159</c:v>
                </c:pt>
                <c:pt idx="531">
                  <c:v>160</c:v>
                </c:pt>
                <c:pt idx="532">
                  <c:v>160</c:v>
                </c:pt>
                <c:pt idx="533">
                  <c:v>159</c:v>
                </c:pt>
                <c:pt idx="534">
                  <c:v>162</c:v>
                </c:pt>
                <c:pt idx="535">
                  <c:v>165</c:v>
                </c:pt>
                <c:pt idx="536">
                  <c:v>164</c:v>
                </c:pt>
                <c:pt idx="537">
                  <c:v>169</c:v>
                </c:pt>
                <c:pt idx="538">
                  <c:v>159</c:v>
                </c:pt>
                <c:pt idx="539">
                  <c:v>157</c:v>
                </c:pt>
                <c:pt idx="540">
                  <c:v>157</c:v>
                </c:pt>
                <c:pt idx="541">
                  <c:v>157</c:v>
                </c:pt>
                <c:pt idx="542">
                  <c:v>164</c:v>
                </c:pt>
                <c:pt idx="543">
                  <c:v>161</c:v>
                </c:pt>
                <c:pt idx="544">
                  <c:v>159</c:v>
                </c:pt>
                <c:pt idx="545">
                  <c:v>159</c:v>
                </c:pt>
                <c:pt idx="546">
                  <c:v>155</c:v>
                </c:pt>
                <c:pt idx="547">
                  <c:v>160</c:v>
                </c:pt>
                <c:pt idx="548" formatCode="0">
                  <c:v>160</c:v>
                </c:pt>
                <c:pt idx="549" formatCode="0">
                  <c:v>162</c:v>
                </c:pt>
                <c:pt idx="550">
                  <c:v>161</c:v>
                </c:pt>
                <c:pt idx="551">
                  <c:v>162</c:v>
                </c:pt>
                <c:pt idx="552">
                  <c:v>160</c:v>
                </c:pt>
                <c:pt idx="553">
                  <c:v>158</c:v>
                </c:pt>
                <c:pt idx="554">
                  <c:v>160</c:v>
                </c:pt>
                <c:pt idx="555">
                  <c:v>166</c:v>
                </c:pt>
                <c:pt idx="556">
                  <c:v>186</c:v>
                </c:pt>
                <c:pt idx="557">
                  <c:v>176</c:v>
                </c:pt>
                <c:pt idx="558">
                  <c:v>181</c:v>
                </c:pt>
                <c:pt idx="559">
                  <c:v>188</c:v>
                </c:pt>
                <c:pt idx="560">
                  <c:v>191</c:v>
                </c:pt>
                <c:pt idx="561">
                  <c:v>179</c:v>
                </c:pt>
                <c:pt idx="562">
                  <c:v>182</c:v>
                </c:pt>
                <c:pt idx="563">
                  <c:v>177</c:v>
                </c:pt>
                <c:pt idx="564">
                  <c:v>170</c:v>
                </c:pt>
                <c:pt idx="565">
                  <c:v>172</c:v>
                </c:pt>
                <c:pt idx="566">
                  <c:v>180</c:v>
                </c:pt>
                <c:pt idx="567">
                  <c:v>174</c:v>
                </c:pt>
                <c:pt idx="568">
                  <c:v>174</c:v>
                </c:pt>
                <c:pt idx="569">
                  <c:v>174</c:v>
                </c:pt>
                <c:pt idx="570">
                  <c:v>169</c:v>
                </c:pt>
                <c:pt idx="571">
                  <c:v>169</c:v>
                </c:pt>
                <c:pt idx="572">
                  <c:v>166</c:v>
                </c:pt>
                <c:pt idx="573">
                  <c:v>160</c:v>
                </c:pt>
                <c:pt idx="574">
                  <c:v>157</c:v>
                </c:pt>
                <c:pt idx="575">
                  <c:v>156</c:v>
                </c:pt>
                <c:pt idx="576">
                  <c:v>155</c:v>
                </c:pt>
                <c:pt idx="577">
                  <c:v>161</c:v>
                </c:pt>
                <c:pt idx="578">
                  <c:v>157</c:v>
                </c:pt>
                <c:pt idx="579">
                  <c:v>157</c:v>
                </c:pt>
                <c:pt idx="580">
                  <c:v>157</c:v>
                </c:pt>
                <c:pt idx="581">
                  <c:v>153</c:v>
                </c:pt>
                <c:pt idx="582">
                  <c:v>153</c:v>
                </c:pt>
                <c:pt idx="583">
                  <c:v>150</c:v>
                </c:pt>
                <c:pt idx="584">
                  <c:v>#N/A</c:v>
                </c:pt>
                <c:pt idx="585">
                  <c:v>144</c:v>
                </c:pt>
                <c:pt idx="586">
                  <c:v>147</c:v>
                </c:pt>
                <c:pt idx="587">
                  <c:v>148</c:v>
                </c:pt>
                <c:pt idx="588">
                  <c:v>147</c:v>
                </c:pt>
                <c:pt idx="589">
                  <c:v>146</c:v>
                </c:pt>
                <c:pt idx="590">
                  <c:v>144</c:v>
                </c:pt>
                <c:pt idx="591">
                  <c:v>143</c:v>
                </c:pt>
                <c:pt idx="592">
                  <c:v>141</c:v>
                </c:pt>
                <c:pt idx="593">
                  <c:v>128</c:v>
                </c:pt>
                <c:pt idx="594">
                  <c:v>127</c:v>
                </c:pt>
                <c:pt idx="595">
                  <c:v>130</c:v>
                </c:pt>
                <c:pt idx="596">
                  <c:v>135</c:v>
                </c:pt>
                <c:pt idx="597">
                  <c:v>131</c:v>
                </c:pt>
                <c:pt idx="598">
                  <c:v>137</c:v>
                </c:pt>
                <c:pt idx="599">
                  <c:v>134</c:v>
                </c:pt>
                <c:pt idx="600">
                  <c:v>140</c:v>
                </c:pt>
                <c:pt idx="601">
                  <c:v>136</c:v>
                </c:pt>
                <c:pt idx="602">
                  <c:v>135</c:v>
                </c:pt>
                <c:pt idx="603">
                  <c:v>140</c:v>
                </c:pt>
                <c:pt idx="604">
                  <c:v>143</c:v>
                </c:pt>
                <c:pt idx="605">
                  <c:v>144</c:v>
                </c:pt>
                <c:pt idx="606">
                  <c:v>139</c:v>
                </c:pt>
                <c:pt idx="607">
                  <c:v>137</c:v>
                </c:pt>
                <c:pt idx="608">
                  <c:v>143</c:v>
                </c:pt>
                <c:pt idx="609">
                  <c:v>139</c:v>
                </c:pt>
                <c:pt idx="610">
                  <c:v>139</c:v>
                </c:pt>
                <c:pt idx="611">
                  <c:v>136</c:v>
                </c:pt>
                <c:pt idx="612">
                  <c:v>133</c:v>
                </c:pt>
                <c:pt idx="613">
                  <c:v>128</c:v>
                </c:pt>
                <c:pt idx="614">
                  <c:v>122</c:v>
                </c:pt>
                <c:pt idx="615">
                  <c:v>123</c:v>
                </c:pt>
                <c:pt idx="616">
                  <c:v>117</c:v>
                </c:pt>
                <c:pt idx="617">
                  <c:v>118</c:v>
                </c:pt>
                <c:pt idx="618">
                  <c:v>122</c:v>
                </c:pt>
                <c:pt idx="619">
                  <c:v>118</c:v>
                </c:pt>
                <c:pt idx="620">
                  <c:v>117</c:v>
                </c:pt>
                <c:pt idx="621">
                  <c:v>117</c:v>
                </c:pt>
                <c:pt idx="622">
                  <c:v>119</c:v>
                </c:pt>
                <c:pt idx="623">
                  <c:v>116</c:v>
                </c:pt>
                <c:pt idx="624">
                  <c:v>109</c:v>
                </c:pt>
                <c:pt idx="625">
                  <c:v>110</c:v>
                </c:pt>
                <c:pt idx="626">
                  <c:v>111</c:v>
                </c:pt>
                <c:pt idx="627">
                  <c:v>117</c:v>
                </c:pt>
                <c:pt idx="628">
                  <c:v>117</c:v>
                </c:pt>
                <c:pt idx="629">
                  <c:v>118</c:v>
                </c:pt>
                <c:pt idx="630">
                  <c:v>116</c:v>
                </c:pt>
                <c:pt idx="631">
                  <c:v>104</c:v>
                </c:pt>
                <c:pt idx="632">
                  <c:v>106</c:v>
                </c:pt>
                <c:pt idx="633">
                  <c:v>105</c:v>
                </c:pt>
                <c:pt idx="634">
                  <c:v>97</c:v>
                </c:pt>
                <c:pt idx="635">
                  <c:v>95</c:v>
                </c:pt>
                <c:pt idx="636">
                  <c:v>94</c:v>
                </c:pt>
                <c:pt idx="637">
                  <c:v>95</c:v>
                </c:pt>
                <c:pt idx="638">
                  <c:v>93</c:v>
                </c:pt>
                <c:pt idx="639">
                  <c:v>103</c:v>
                </c:pt>
                <c:pt idx="640">
                  <c:v>112</c:v>
                </c:pt>
                <c:pt idx="641">
                  <c:v>119</c:v>
                </c:pt>
                <c:pt idx="642">
                  <c:v>117</c:v>
                </c:pt>
                <c:pt idx="643">
                  <c:v>110</c:v>
                </c:pt>
                <c:pt idx="644">
                  <c:v>120</c:v>
                </c:pt>
                <c:pt idx="645">
                  <c:v>119</c:v>
                </c:pt>
                <c:pt idx="646">
                  <c:v>117</c:v>
                </c:pt>
                <c:pt idx="647">
                  <c:v>116</c:v>
                </c:pt>
                <c:pt idx="648">
                  <c:v>110</c:v>
                </c:pt>
                <c:pt idx="649">
                  <c:v>108</c:v>
                </c:pt>
                <c:pt idx="650">
                  <c:v>110</c:v>
                </c:pt>
                <c:pt idx="651">
                  <c:v>125</c:v>
                </c:pt>
                <c:pt idx="652">
                  <c:v>117</c:v>
                </c:pt>
                <c:pt idx="653">
                  <c:v>115</c:v>
                </c:pt>
                <c:pt idx="654">
                  <c:v>115</c:v>
                </c:pt>
                <c:pt idx="655">
                  <c:v>123</c:v>
                </c:pt>
                <c:pt idx="656">
                  <c:v>126</c:v>
                </c:pt>
                <c:pt idx="657">
                  <c:v>126</c:v>
                </c:pt>
                <c:pt idx="658">
                  <c:v>125</c:v>
                </c:pt>
                <c:pt idx="659">
                  <c:v>135</c:v>
                </c:pt>
                <c:pt idx="660">
                  <c:v>141</c:v>
                </c:pt>
                <c:pt idx="661">
                  <c:v>152</c:v>
                </c:pt>
                <c:pt idx="662">
                  <c:v>153</c:v>
                </c:pt>
                <c:pt idx="663">
                  <c:v>188</c:v>
                </c:pt>
                <c:pt idx="664">
                  <c:v>185</c:v>
                </c:pt>
                <c:pt idx="665">
                  <c:v>178</c:v>
                </c:pt>
                <c:pt idx="666">
                  <c:v>180</c:v>
                </c:pt>
                <c:pt idx="667">
                  <c:v>169</c:v>
                </c:pt>
                <c:pt idx="668">
                  <c:v>167</c:v>
                </c:pt>
                <c:pt idx="669">
                  <c:v>184</c:v>
                </c:pt>
                <c:pt idx="670">
                  <c:v>181</c:v>
                </c:pt>
                <c:pt idx="671">
                  <c:v>166</c:v>
                </c:pt>
                <c:pt idx="672">
                  <c:v>155</c:v>
                </c:pt>
                <c:pt idx="673">
                  <c:v>174</c:v>
                </c:pt>
                <c:pt idx="674">
                  <c:v>167</c:v>
                </c:pt>
                <c:pt idx="675">
                  <c:v>167</c:v>
                </c:pt>
                <c:pt idx="676">
                  <c:v>177</c:v>
                </c:pt>
                <c:pt idx="677">
                  <c:v>187</c:v>
                </c:pt>
                <c:pt idx="678">
                  <c:v>191</c:v>
                </c:pt>
                <c:pt idx="679">
                  <c:v>189</c:v>
                </c:pt>
                <c:pt idx="680">
                  <c:v>197</c:v>
                </c:pt>
                <c:pt idx="681">
                  <c:v>204</c:v>
                </c:pt>
                <c:pt idx="682">
                  <c:v>180</c:v>
                </c:pt>
                <c:pt idx="683">
                  <c:v>183</c:v>
                </c:pt>
                <c:pt idx="684">
                  <c:v>187</c:v>
                </c:pt>
                <c:pt idx="685">
                  <c:v>190</c:v>
                </c:pt>
                <c:pt idx="686">
                  <c:v>211</c:v>
                </c:pt>
                <c:pt idx="687">
                  <c:v>199</c:v>
                </c:pt>
                <c:pt idx="688">
                  <c:v>206</c:v>
                </c:pt>
                <c:pt idx="689">
                  <c:v>200</c:v>
                </c:pt>
                <c:pt idx="690">
                  <c:v>199</c:v>
                </c:pt>
                <c:pt idx="691">
                  <c:v>191</c:v>
                </c:pt>
                <c:pt idx="692">
                  <c:v>208</c:v>
                </c:pt>
                <c:pt idx="693">
                  <c:v>201</c:v>
                </c:pt>
                <c:pt idx="694">
                  <c:v>212</c:v>
                </c:pt>
                <c:pt idx="695">
                  <c:v>219</c:v>
                </c:pt>
                <c:pt idx="696">
                  <c:v>212</c:v>
                </c:pt>
                <c:pt idx="697">
                  <c:v>204</c:v>
                </c:pt>
                <c:pt idx="698">
                  <c:v>194</c:v>
                </c:pt>
                <c:pt idx="699">
                  <c:v>185</c:v>
                </c:pt>
                <c:pt idx="700">
                  <c:v>184</c:v>
                </c:pt>
                <c:pt idx="701">
                  <c:v>162</c:v>
                </c:pt>
                <c:pt idx="702">
                  <c:v>149</c:v>
                </c:pt>
                <c:pt idx="703">
                  <c:v>143</c:v>
                </c:pt>
                <c:pt idx="704">
                  <c:v>147</c:v>
                </c:pt>
                <c:pt idx="705">
                  <c:v>149</c:v>
                </c:pt>
                <c:pt idx="706">
                  <c:v>150</c:v>
                </c:pt>
                <c:pt idx="707">
                  <c:v>153</c:v>
                </c:pt>
                <c:pt idx="708">
                  <c:v>162</c:v>
                </c:pt>
                <c:pt idx="709">
                  <c:v>162</c:v>
                </c:pt>
                <c:pt idx="710">
                  <c:v>166</c:v>
                </c:pt>
                <c:pt idx="711">
                  <c:v>163</c:v>
                </c:pt>
                <c:pt idx="712">
                  <c:v>164</c:v>
                </c:pt>
                <c:pt idx="713">
                  <c:v>168</c:v>
                </c:pt>
                <c:pt idx="714">
                  <c:v>156</c:v>
                </c:pt>
                <c:pt idx="715">
                  <c:v>154</c:v>
                </c:pt>
                <c:pt idx="716">
                  <c:v>150</c:v>
                </c:pt>
                <c:pt idx="717">
                  <c:v>152</c:v>
                </c:pt>
                <c:pt idx="718">
                  <c:v>154</c:v>
                </c:pt>
                <c:pt idx="719">
                  <c:v>149</c:v>
                </c:pt>
                <c:pt idx="720">
                  <c:v>147</c:v>
                </c:pt>
                <c:pt idx="721">
                  <c:v>151</c:v>
                </c:pt>
                <c:pt idx="722">
                  <c:v>160</c:v>
                </c:pt>
                <c:pt idx="723">
                  <c:v>158</c:v>
                </c:pt>
                <c:pt idx="724">
                  <c:v>171</c:v>
                </c:pt>
                <c:pt idx="725">
                  <c:v>169</c:v>
                </c:pt>
                <c:pt idx="726">
                  <c:v>168</c:v>
                </c:pt>
                <c:pt idx="727">
                  <c:v>171</c:v>
                </c:pt>
                <c:pt idx="728">
                  <c:v>167</c:v>
                </c:pt>
                <c:pt idx="729">
                  <c:v>163</c:v>
                </c:pt>
                <c:pt idx="730">
                  <c:v>160</c:v>
                </c:pt>
                <c:pt idx="731">
                  <c:v>157</c:v>
                </c:pt>
                <c:pt idx="732">
                  <c:v>145</c:v>
                </c:pt>
                <c:pt idx="733">
                  <c:v>162</c:v>
                </c:pt>
                <c:pt idx="734">
                  <c:v>166</c:v>
                </c:pt>
                <c:pt idx="735">
                  <c:v>163</c:v>
                </c:pt>
                <c:pt idx="736">
                  <c:v>161</c:v>
                </c:pt>
                <c:pt idx="737">
                  <c:v>180</c:v>
                </c:pt>
                <c:pt idx="738">
                  <c:v>179</c:v>
                </c:pt>
                <c:pt idx="739">
                  <c:v>191</c:v>
                </c:pt>
                <c:pt idx="740">
                  <c:v>190</c:v>
                </c:pt>
                <c:pt idx="741">
                  <c:v>178</c:v>
                </c:pt>
                <c:pt idx="742">
                  <c:v>185</c:v>
                </c:pt>
                <c:pt idx="743">
                  <c:v>203</c:v>
                </c:pt>
                <c:pt idx="744">
                  <c:v>198</c:v>
                </c:pt>
                <c:pt idx="745">
                  <c:v>208</c:v>
                </c:pt>
                <c:pt idx="746">
                  <c:v>206</c:v>
                </c:pt>
                <c:pt idx="747">
                  <c:v>220</c:v>
                </c:pt>
                <c:pt idx="748">
                  <c:v>219</c:v>
                </c:pt>
                <c:pt idx="749">
                  <c:v>220</c:v>
                </c:pt>
                <c:pt idx="750">
                  <c:v>240</c:v>
                </c:pt>
                <c:pt idx="751">
                  <c:v>229</c:v>
                </c:pt>
                <c:pt idx="752">
                  <c:v>207</c:v>
                </c:pt>
                <c:pt idx="753">
                  <c:v>206</c:v>
                </c:pt>
                <c:pt idx="754">
                  <c:v>205</c:v>
                </c:pt>
                <c:pt idx="755">
                  <c:v>211</c:v>
                </c:pt>
                <c:pt idx="756">
                  <c:v>209</c:v>
                </c:pt>
                <c:pt idx="757">
                  <c:v>198</c:v>
                </c:pt>
                <c:pt idx="758">
                  <c:v>194</c:v>
                </c:pt>
                <c:pt idx="759">
                  <c:v>181</c:v>
                </c:pt>
                <c:pt idx="760">
                  <c:v>176</c:v>
                </c:pt>
                <c:pt idx="761">
                  <c:v>194</c:v>
                </c:pt>
                <c:pt idx="762">
                  <c:v>186</c:v>
                </c:pt>
                <c:pt idx="763">
                  <c:v>175</c:v>
                </c:pt>
                <c:pt idx="764">
                  <c:v>173</c:v>
                </c:pt>
                <c:pt idx="765">
                  <c:v>183</c:v>
                </c:pt>
                <c:pt idx="766">
                  <c:v>185</c:v>
                </c:pt>
                <c:pt idx="767">
                  <c:v>193</c:v>
                </c:pt>
                <c:pt idx="768">
                  <c:v>193</c:v>
                </c:pt>
                <c:pt idx="769">
                  <c:v>183</c:v>
                </c:pt>
                <c:pt idx="770">
                  <c:v>179</c:v>
                </c:pt>
                <c:pt idx="771">
                  <c:v>178</c:v>
                </c:pt>
                <c:pt idx="772">
                  <c:v>173</c:v>
                </c:pt>
                <c:pt idx="773">
                  <c:v>179</c:v>
                </c:pt>
                <c:pt idx="774">
                  <c:v>191</c:v>
                </c:pt>
                <c:pt idx="775">
                  <c:v>197</c:v>
                </c:pt>
                <c:pt idx="776">
                  <c:v>#N/A</c:v>
                </c:pt>
                <c:pt idx="777">
                  <c:v>207</c:v>
                </c:pt>
                <c:pt idx="778">
                  <c:v>211</c:v>
                </c:pt>
                <c:pt idx="779">
                  <c:v>218</c:v>
                </c:pt>
                <c:pt idx="780">
                  <c:v>216</c:v>
                </c:pt>
                <c:pt idx="781">
                  <c:v>224</c:v>
                </c:pt>
                <c:pt idx="782">
                  <c:v>226</c:v>
                </c:pt>
                <c:pt idx="783">
                  <c:v>220</c:v>
                </c:pt>
                <c:pt idx="784">
                  <c:v>229</c:v>
                </c:pt>
                <c:pt idx="785">
                  <c:v>228</c:v>
                </c:pt>
                <c:pt idx="786">
                  <c:v>243</c:v>
                </c:pt>
                <c:pt idx="787">
                  <c:v>235</c:v>
                </c:pt>
                <c:pt idx="788">
                  <c:v>247</c:v>
                </c:pt>
                <c:pt idx="789">
                  <c:v>260</c:v>
                </c:pt>
                <c:pt idx="790">
                  <c:v>273</c:v>
                </c:pt>
                <c:pt idx="791">
                  <c:v>284</c:v>
                </c:pt>
                <c:pt idx="792">
                  <c:v>268</c:v>
                </c:pt>
                <c:pt idx="793">
                  <c:v>248</c:v>
                </c:pt>
                <c:pt idx="794">
                  <c:v>259</c:v>
                </c:pt>
                <c:pt idx="795">
                  <c:v>260</c:v>
                </c:pt>
                <c:pt idx="796">
                  <c:v>250</c:v>
                </c:pt>
                <c:pt idx="797">
                  <c:v>247</c:v>
                </c:pt>
                <c:pt idx="798">
                  <c:v>256</c:v>
                </c:pt>
                <c:pt idx="799">
                  <c:v>253</c:v>
                </c:pt>
                <c:pt idx="800">
                  <c:v>250</c:v>
                </c:pt>
                <c:pt idx="801">
                  <c:v>263</c:v>
                </c:pt>
                <c:pt idx="802">
                  <c:v>259</c:v>
                </c:pt>
                <c:pt idx="803">
                  <c:v>244</c:v>
                </c:pt>
                <c:pt idx="804">
                  <c:v>261</c:v>
                </c:pt>
                <c:pt idx="805">
                  <c:v>259</c:v>
                </c:pt>
                <c:pt idx="806">
                  <c:v>254</c:v>
                </c:pt>
                <c:pt idx="807">
                  <c:v>247</c:v>
                </c:pt>
                <c:pt idx="808">
                  <c:v>249</c:v>
                </c:pt>
                <c:pt idx="809">
                  <c:v>252</c:v>
                </c:pt>
                <c:pt idx="810">
                  <c:v>#N/A</c:v>
                </c:pt>
                <c:pt idx="811">
                  <c:v>252</c:v>
                </c:pt>
                <c:pt idx="812">
                  <c:v>233</c:v>
                </c:pt>
                <c:pt idx="813">
                  <c:v>251</c:v>
                </c:pt>
                <c:pt idx="814">
                  <c:v>241</c:v>
                </c:pt>
                <c:pt idx="815">
                  <c:v>230</c:v>
                </c:pt>
                <c:pt idx="816">
                  <c:v>226</c:v>
                </c:pt>
                <c:pt idx="817">
                  <c:v>233</c:v>
                </c:pt>
                <c:pt idx="818">
                  <c:v>250</c:v>
                </c:pt>
                <c:pt idx="819">
                  <c:v>257</c:v>
                </c:pt>
                <c:pt idx="820">
                  <c:v>266</c:v>
                </c:pt>
                <c:pt idx="821">
                  <c:v>260</c:v>
                </c:pt>
                <c:pt idx="822">
                  <c:v>244</c:v>
                </c:pt>
                <c:pt idx="823">
                  <c:v>260</c:v>
                </c:pt>
                <c:pt idx="824">
                  <c:v>261</c:v>
                </c:pt>
                <c:pt idx="825">
                  <c:v>270</c:v>
                </c:pt>
                <c:pt idx="826">
                  <c:v>251</c:v>
                </c:pt>
                <c:pt idx="827">
                  <c:v>260</c:v>
                </c:pt>
                <c:pt idx="828">
                  <c:v>259</c:v>
                </c:pt>
                <c:pt idx="829">
                  <c:v>265</c:v>
                </c:pt>
                <c:pt idx="830">
                  <c:v>286</c:v>
                </c:pt>
                <c:pt idx="831">
                  <c:v>263</c:v>
                </c:pt>
                <c:pt idx="832">
                  <c:v>275</c:v>
                </c:pt>
                <c:pt idx="833">
                  <c:v>277</c:v>
                </c:pt>
                <c:pt idx="834">
                  <c:v>254</c:v>
                </c:pt>
                <c:pt idx="835">
                  <c:v>256</c:v>
                </c:pt>
                <c:pt idx="836">
                  <c:v>262</c:v>
                </c:pt>
                <c:pt idx="837">
                  <c:v>253</c:v>
                </c:pt>
                <c:pt idx="838">
                  <c:v>255</c:v>
                </c:pt>
                <c:pt idx="839">
                  <c:v>253</c:v>
                </c:pt>
                <c:pt idx="840">
                  <c:v>240</c:v>
                </c:pt>
                <c:pt idx="841">
                  <c:v>235</c:v>
                </c:pt>
                <c:pt idx="842">
                  <c:v>233</c:v>
                </c:pt>
                <c:pt idx="843">
                  <c:v>230</c:v>
                </c:pt>
                <c:pt idx="844">
                  <c:v>227</c:v>
                </c:pt>
                <c:pt idx="845">
                  <c:v>220</c:v>
                </c:pt>
                <c:pt idx="846">
                  <c:v>229</c:v>
                </c:pt>
                <c:pt idx="847">
                  <c:v>219</c:v>
                </c:pt>
                <c:pt idx="848">
                  <c:v>227</c:v>
                </c:pt>
                <c:pt idx="849">
                  <c:v>221</c:v>
                </c:pt>
                <c:pt idx="850">
                  <c:v>214</c:v>
                </c:pt>
                <c:pt idx="851">
                  <c:v>200</c:v>
                </c:pt>
                <c:pt idx="852">
                  <c:v>200</c:v>
                </c:pt>
                <c:pt idx="853">
                  <c:v>203</c:v>
                </c:pt>
                <c:pt idx="854">
                  <c:v>201</c:v>
                </c:pt>
                <c:pt idx="855">
                  <c:v>208</c:v>
                </c:pt>
                <c:pt idx="856">
                  <c:v>206</c:v>
                </c:pt>
                <c:pt idx="857">
                  <c:v>202</c:v>
                </c:pt>
                <c:pt idx="858">
                  <c:v>202</c:v>
                </c:pt>
                <c:pt idx="859">
                  <c:v>203</c:v>
                </c:pt>
                <c:pt idx="860">
                  <c:v>205</c:v>
                </c:pt>
                <c:pt idx="861">
                  <c:v>204</c:v>
                </c:pt>
                <c:pt idx="862">
                  <c:v>186</c:v>
                </c:pt>
                <c:pt idx="863">
                  <c:v>181</c:v>
                </c:pt>
                <c:pt idx="864">
                  <c:v>178</c:v>
                </c:pt>
                <c:pt idx="865">
                  <c:v>166</c:v>
                </c:pt>
                <c:pt idx="866">
                  <c:v>181</c:v>
                </c:pt>
                <c:pt idx="867">
                  <c:v>197</c:v>
                </c:pt>
                <c:pt idx="868">
                  <c:v>197</c:v>
                </c:pt>
                <c:pt idx="869">
                  <c:v>195</c:v>
                </c:pt>
                <c:pt idx="870">
                  <c:v>183</c:v>
                </c:pt>
                <c:pt idx="871">
                  <c:v>181</c:v>
                </c:pt>
                <c:pt idx="872">
                  <c:v>180</c:v>
                </c:pt>
                <c:pt idx="873">
                  <c:v>169</c:v>
                </c:pt>
                <c:pt idx="874">
                  <c:v>170</c:v>
                </c:pt>
                <c:pt idx="875">
                  <c:v>184</c:v>
                </c:pt>
                <c:pt idx="876">
                  <c:v>178</c:v>
                </c:pt>
                <c:pt idx="877">
                  <c:v>167</c:v>
                </c:pt>
                <c:pt idx="878">
                  <c:v>178</c:v>
                </c:pt>
                <c:pt idx="879">
                  <c:v>171</c:v>
                </c:pt>
                <c:pt idx="880">
                  <c:v>170</c:v>
                </c:pt>
                <c:pt idx="881">
                  <c:v>156</c:v>
                </c:pt>
                <c:pt idx="882">
                  <c:v>154</c:v>
                </c:pt>
                <c:pt idx="883">
                  <c:v>162</c:v>
                </c:pt>
                <c:pt idx="884">
                  <c:v>169</c:v>
                </c:pt>
                <c:pt idx="885">
                  <c:v>160</c:v>
                </c:pt>
                <c:pt idx="886">
                  <c:v>162</c:v>
                </c:pt>
                <c:pt idx="887">
                  <c:v>173</c:v>
                </c:pt>
                <c:pt idx="888">
                  <c:v>174</c:v>
                </c:pt>
                <c:pt idx="889">
                  <c:v>174</c:v>
                </c:pt>
                <c:pt idx="890">
                  <c:v>176</c:v>
                </c:pt>
                <c:pt idx="891">
                  <c:v>175</c:v>
                </c:pt>
                <c:pt idx="892">
                  <c:v>166</c:v>
                </c:pt>
                <c:pt idx="893">
                  <c:v>166</c:v>
                </c:pt>
                <c:pt idx="894">
                  <c:v>171</c:v>
                </c:pt>
                <c:pt idx="895">
                  <c:v>181</c:v>
                </c:pt>
                <c:pt idx="896">
                  <c:v>172</c:v>
                </c:pt>
                <c:pt idx="897">
                  <c:v>181</c:v>
                </c:pt>
                <c:pt idx="898">
                  <c:v>180</c:v>
                </c:pt>
                <c:pt idx="899">
                  <c:v>191</c:v>
                </c:pt>
                <c:pt idx="900">
                  <c:v>194</c:v>
                </c:pt>
                <c:pt idx="901">
                  <c:v>218</c:v>
                </c:pt>
                <c:pt idx="902">
                  <c:v>214</c:v>
                </c:pt>
                <c:pt idx="903">
                  <c:v>217</c:v>
                </c:pt>
                <c:pt idx="904">
                  <c:v>227</c:v>
                </c:pt>
                <c:pt idx="905">
                  <c:v>226</c:v>
                </c:pt>
                <c:pt idx="906">
                  <c:v>219</c:v>
                </c:pt>
                <c:pt idx="907">
                  <c:v>222</c:v>
                </c:pt>
                <c:pt idx="908">
                  <c:v>223</c:v>
                </c:pt>
                <c:pt idx="909">
                  <c:v>228</c:v>
                </c:pt>
                <c:pt idx="910">
                  <c:v>231</c:v>
                </c:pt>
                <c:pt idx="911">
                  <c:v>228</c:v>
                </c:pt>
                <c:pt idx="912">
                  <c:v>238</c:v>
                </c:pt>
                <c:pt idx="913">
                  <c:v>234</c:v>
                </c:pt>
                <c:pt idx="914">
                  <c:v>225</c:v>
                </c:pt>
                <c:pt idx="915">
                  <c:v>214</c:v>
                </c:pt>
                <c:pt idx="916">
                  <c:v>209</c:v>
                </c:pt>
                <c:pt idx="917">
                  <c:v>210</c:v>
                </c:pt>
                <c:pt idx="918">
                  <c:v>198</c:v>
                </c:pt>
                <c:pt idx="919">
                  <c:v>197</c:v>
                </c:pt>
                <c:pt idx="920">
                  <c:v>208</c:v>
                </c:pt>
                <c:pt idx="921">
                  <c:v>199</c:v>
                </c:pt>
                <c:pt idx="922">
                  <c:v>209</c:v>
                </c:pt>
                <c:pt idx="923">
                  <c:v>199</c:v>
                </c:pt>
                <c:pt idx="924">
                  <c:v>202</c:v>
                </c:pt>
                <c:pt idx="925">
                  <c:v>210</c:v>
                </c:pt>
                <c:pt idx="926">
                  <c:v>213</c:v>
                </c:pt>
                <c:pt idx="927">
                  <c:v>211</c:v>
                </c:pt>
                <c:pt idx="928">
                  <c:v>208</c:v>
                </c:pt>
                <c:pt idx="929">
                  <c:v>202</c:v>
                </c:pt>
                <c:pt idx="930">
                  <c:v>213</c:v>
                </c:pt>
                <c:pt idx="931">
                  <c:v>215</c:v>
                </c:pt>
                <c:pt idx="932">
                  <c:v>213</c:v>
                </c:pt>
                <c:pt idx="933">
                  <c:v>221</c:v>
                </c:pt>
                <c:pt idx="934">
                  <c:v>210</c:v>
                </c:pt>
                <c:pt idx="935">
                  <c:v>221</c:v>
                </c:pt>
                <c:pt idx="936">
                  <c:v>224</c:v>
                </c:pt>
                <c:pt idx="937">
                  <c:v>227</c:v>
                </c:pt>
                <c:pt idx="938">
                  <c:v>226</c:v>
                </c:pt>
                <c:pt idx="939">
                  <c:v>234</c:v>
                </c:pt>
                <c:pt idx="940">
                  <c:v>227</c:v>
                </c:pt>
                <c:pt idx="941">
                  <c:v>224</c:v>
                </c:pt>
                <c:pt idx="942">
                  <c:v>233</c:v>
                </c:pt>
                <c:pt idx="943">
                  <c:v>233</c:v>
                </c:pt>
                <c:pt idx="944">
                  <c:v>230</c:v>
                </c:pt>
                <c:pt idx="945">
                  <c:v>225</c:v>
                </c:pt>
                <c:pt idx="946">
                  <c:v>222</c:v>
                </c:pt>
                <c:pt idx="947">
                  <c:v>231</c:v>
                </c:pt>
                <c:pt idx="948">
                  <c:v>233</c:v>
                </c:pt>
                <c:pt idx="949">
                  <c:v>245</c:v>
                </c:pt>
                <c:pt idx="950">
                  <c:v>237</c:v>
                </c:pt>
                <c:pt idx="951">
                  <c:v>239</c:v>
                </c:pt>
                <c:pt idx="952">
                  <c:v>252</c:v>
                </c:pt>
                <c:pt idx="953">
                  <c:v>248</c:v>
                </c:pt>
                <c:pt idx="954">
                  <c:v>250</c:v>
                </c:pt>
                <c:pt idx="955">
                  <c:v>245</c:v>
                </c:pt>
                <c:pt idx="956">
                  <c:v>297</c:v>
                </c:pt>
                <c:pt idx="957">
                  <c:v>299</c:v>
                </c:pt>
                <c:pt idx="958">
                  <c:v>331</c:v>
                </c:pt>
                <c:pt idx="959">
                  <c:v>299</c:v>
                </c:pt>
                <c:pt idx="960">
                  <c:v>260</c:v>
                </c:pt>
                <c:pt idx="961">
                  <c:v>248</c:v>
                </c:pt>
                <c:pt idx="962">
                  <c:v>262</c:v>
                </c:pt>
                <c:pt idx="963">
                  <c:v>267</c:v>
                </c:pt>
                <c:pt idx="964">
                  <c:v>269</c:v>
                </c:pt>
                <c:pt idx="965">
                  <c:v>284</c:v>
                </c:pt>
                <c:pt idx="966">
                  <c:v>324</c:v>
                </c:pt>
                <c:pt idx="967">
                  <c:v>307</c:v>
                </c:pt>
                <c:pt idx="968">
                  <c:v>311</c:v>
                </c:pt>
                <c:pt idx="969">
                  <c:v>354</c:v>
                </c:pt>
                <c:pt idx="970">
                  <c:v>337</c:v>
                </c:pt>
                <c:pt idx="971">
                  <c:v>405</c:v>
                </c:pt>
                <c:pt idx="972">
                  <c:v>427</c:v>
                </c:pt>
                <c:pt idx="973">
                  <c:v>444</c:v>
                </c:pt>
                <c:pt idx="974">
                  <c:v>446</c:v>
                </c:pt>
                <c:pt idx="975">
                  <c:v>501</c:v>
                </c:pt>
                <c:pt idx="976">
                  <c:v>419</c:v>
                </c:pt>
                <c:pt idx="977">
                  <c:v>457</c:v>
                </c:pt>
                <c:pt idx="978">
                  <c:v>510</c:v>
                </c:pt>
                <c:pt idx="979">
                  <c:v>497</c:v>
                </c:pt>
                <c:pt idx="980">
                  <c:v>530</c:v>
                </c:pt>
                <c:pt idx="981">
                  <c:v>572</c:v>
                </c:pt>
                <c:pt idx="982">
                  <c:v>668</c:v>
                </c:pt>
                <c:pt idx="983">
                  <c:v>655</c:v>
                </c:pt>
                <c:pt idx="984">
                  <c:v>710</c:v>
                </c:pt>
                <c:pt idx="985">
                  <c:v>647</c:v>
                </c:pt>
                <c:pt idx="986">
                  <c:v>596</c:v>
                </c:pt>
                <c:pt idx="987">
                  <c:v>575</c:v>
                </c:pt>
                <c:pt idx="988">
                  <c:v>545</c:v>
                </c:pt>
                <c:pt idx="989">
                  <c:v>526</c:v>
                </c:pt>
                <c:pt idx="990">
                  <c:v>488</c:v>
                </c:pt>
                <c:pt idx="991">
                  <c:v>485</c:v>
                </c:pt>
                <c:pt idx="992">
                  <c:v>495</c:v>
                </c:pt>
                <c:pt idx="993">
                  <c:v>504</c:v>
                </c:pt>
                <c:pt idx="994">
                  <c:v>494</c:v>
                </c:pt>
                <c:pt idx="995">
                  <c:v>495</c:v>
                </c:pt>
                <c:pt idx="996">
                  <c:v>502</c:v>
                </c:pt>
                <c:pt idx="997">
                  <c:v>537</c:v>
                </c:pt>
                <c:pt idx="998">
                  <c:v>525</c:v>
                </c:pt>
                <c:pt idx="999">
                  <c:v>537</c:v>
                </c:pt>
                <c:pt idx="1000">
                  <c:v>539</c:v>
                </c:pt>
                <c:pt idx="1001">
                  <c:v>561</c:v>
                </c:pt>
                <c:pt idx="1002">
                  <c:v>597</c:v>
                </c:pt>
                <c:pt idx="1003">
                  <c:v>633</c:v>
                </c:pt>
                <c:pt idx="1004">
                  <c:v>594</c:v>
                </c:pt>
                <c:pt idx="1005">
                  <c:v>566</c:v>
                </c:pt>
                <c:pt idx="1006">
                  <c:v>578</c:v>
                </c:pt>
                <c:pt idx="1007">
                  <c:v>566</c:v>
                </c:pt>
                <c:pt idx="1008">
                  <c:v>575</c:v>
                </c:pt>
                <c:pt idx="1009">
                  <c:v>585</c:v>
                </c:pt>
                <c:pt idx="1010">
                  <c:v>612</c:v>
                </c:pt>
                <c:pt idx="1011">
                  <c:v>595</c:v>
                </c:pt>
                <c:pt idx="1012">
                  <c:v>577</c:v>
                </c:pt>
                <c:pt idx="1013">
                  <c:v>577</c:v>
                </c:pt>
                <c:pt idx="1014">
                  <c:v>573</c:v>
                </c:pt>
                <c:pt idx="1015">
                  <c:v>534</c:v>
                </c:pt>
                <c:pt idx="1016">
                  <c:v>557</c:v>
                </c:pt>
                <c:pt idx="1017">
                  <c:v>542</c:v>
                </c:pt>
                <c:pt idx="1018">
                  <c:v>533</c:v>
                </c:pt>
                <c:pt idx="1019">
                  <c:v>538</c:v>
                </c:pt>
                <c:pt idx="1020">
                  <c:v>542</c:v>
                </c:pt>
                <c:pt idx="1021">
                  <c:v>561</c:v>
                </c:pt>
                <c:pt idx="1022">
                  <c:v>537</c:v>
                </c:pt>
                <c:pt idx="1023">
                  <c:v>505</c:v>
                </c:pt>
                <c:pt idx="1024">
                  <c:v>501</c:v>
                </c:pt>
                <c:pt idx="1025">
                  <c:v>490</c:v>
                </c:pt>
                <c:pt idx="1026">
                  <c:v>484</c:v>
                </c:pt>
                <c:pt idx="1027">
                  <c:v>495</c:v>
                </c:pt>
                <c:pt idx="1028">
                  <c:v>495</c:v>
                </c:pt>
                <c:pt idx="1029">
                  <c:v>501</c:v>
                </c:pt>
                <c:pt idx="1030">
                  <c:v>500</c:v>
                </c:pt>
                <c:pt idx="1031">
                  <c:v>492</c:v>
                </c:pt>
                <c:pt idx="1032">
                  <c:v>487</c:v>
                </c:pt>
                <c:pt idx="1033">
                  <c:v>484</c:v>
                </c:pt>
                <c:pt idx="1034">
                  <c:v>452</c:v>
                </c:pt>
                <c:pt idx="1035">
                  <c:v>456</c:v>
                </c:pt>
                <c:pt idx="1036">
                  <c:v>471</c:v>
                </c:pt>
                <c:pt idx="1037">
                  <c:v>478</c:v>
                </c:pt>
                <c:pt idx="1038">
                  <c:v>498</c:v>
                </c:pt>
                <c:pt idx="1039">
                  <c:v>503</c:v>
                </c:pt>
                <c:pt idx="1040">
                  <c:v>506</c:v>
                </c:pt>
                <c:pt idx="1041">
                  <c:v>513</c:v>
                </c:pt>
                <c:pt idx="1042">
                  <c:v>508</c:v>
                </c:pt>
                <c:pt idx="1043">
                  <c:v>525</c:v>
                </c:pt>
                <c:pt idx="1044">
                  <c:v>515</c:v>
                </c:pt>
                <c:pt idx="1045">
                  <c:v>513</c:v>
                </c:pt>
                <c:pt idx="1046">
                  <c:v>525</c:v>
                </c:pt>
                <c:pt idx="1047">
                  <c:v>498</c:v>
                </c:pt>
                <c:pt idx="1048">
                  <c:v>510</c:v>
                </c:pt>
                <c:pt idx="1049">
                  <c:v>514</c:v>
                </c:pt>
                <c:pt idx="1050">
                  <c:v>501</c:v>
                </c:pt>
                <c:pt idx="1051">
                  <c:v>501</c:v>
                </c:pt>
                <c:pt idx="1052">
                  <c:v>476</c:v>
                </c:pt>
                <c:pt idx="1053">
                  <c:v>469</c:v>
                </c:pt>
                <c:pt idx="1054">
                  <c:v>464</c:v>
                </c:pt>
                <c:pt idx="1055">
                  <c:v>482</c:v>
                </c:pt>
                <c:pt idx="1056">
                  <c:v>472</c:v>
                </c:pt>
                <c:pt idx="1057">
                  <c:v>468</c:v>
                </c:pt>
                <c:pt idx="1058">
                  <c:v>475</c:v>
                </c:pt>
                <c:pt idx="1059">
                  <c:v>458</c:v>
                </c:pt>
                <c:pt idx="1060">
                  <c:v>456</c:v>
                </c:pt>
                <c:pt idx="1061">
                  <c:v>479</c:v>
                </c:pt>
                <c:pt idx="1062">
                  <c:v>481</c:v>
                </c:pt>
                <c:pt idx="1063">
                  <c:v>488</c:v>
                </c:pt>
                <c:pt idx="1064">
                  <c:v>466</c:v>
                </c:pt>
                <c:pt idx="1065">
                  <c:v>479</c:v>
                </c:pt>
                <c:pt idx="1066">
                  <c:v>495</c:v>
                </c:pt>
                <c:pt idx="1067">
                  <c:v>482</c:v>
                </c:pt>
                <c:pt idx="1068">
                  <c:v>463</c:v>
                </c:pt>
                <c:pt idx="1069">
                  <c:v>477</c:v>
                </c:pt>
                <c:pt idx="1070">
                  <c:v>471</c:v>
                </c:pt>
                <c:pt idx="1071">
                  <c:v>471</c:v>
                </c:pt>
                <c:pt idx="1072">
                  <c:v>465</c:v>
                </c:pt>
                <c:pt idx="1073">
                  <c:v>476</c:v>
                </c:pt>
                <c:pt idx="1074">
                  <c:v>460</c:v>
                </c:pt>
                <c:pt idx="1075">
                  <c:v>486</c:v>
                </c:pt>
                <c:pt idx="1076">
                  <c:v>474</c:v>
                </c:pt>
                <c:pt idx="1077">
                  <c:v>463</c:v>
                </c:pt>
                <c:pt idx="1078">
                  <c:v>494</c:v>
                </c:pt>
                <c:pt idx="1079">
                  <c:v>495</c:v>
                </c:pt>
                <c:pt idx="1080">
                  <c:v>496</c:v>
                </c:pt>
                <c:pt idx="1081">
                  <c:v>483</c:v>
                </c:pt>
                <c:pt idx="1082">
                  <c:v>487</c:v>
                </c:pt>
                <c:pt idx="1083">
                  <c:v>497</c:v>
                </c:pt>
                <c:pt idx="1084">
                  <c:v>486</c:v>
                </c:pt>
                <c:pt idx="1085">
                  <c:v>478</c:v>
                </c:pt>
                <c:pt idx="1086">
                  <c:v>472</c:v>
                </c:pt>
                <c:pt idx="1087">
                  <c:v>497</c:v>
                </c:pt>
                <c:pt idx="1088">
                  <c:v>465</c:v>
                </c:pt>
                <c:pt idx="1089">
                  <c:v>473</c:v>
                </c:pt>
                <c:pt idx="1090">
                  <c:v>466</c:v>
                </c:pt>
                <c:pt idx="1091">
                  <c:v>469</c:v>
                </c:pt>
                <c:pt idx="1092">
                  <c:v>455</c:v>
                </c:pt>
                <c:pt idx="1093">
                  <c:v>460</c:v>
                </c:pt>
                <c:pt idx="1094">
                  <c:v>464</c:v>
                </c:pt>
                <c:pt idx="1095">
                  <c:v>465</c:v>
                </c:pt>
                <c:pt idx="1096">
                  <c:v>485</c:v>
                </c:pt>
                <c:pt idx="1097">
                  <c:v>494</c:v>
                </c:pt>
                <c:pt idx="1098">
                  <c:v>475</c:v>
                </c:pt>
                <c:pt idx="1099">
                  <c:v>452</c:v>
                </c:pt>
                <c:pt idx="1100">
                  <c:v>439</c:v>
                </c:pt>
                <c:pt idx="1101">
                  <c:v>447</c:v>
                </c:pt>
                <c:pt idx="1102">
                  <c:v>438</c:v>
                </c:pt>
                <c:pt idx="1103">
                  <c:v>428</c:v>
                </c:pt>
                <c:pt idx="1104">
                  <c:v>429</c:v>
                </c:pt>
                <c:pt idx="1105">
                  <c:v>433</c:v>
                </c:pt>
                <c:pt idx="1106">
                  <c:v>439</c:v>
                </c:pt>
                <c:pt idx="1107">
                  <c:v>435</c:v>
                </c:pt>
                <c:pt idx="1108">
                  <c:v>407</c:v>
                </c:pt>
                <c:pt idx="1109">
                  <c:v>401</c:v>
                </c:pt>
                <c:pt idx="1110">
                  <c:v>428</c:v>
                </c:pt>
                <c:pt idx="1111">
                  <c:v>404</c:v>
                </c:pt>
                <c:pt idx="1112">
                  <c:v>404</c:v>
                </c:pt>
                <c:pt idx="1113">
                  <c:v>410</c:v>
                </c:pt>
                <c:pt idx="1114">
                  <c:v>402</c:v>
                </c:pt>
                <c:pt idx="1115">
                  <c:v>397</c:v>
                </c:pt>
                <c:pt idx="1116">
                  <c:v>372</c:v>
                </c:pt>
                <c:pt idx="1117">
                  <c:v>347</c:v>
                </c:pt>
                <c:pt idx="1118">
                  <c:v>352</c:v>
                </c:pt>
                <c:pt idx="1119">
                  <c:v>342</c:v>
                </c:pt>
                <c:pt idx="1120">
                  <c:v>333</c:v>
                </c:pt>
                <c:pt idx="1121">
                  <c:v>327</c:v>
                </c:pt>
                <c:pt idx="1122">
                  <c:v>324</c:v>
                </c:pt>
                <c:pt idx="1123">
                  <c:v>306</c:v>
                </c:pt>
                <c:pt idx="1124">
                  <c:v>315</c:v>
                </c:pt>
                <c:pt idx="1125">
                  <c:v>336</c:v>
                </c:pt>
                <c:pt idx="1126">
                  <c:v>331</c:v>
                </c:pt>
                <c:pt idx="1127">
                  <c:v>349</c:v>
                </c:pt>
                <c:pt idx="1128">
                  <c:v>346</c:v>
                </c:pt>
                <c:pt idx="1129">
                  <c:v>335</c:v>
                </c:pt>
                <c:pt idx="1130">
                  <c:v>326</c:v>
                </c:pt>
                <c:pt idx="1131">
                  <c:v>325</c:v>
                </c:pt>
                <c:pt idx="1132">
                  <c:v>320</c:v>
                </c:pt>
                <c:pt idx="1133">
                  <c:v>311</c:v>
                </c:pt>
                <c:pt idx="1134">
                  <c:v>304</c:v>
                </c:pt>
                <c:pt idx="1135">
                  <c:v>313</c:v>
                </c:pt>
                <c:pt idx="1136">
                  <c:v>292</c:v>
                </c:pt>
                <c:pt idx="1137">
                  <c:v>284</c:v>
                </c:pt>
                <c:pt idx="1138">
                  <c:v>298</c:v>
                </c:pt>
                <c:pt idx="1139">
                  <c:v>310</c:v>
                </c:pt>
                <c:pt idx="1140">
                  <c:v>293</c:v>
                </c:pt>
                <c:pt idx="1141">
                  <c:v>296</c:v>
                </c:pt>
                <c:pt idx="1142">
                  <c:v>306</c:v>
                </c:pt>
                <c:pt idx="1143">
                  <c:v>297</c:v>
                </c:pt>
                <c:pt idx="1144">
                  <c:v>280</c:v>
                </c:pt>
                <c:pt idx="1145">
                  <c:v>281</c:v>
                </c:pt>
                <c:pt idx="1146">
                  <c:v>281</c:v>
                </c:pt>
                <c:pt idx="1147">
                  <c:v>276</c:v>
                </c:pt>
                <c:pt idx="1148">
                  <c:v>292</c:v>
                </c:pt>
                <c:pt idx="1149">
                  <c:v>281</c:v>
                </c:pt>
                <c:pt idx="1150">
                  <c:v>290</c:v>
                </c:pt>
                <c:pt idx="1151">
                  <c:v>303</c:v>
                </c:pt>
                <c:pt idx="1152">
                  <c:v>304</c:v>
                </c:pt>
                <c:pt idx="1153">
                  <c:v>297</c:v>
                </c:pt>
                <c:pt idx="1154">
                  <c:v>308</c:v>
                </c:pt>
                <c:pt idx="1155">
                  <c:v>318</c:v>
                </c:pt>
                <c:pt idx="1156">
                  <c:v>321</c:v>
                </c:pt>
                <c:pt idx="1157">
                  <c:v>306</c:v>
                </c:pt>
                <c:pt idx="1158">
                  <c:v>319</c:v>
                </c:pt>
                <c:pt idx="1159">
                  <c:v>309</c:v>
                </c:pt>
                <c:pt idx="1160">
                  <c:v>305</c:v>
                </c:pt>
                <c:pt idx="1161">
                  <c:v>300</c:v>
                </c:pt>
                <c:pt idx="1162">
                  <c:v>299</c:v>
                </c:pt>
                <c:pt idx="1163">
                  <c:v>306</c:v>
                </c:pt>
                <c:pt idx="1164">
                  <c:v>307</c:v>
                </c:pt>
                <c:pt idx="1165">
                  <c:v>307</c:v>
                </c:pt>
                <c:pt idx="1166">
                  <c:v>319</c:v>
                </c:pt>
                <c:pt idx="1167">
                  <c:v>338</c:v>
                </c:pt>
                <c:pt idx="1168">
                  <c:v>329</c:v>
                </c:pt>
                <c:pt idx="1169">
                  <c:v>336</c:v>
                </c:pt>
                <c:pt idx="1170">
                  <c:v>328</c:v>
                </c:pt>
                <c:pt idx="1171">
                  <c:v>333</c:v>
                </c:pt>
                <c:pt idx="1172">
                  <c:v>305</c:v>
                </c:pt>
                <c:pt idx="1173">
                  <c:v>297</c:v>
                </c:pt>
                <c:pt idx="1174">
                  <c:v>289</c:v>
                </c:pt>
                <c:pt idx="1175">
                  <c:v>289</c:v>
                </c:pt>
                <c:pt idx="1176">
                  <c:v>306</c:v>
                </c:pt>
                <c:pt idx="1177">
                  <c:v>296</c:v>
                </c:pt>
                <c:pt idx="1178">
                  <c:v>273</c:v>
                </c:pt>
                <c:pt idx="1179">
                  <c:v>271</c:v>
                </c:pt>
                <c:pt idx="1180">
                  <c:v>265</c:v>
                </c:pt>
                <c:pt idx="1181">
                  <c:v>269</c:v>
                </c:pt>
                <c:pt idx="1182">
                  <c:v>276</c:v>
                </c:pt>
                <c:pt idx="1183">
                  <c:v>276</c:v>
                </c:pt>
                <c:pt idx="1184">
                  <c:v>284</c:v>
                </c:pt>
                <c:pt idx="1185">
                  <c:v>255</c:v>
                </c:pt>
                <c:pt idx="1186">
                  <c:v>246</c:v>
                </c:pt>
                <c:pt idx="1187">
                  <c:v>231</c:v>
                </c:pt>
                <c:pt idx="1188">
                  <c:v>238</c:v>
                </c:pt>
                <c:pt idx="1189">
                  <c:v>226</c:v>
                </c:pt>
                <c:pt idx="1190">
                  <c:v>240</c:v>
                </c:pt>
                <c:pt idx="1191">
                  <c:v>256</c:v>
                </c:pt>
                <c:pt idx="1192">
                  <c:v>253</c:v>
                </c:pt>
                <c:pt idx="1193">
                  <c:v>267</c:v>
                </c:pt>
                <c:pt idx="1194">
                  <c:v>271</c:v>
                </c:pt>
                <c:pt idx="1195">
                  <c:v>282</c:v>
                </c:pt>
                <c:pt idx="1196">
                  <c:v>274</c:v>
                </c:pt>
                <c:pt idx="1197">
                  <c:v>271</c:v>
                </c:pt>
                <c:pt idx="1198">
                  <c:v>277</c:v>
                </c:pt>
                <c:pt idx="1199">
                  <c:v>257</c:v>
                </c:pt>
                <c:pt idx="1200">
                  <c:v>263</c:v>
                </c:pt>
                <c:pt idx="1201">
                  <c:v>260</c:v>
                </c:pt>
                <c:pt idx="1202">
                  <c:v>273</c:v>
                </c:pt>
                <c:pt idx="1203">
                  <c:v>272</c:v>
                </c:pt>
                <c:pt idx="1204">
                  <c:v>278</c:v>
                </c:pt>
                <c:pt idx="1205">
                  <c:v>284</c:v>
                </c:pt>
                <c:pt idx="1206">
                  <c:v>290</c:v>
                </c:pt>
                <c:pt idx="1207">
                  <c:v>289</c:v>
                </c:pt>
                <c:pt idx="1208">
                  <c:v>273</c:v>
                </c:pt>
                <c:pt idx="1209">
                  <c:v>263</c:v>
                </c:pt>
                <c:pt idx="1210">
                  <c:v>263</c:v>
                </c:pt>
                <c:pt idx="1211">
                  <c:v>249</c:v>
                </c:pt>
                <c:pt idx="1212">
                  <c:v>253</c:v>
                </c:pt>
                <c:pt idx="1213">
                  <c:v>260</c:v>
                </c:pt>
                <c:pt idx="1214">
                  <c:v>262</c:v>
                </c:pt>
                <c:pt idx="1215">
                  <c:v>251</c:v>
                </c:pt>
                <c:pt idx="1216">
                  <c:v>243</c:v>
                </c:pt>
                <c:pt idx="1217">
                  <c:v>230</c:v>
                </c:pt>
                <c:pt idx="1218">
                  <c:v>235</c:v>
                </c:pt>
                <c:pt idx="1219">
                  <c:v>230</c:v>
                </c:pt>
                <c:pt idx="1220">
                  <c:v>229</c:v>
                </c:pt>
                <c:pt idx="1221">
                  <c:v>235</c:v>
                </c:pt>
                <c:pt idx="1222">
                  <c:v>238</c:v>
                </c:pt>
                <c:pt idx="1223">
                  <c:v>244</c:v>
                </c:pt>
                <c:pt idx="1224">
                  <c:v>250</c:v>
                </c:pt>
                <c:pt idx="1225">
                  <c:v>244</c:v>
                </c:pt>
                <c:pt idx="1226">
                  <c:v>240</c:v>
                </c:pt>
                <c:pt idx="1227">
                  <c:v>233</c:v>
                </c:pt>
                <c:pt idx="1228">
                  <c:v>238</c:v>
                </c:pt>
                <c:pt idx="1229">
                  <c:v>228</c:v>
                </c:pt>
                <c:pt idx="1230">
                  <c:v>221</c:v>
                </c:pt>
                <c:pt idx="1231">
                  <c:v>209</c:v>
                </c:pt>
                <c:pt idx="1232">
                  <c:v>224</c:v>
                </c:pt>
                <c:pt idx="1233">
                  <c:v>196</c:v>
                </c:pt>
                <c:pt idx="1234">
                  <c:v>175</c:v>
                </c:pt>
                <c:pt idx="1235">
                  <c:v>175</c:v>
                </c:pt>
                <c:pt idx="1236">
                  <c:v>195</c:v>
                </c:pt>
                <c:pt idx="1237">
                  <c:v>199</c:v>
                </c:pt>
                <c:pt idx="1238">
                  <c:v>198</c:v>
                </c:pt>
                <c:pt idx="1239">
                  <c:v>205</c:v>
                </c:pt>
                <c:pt idx="1240">
                  <c:v>217</c:v>
                </c:pt>
                <c:pt idx="1241">
                  <c:v>232</c:v>
                </c:pt>
                <c:pt idx="1242">
                  <c:v>242</c:v>
                </c:pt>
                <c:pt idx="1243">
                  <c:v>227</c:v>
                </c:pt>
                <c:pt idx="1244">
                  <c:v>212</c:v>
                </c:pt>
                <c:pt idx="1245">
                  <c:v>219</c:v>
                </c:pt>
                <c:pt idx="1246">
                  <c:v>245</c:v>
                </c:pt>
                <c:pt idx="1247">
                  <c:v>257</c:v>
                </c:pt>
                <c:pt idx="1248">
                  <c:v>228</c:v>
                </c:pt>
                <c:pt idx="1249">
                  <c:v>237</c:v>
                </c:pt>
                <c:pt idx="1250">
                  <c:v>229</c:v>
                </c:pt>
                <c:pt idx="1251">
                  <c:v>230</c:v>
                </c:pt>
                <c:pt idx="1252">
                  <c:v>219</c:v>
                </c:pt>
                <c:pt idx="1253">
                  <c:v>231</c:v>
                </c:pt>
                <c:pt idx="1254">
                  <c:v>218</c:v>
                </c:pt>
                <c:pt idx="1255">
                  <c:v>210</c:v>
                </c:pt>
                <c:pt idx="1256">
                  <c:v>202</c:v>
                </c:pt>
                <c:pt idx="1257">
                  <c:v>201</c:v>
                </c:pt>
                <c:pt idx="1258">
                  <c:v>209</c:v>
                </c:pt>
                <c:pt idx="1259">
                  <c:v>200</c:v>
                </c:pt>
                <c:pt idx="1260">
                  <c:v>209</c:v>
                </c:pt>
                <c:pt idx="1261">
                  <c:v>215</c:v>
                </c:pt>
                <c:pt idx="1262">
                  <c:v>203</c:v>
                </c:pt>
                <c:pt idx="1263">
                  <c:v>219</c:v>
                </c:pt>
                <c:pt idx="1264">
                  <c:v>213</c:v>
                </c:pt>
                <c:pt idx="1265">
                  <c:v>210</c:v>
                </c:pt>
                <c:pt idx="1266">
                  <c:v>203</c:v>
                </c:pt>
                <c:pt idx="1267">
                  <c:v>203</c:v>
                </c:pt>
                <c:pt idx="1268">
                  <c:v>200</c:v>
                </c:pt>
                <c:pt idx="1269">
                  <c:v>213</c:v>
                </c:pt>
                <c:pt idx="1270">
                  <c:v>217</c:v>
                </c:pt>
                <c:pt idx="1271">
                  <c:v>208</c:v>
                </c:pt>
                <c:pt idx="1272">
                  <c:v>204</c:v>
                </c:pt>
                <c:pt idx="1273">
                  <c:v>202</c:v>
                </c:pt>
                <c:pt idx="1274">
                  <c:v>195</c:v>
                </c:pt>
                <c:pt idx="1275">
                  <c:v>199</c:v>
                </c:pt>
                <c:pt idx="1276">
                  <c:v>209</c:v>
                </c:pt>
                <c:pt idx="1277">
                  <c:v>210</c:v>
                </c:pt>
                <c:pt idx="1278">
                  <c:v>205</c:v>
                </c:pt>
                <c:pt idx="1279">
                  <c:v>201</c:v>
                </c:pt>
                <c:pt idx="1280">
                  <c:v>203</c:v>
                </c:pt>
                <c:pt idx="1281">
                  <c:v>208</c:v>
                </c:pt>
                <c:pt idx="1282">
                  <c:v>214</c:v>
                </c:pt>
                <c:pt idx="1283">
                  <c:v>224</c:v>
                </c:pt>
                <c:pt idx="1284">
                  <c:v>208</c:v>
                </c:pt>
                <c:pt idx="1285">
                  <c:v>200</c:v>
                </c:pt>
                <c:pt idx="1286">
                  <c:v>205</c:v>
                </c:pt>
                <c:pt idx="1287">
                  <c:v>210</c:v>
                </c:pt>
                <c:pt idx="1288">
                  <c:v>205</c:v>
                </c:pt>
                <c:pt idx="1289">
                  <c:v>200</c:v>
                </c:pt>
                <c:pt idx="1290">
                  <c:v>201</c:v>
                </c:pt>
                <c:pt idx="1291">
                  <c:v>201</c:v>
                </c:pt>
                <c:pt idx="1292">
                  <c:v>199</c:v>
                </c:pt>
                <c:pt idx="1293">
                  <c:v>188</c:v>
                </c:pt>
                <c:pt idx="1294">
                  <c:v>183</c:v>
                </c:pt>
                <c:pt idx="1295">
                  <c:v>185</c:v>
                </c:pt>
                <c:pt idx="1296">
                  <c:v>188</c:v>
                </c:pt>
                <c:pt idx="1297">
                  <c:v>185</c:v>
                </c:pt>
                <c:pt idx="1298">
                  <c:v>182</c:v>
                </c:pt>
                <c:pt idx="1299">
                  <c:v>193</c:v>
                </c:pt>
                <c:pt idx="1300">
                  <c:v>195</c:v>
                </c:pt>
                <c:pt idx="1301">
                  <c:v>204</c:v>
                </c:pt>
                <c:pt idx="1302">
                  <c:v>212</c:v>
                </c:pt>
                <c:pt idx="1303">
                  <c:v>212</c:v>
                </c:pt>
                <c:pt idx="1304">
                  <c:v>214</c:v>
                </c:pt>
                <c:pt idx="1305">
                  <c:v>218</c:v>
                </c:pt>
                <c:pt idx="1306">
                  <c:v>227</c:v>
                </c:pt>
                <c:pt idx="1307">
                  <c:v>229</c:v>
                </c:pt>
                <c:pt idx="1308">
                  <c:v>215</c:v>
                </c:pt>
                <c:pt idx="1309">
                  <c:v>215</c:v>
                </c:pt>
                <c:pt idx="1310">
                  <c:v>223</c:v>
                </c:pt>
                <c:pt idx="1311">
                  <c:v>224</c:v>
                </c:pt>
                <c:pt idx="1312">
                  <c:v>239</c:v>
                </c:pt>
                <c:pt idx="1313">
                  <c:v>235</c:v>
                </c:pt>
                <c:pt idx="1314">
                  <c:v>240</c:v>
                </c:pt>
                <c:pt idx="1315">
                  <c:v>236</c:v>
                </c:pt>
                <c:pt idx="1316">
                  <c:v>254</c:v>
                </c:pt>
                <c:pt idx="1317">
                  <c:v>261</c:v>
                </c:pt>
                <c:pt idx="1318">
                  <c:v>265</c:v>
                </c:pt>
                <c:pt idx="1319">
                  <c:v>245</c:v>
                </c:pt>
                <c:pt idx="1320">
                  <c:v>237</c:v>
                </c:pt>
                <c:pt idx="1321">
                  <c:v>219</c:v>
                </c:pt>
                <c:pt idx="1322">
                  <c:v>227</c:v>
                </c:pt>
                <c:pt idx="1323">
                  <c:v>224</c:v>
                </c:pt>
                <c:pt idx="1324">
                  <c:v>223</c:v>
                </c:pt>
                <c:pt idx="1325">
                  <c:v>219</c:v>
                </c:pt>
                <c:pt idx="1326">
                  <c:v>221</c:v>
                </c:pt>
                <c:pt idx="1327">
                  <c:v>220</c:v>
                </c:pt>
                <c:pt idx="1328">
                  <c:v>232</c:v>
                </c:pt>
                <c:pt idx="1329">
                  <c:v>224</c:v>
                </c:pt>
                <c:pt idx="1330">
                  <c:v>232</c:v>
                </c:pt>
                <c:pt idx="1331">
                  <c:v>207</c:v>
                </c:pt>
                <c:pt idx="1332">
                  <c:v>195</c:v>
                </c:pt>
                <c:pt idx="1333">
                  <c:v>197</c:v>
                </c:pt>
                <c:pt idx="1334">
                  <c:v>202</c:v>
                </c:pt>
                <c:pt idx="1335">
                  <c:v>201</c:v>
                </c:pt>
                <c:pt idx="1336">
                  <c:v>188</c:v>
                </c:pt>
                <c:pt idx="1337">
                  <c:v>182</c:v>
                </c:pt>
                <c:pt idx="1338">
                  <c:v>184</c:v>
                </c:pt>
                <c:pt idx="1339">
                  <c:v>183</c:v>
                </c:pt>
                <c:pt idx="1340">
                  <c:v>185</c:v>
                </c:pt>
                <c:pt idx="1341">
                  <c:v>187</c:v>
                </c:pt>
                <c:pt idx="1342">
                  <c:v>191</c:v>
                </c:pt>
                <c:pt idx="1343">
                  <c:v>189</c:v>
                </c:pt>
                <c:pt idx="1344">
                  <c:v>190</c:v>
                </c:pt>
                <c:pt idx="1345">
                  <c:v>189</c:v>
                </c:pt>
                <c:pt idx="1346">
                  <c:v>186</c:v>
                </c:pt>
                <c:pt idx="1347">
                  <c:v>194</c:v>
                </c:pt>
                <c:pt idx="1348">
                  <c:v>182</c:v>
                </c:pt>
                <c:pt idx="1349">
                  <c:v>175</c:v>
                </c:pt>
                <c:pt idx="1350">
                  <c:v>169</c:v>
                </c:pt>
                <c:pt idx="1351">
                  <c:v>179</c:v>
                </c:pt>
                <c:pt idx="1352">
                  <c:v>173</c:v>
                </c:pt>
                <c:pt idx="1353">
                  <c:v>168</c:v>
                </c:pt>
                <c:pt idx="1354">
                  <c:v>168</c:v>
                </c:pt>
                <c:pt idx="1355">
                  <c:v>166</c:v>
                </c:pt>
                <c:pt idx="1356">
                  <c:v>156</c:v>
                </c:pt>
                <c:pt idx="1357">
                  <c:v>160</c:v>
                </c:pt>
                <c:pt idx="1358">
                  <c:v>170</c:v>
                </c:pt>
                <c:pt idx="1359">
                  <c:v>164</c:v>
                </c:pt>
                <c:pt idx="1360">
                  <c:v>165</c:v>
                </c:pt>
                <c:pt idx="1361">
                  <c:v>172</c:v>
                </c:pt>
                <c:pt idx="1362">
                  <c:v>171</c:v>
                </c:pt>
                <c:pt idx="1363">
                  <c:v>160</c:v>
                </c:pt>
                <c:pt idx="1364">
                  <c:v>160</c:v>
                </c:pt>
                <c:pt idx="1365">
                  <c:v>169</c:v>
                </c:pt>
                <c:pt idx="1366">
                  <c:v>171</c:v>
                </c:pt>
                <c:pt idx="1367">
                  <c:v>170</c:v>
                </c:pt>
                <c:pt idx="1368">
                  <c:v>174</c:v>
                </c:pt>
                <c:pt idx="1369">
                  <c:v>170</c:v>
                </c:pt>
                <c:pt idx="1370">
                  <c:v>166</c:v>
                </c:pt>
                <c:pt idx="1371">
                  <c:v>167</c:v>
                </c:pt>
                <c:pt idx="1372">
                  <c:v>190</c:v>
                </c:pt>
                <c:pt idx="1373">
                  <c:v>178</c:v>
                </c:pt>
                <c:pt idx="1374">
                  <c:v>183</c:v>
                </c:pt>
                <c:pt idx="1375">
                  <c:v>183</c:v>
                </c:pt>
                <c:pt idx="1376">
                  <c:v>184</c:v>
                </c:pt>
                <c:pt idx="1377">
                  <c:v>198</c:v>
                </c:pt>
                <c:pt idx="1378">
                  <c:v>209</c:v>
                </c:pt>
                <c:pt idx="1379">
                  <c:v>246</c:v>
                </c:pt>
                <c:pt idx="1380">
                  <c:v>251</c:v>
                </c:pt>
                <c:pt idx="1381">
                  <c:v>207</c:v>
                </c:pt>
                <c:pt idx="1382">
                  <c:v>210</c:v>
                </c:pt>
                <c:pt idx="1383">
                  <c:v>196</c:v>
                </c:pt>
                <c:pt idx="1384">
                  <c:v>203</c:v>
                </c:pt>
                <c:pt idx="1385">
                  <c:v>217</c:v>
                </c:pt>
                <c:pt idx="1386">
                  <c:v>217</c:v>
                </c:pt>
                <c:pt idx="1387">
                  <c:v>230</c:v>
                </c:pt>
                <c:pt idx="1388">
                  <c:v>236</c:v>
                </c:pt>
                <c:pt idx="1389">
                  <c:v>265</c:v>
                </c:pt>
                <c:pt idx="1390">
                  <c:v>252</c:v>
                </c:pt>
                <c:pt idx="1391">
                  <c:v>246</c:v>
                </c:pt>
                <c:pt idx="1392">
                  <c:v>255</c:v>
                </c:pt>
                <c:pt idx="1393">
                  <c:v>244</c:v>
                </c:pt>
                <c:pt idx="1394">
                  <c:v>224</c:v>
                </c:pt>
                <c:pt idx="1395">
                  <c:v>231</c:v>
                </c:pt>
                <c:pt idx="1396">
                  <c:v>231</c:v>
                </c:pt>
                <c:pt idx="1397">
                  <c:v>231</c:v>
                </c:pt>
                <c:pt idx="1398">
                  <c:v>217</c:v>
                </c:pt>
                <c:pt idx="1399">
                  <c:v>213</c:v>
                </c:pt>
                <c:pt idx="1400">
                  <c:v>232</c:v>
                </c:pt>
                <c:pt idx="1401">
                  <c:v>236</c:v>
                </c:pt>
                <c:pt idx="1402">
                  <c:v>236</c:v>
                </c:pt>
                <c:pt idx="1403">
                  <c:v>228</c:v>
                </c:pt>
                <c:pt idx="1404">
                  <c:v>213</c:v>
                </c:pt>
                <c:pt idx="1405">
                  <c:v>230</c:v>
                </c:pt>
                <c:pt idx="1406">
                  <c:v>222</c:v>
                </c:pt>
                <c:pt idx="1407">
                  <c:v>209</c:v>
                </c:pt>
                <c:pt idx="1408">
                  <c:v>207</c:v>
                </c:pt>
                <c:pt idx="1409">
                  <c:v>215</c:v>
                </c:pt>
                <c:pt idx="1410">
                  <c:v>215</c:v>
                </c:pt>
                <c:pt idx="1411">
                  <c:v>210</c:v>
                </c:pt>
                <c:pt idx="1412">
                  <c:v>213</c:v>
                </c:pt>
                <c:pt idx="1413">
                  <c:v>213</c:v>
                </c:pt>
                <c:pt idx="1414">
                  <c:v>214</c:v>
                </c:pt>
                <c:pt idx="1415">
                  <c:v>219</c:v>
                </c:pt>
                <c:pt idx="1416">
                  <c:v>217</c:v>
                </c:pt>
                <c:pt idx="1417">
                  <c:v>229</c:v>
                </c:pt>
                <c:pt idx="1418">
                  <c:v>226</c:v>
                </c:pt>
                <c:pt idx="1419">
                  <c:v>227</c:v>
                </c:pt>
                <c:pt idx="1420">
                  <c:v>226</c:v>
                </c:pt>
                <c:pt idx="1421">
                  <c:v>225</c:v>
                </c:pt>
                <c:pt idx="1422">
                  <c:v>213</c:v>
                </c:pt>
                <c:pt idx="1423">
                  <c:v>205</c:v>
                </c:pt>
                <c:pt idx="1424">
                  <c:v>205</c:v>
                </c:pt>
                <c:pt idx="1425">
                  <c:v>205</c:v>
                </c:pt>
                <c:pt idx="1426">
                  <c:v>184</c:v>
                </c:pt>
                <c:pt idx="1427">
                  <c:v>186</c:v>
                </c:pt>
                <c:pt idx="1428">
                  <c:v>194</c:v>
                </c:pt>
                <c:pt idx="1429">
                  <c:v>201</c:v>
                </c:pt>
                <c:pt idx="1430">
                  <c:v>196</c:v>
                </c:pt>
                <c:pt idx="1431">
                  <c:v>198</c:v>
                </c:pt>
                <c:pt idx="1432">
                  <c:v>201</c:v>
                </c:pt>
                <c:pt idx="1433">
                  <c:v>192</c:v>
                </c:pt>
                <c:pt idx="1434">
                  <c:v>183</c:v>
                </c:pt>
                <c:pt idx="1435">
                  <c:v>165</c:v>
                </c:pt>
                <c:pt idx="1436">
                  <c:v>167</c:v>
                </c:pt>
                <c:pt idx="1437">
                  <c:v>176</c:v>
                </c:pt>
                <c:pt idx="1438">
                  <c:v>176</c:v>
                </c:pt>
                <c:pt idx="1439">
                  <c:v>179</c:v>
                </c:pt>
                <c:pt idx="1440">
                  <c:v>171</c:v>
                </c:pt>
                <c:pt idx="1441">
                  <c:v>172</c:v>
                </c:pt>
                <c:pt idx="1442">
                  <c:v>165</c:v>
                </c:pt>
                <c:pt idx="1443">
                  <c:v>169</c:v>
                </c:pt>
                <c:pt idx="1444">
                  <c:v>160</c:v>
                </c:pt>
                <c:pt idx="1445">
                  <c:v>144</c:v>
                </c:pt>
                <c:pt idx="1446">
                  <c:v>152</c:v>
                </c:pt>
                <c:pt idx="1447">
                  <c:v>152</c:v>
                </c:pt>
                <c:pt idx="1448">
                  <c:v>155</c:v>
                </c:pt>
                <c:pt idx="1449">
                  <c:v>160</c:v>
                </c:pt>
                <c:pt idx="1450">
                  <c:v>168</c:v>
                </c:pt>
                <c:pt idx="1451">
                  <c:v>147</c:v>
                </c:pt>
                <c:pt idx="1452">
                  <c:v>141</c:v>
                </c:pt>
                <c:pt idx="1453">
                  <c:v>148</c:v>
                </c:pt>
                <c:pt idx="1454">
                  <c:v>147</c:v>
                </c:pt>
                <c:pt idx="1455">
                  <c:v>156</c:v>
                </c:pt>
                <c:pt idx="1456">
                  <c:v>171</c:v>
                </c:pt>
                <c:pt idx="1457">
                  <c:v>173</c:v>
                </c:pt>
                <c:pt idx="1458">
                  <c:v>181</c:v>
                </c:pt>
                <c:pt idx="1459">
                  <c:v>170</c:v>
                </c:pt>
                <c:pt idx="1460">
                  <c:v>198</c:v>
                </c:pt>
                <c:pt idx="1461">
                  <c:v>201</c:v>
                </c:pt>
                <c:pt idx="1462">
                  <c:v>185</c:v>
                </c:pt>
                <c:pt idx="1463">
                  <c:v>171</c:v>
                </c:pt>
                <c:pt idx="1464">
                  <c:v>172</c:v>
                </c:pt>
                <c:pt idx="1465">
                  <c:v>183</c:v>
                </c:pt>
                <c:pt idx="1466">
                  <c:v>181</c:v>
                </c:pt>
                <c:pt idx="1467">
                  <c:v>178</c:v>
                </c:pt>
                <c:pt idx="1468">
                  <c:v>171</c:v>
                </c:pt>
                <c:pt idx="1469">
                  <c:v>174</c:v>
                </c:pt>
                <c:pt idx="1470">
                  <c:v>178</c:v>
                </c:pt>
                <c:pt idx="1471">
                  <c:v>168</c:v>
                </c:pt>
                <c:pt idx="1472">
                  <c:v>163</c:v>
                </c:pt>
                <c:pt idx="1473">
                  <c:v>162</c:v>
                </c:pt>
                <c:pt idx="1474">
                  <c:v>177</c:v>
                </c:pt>
                <c:pt idx="1475">
                  <c:v>190</c:v>
                </c:pt>
                <c:pt idx="1476">
                  <c:v>188</c:v>
                </c:pt>
                <c:pt idx="1477">
                  <c:v>183</c:v>
                </c:pt>
                <c:pt idx="1478">
                  <c:v>171</c:v>
                </c:pt>
                <c:pt idx="1479">
                  <c:v>175</c:v>
                </c:pt>
                <c:pt idx="1480">
                  <c:v>177</c:v>
                </c:pt>
                <c:pt idx="1481">
                  <c:v>171</c:v>
                </c:pt>
                <c:pt idx="1482">
                  <c:v>171</c:v>
                </c:pt>
                <c:pt idx="1483">
                  <c:v>168</c:v>
                </c:pt>
                <c:pt idx="1484">
                  <c:v>167</c:v>
                </c:pt>
                <c:pt idx="1485">
                  <c:v>168</c:v>
                </c:pt>
                <c:pt idx="1486">
                  <c:v>176</c:v>
                </c:pt>
                <c:pt idx="1487">
                  <c:v>174</c:v>
                </c:pt>
                <c:pt idx="1488">
                  <c:v>172</c:v>
                </c:pt>
                <c:pt idx="1489">
                  <c:v>157</c:v>
                </c:pt>
                <c:pt idx="1490">
                  <c:v>156</c:v>
                </c:pt>
                <c:pt idx="1491">
                  <c:v>157</c:v>
                </c:pt>
                <c:pt idx="1492">
                  <c:v>156</c:v>
                </c:pt>
                <c:pt idx="1493">
                  <c:v>160</c:v>
                </c:pt>
                <c:pt idx="1494">
                  <c:v>163</c:v>
                </c:pt>
                <c:pt idx="1495">
                  <c:v>161</c:v>
                </c:pt>
                <c:pt idx="1496">
                  <c:v>162</c:v>
                </c:pt>
                <c:pt idx="1497">
                  <c:v>155</c:v>
                </c:pt>
                <c:pt idx="1498">
                  <c:v>155</c:v>
                </c:pt>
                <c:pt idx="1499">
                  <c:v>140</c:v>
                </c:pt>
                <c:pt idx="1500">
                  <c:v>140</c:v>
                </c:pt>
                <c:pt idx="1501">
                  <c:v>131</c:v>
                </c:pt>
                <c:pt idx="1502">
                  <c:v>138</c:v>
                </c:pt>
                <c:pt idx="1503">
                  <c:v>134</c:v>
                </c:pt>
                <c:pt idx="1504">
                  <c:v>134</c:v>
                </c:pt>
                <c:pt idx="1505">
                  <c:v>134</c:v>
                </c:pt>
                <c:pt idx="1506">
                  <c:v>134</c:v>
                </c:pt>
                <c:pt idx="1507">
                  <c:v>133</c:v>
                </c:pt>
                <c:pt idx="1508">
                  <c:v>146</c:v>
                </c:pt>
                <c:pt idx="1509">
                  <c:v>138</c:v>
                </c:pt>
                <c:pt idx="1510">
                  <c:v>151</c:v>
                </c:pt>
                <c:pt idx="1511">
                  <c:v>146</c:v>
                </c:pt>
                <c:pt idx="1512">
                  <c:v>156</c:v>
                </c:pt>
                <c:pt idx="1513">
                  <c:v>145</c:v>
                </c:pt>
                <c:pt idx="1514">
                  <c:v>172</c:v>
                </c:pt>
                <c:pt idx="1515">
                  <c:v>161</c:v>
                </c:pt>
                <c:pt idx="1516">
                  <c:v>159</c:v>
                </c:pt>
                <c:pt idx="1517">
                  <c:v>161</c:v>
                </c:pt>
                <c:pt idx="1518">
                  <c:v>157</c:v>
                </c:pt>
                <c:pt idx="1519">
                  <c:v>170</c:v>
                </c:pt>
                <c:pt idx="1520">
                  <c:v>154</c:v>
                </c:pt>
                <c:pt idx="1521">
                  <c:v>156</c:v>
                </c:pt>
                <c:pt idx="1522">
                  <c:v>158</c:v>
                </c:pt>
                <c:pt idx="1523">
                  <c:v>166</c:v>
                </c:pt>
                <c:pt idx="1524">
                  <c:v>180</c:v>
                </c:pt>
                <c:pt idx="1525">
                  <c:v>159</c:v>
                </c:pt>
                <c:pt idx="1526">
                  <c:v>161</c:v>
                </c:pt>
                <c:pt idx="1527">
                  <c:v>157</c:v>
                </c:pt>
                <c:pt idx="1528">
                  <c:v>159</c:v>
                </c:pt>
                <c:pt idx="1529">
                  <c:v>146</c:v>
                </c:pt>
                <c:pt idx="1530">
                  <c:v>156</c:v>
                </c:pt>
                <c:pt idx="1531">
                  <c:v>147</c:v>
                </c:pt>
                <c:pt idx="1532">
                  <c:v>147</c:v>
                </c:pt>
                <c:pt idx="1533">
                  <c:v>157</c:v>
                </c:pt>
                <c:pt idx="1534">
                  <c:v>148</c:v>
                </c:pt>
                <c:pt idx="1535">
                  <c:v>155</c:v>
                </c:pt>
                <c:pt idx="1536">
                  <c:v>169</c:v>
                </c:pt>
                <c:pt idx="1537">
                  <c:v>177</c:v>
                </c:pt>
                <c:pt idx="1538">
                  <c:v>167</c:v>
                </c:pt>
                <c:pt idx="1539">
                  <c:v>167</c:v>
                </c:pt>
                <c:pt idx="1540">
                  <c:v>159</c:v>
                </c:pt>
                <c:pt idx="1541">
                  <c:v>164</c:v>
                </c:pt>
                <c:pt idx="1542">
                  <c:v>164</c:v>
                </c:pt>
                <c:pt idx="1543">
                  <c:v>160</c:v>
                </c:pt>
                <c:pt idx="1544">
                  <c:v>162</c:v>
                </c:pt>
                <c:pt idx="1545">
                  <c:v>166</c:v>
                </c:pt>
                <c:pt idx="1546">
                  <c:v>165</c:v>
                </c:pt>
                <c:pt idx="1547">
                  <c:v>169</c:v>
                </c:pt>
                <c:pt idx="1548">
                  <c:v>154</c:v>
                </c:pt>
                <c:pt idx="1549">
                  <c:v>151</c:v>
                </c:pt>
                <c:pt idx="1550">
                  <c:v>143</c:v>
                </c:pt>
                <c:pt idx="1551">
                  <c:v>140</c:v>
                </c:pt>
                <c:pt idx="1552">
                  <c:v>148</c:v>
                </c:pt>
                <c:pt idx="1553">
                  <c:v>142</c:v>
                </c:pt>
                <c:pt idx="1554">
                  <c:v>144</c:v>
                </c:pt>
                <c:pt idx="1555">
                  <c:v>134</c:v>
                </c:pt>
                <c:pt idx="1556">
                  <c:v>142</c:v>
                </c:pt>
                <c:pt idx="1557">
                  <c:v>141</c:v>
                </c:pt>
                <c:pt idx="1558">
                  <c:v>143</c:v>
                </c:pt>
                <c:pt idx="1559">
                  <c:v>140</c:v>
                </c:pt>
                <c:pt idx="1560">
                  <c:v>148</c:v>
                </c:pt>
                <c:pt idx="1561">
                  <c:v>143</c:v>
                </c:pt>
                <c:pt idx="1562">
                  <c:v>144</c:v>
                </c:pt>
                <c:pt idx="1563">
                  <c:v>144</c:v>
                </c:pt>
                <c:pt idx="1564">
                  <c:v>146</c:v>
                </c:pt>
                <c:pt idx="1565">
                  <c:v>141</c:v>
                </c:pt>
                <c:pt idx="1566">
                  <c:v>148</c:v>
                </c:pt>
                <c:pt idx="1567">
                  <c:v>156</c:v>
                </c:pt>
                <c:pt idx="1568">
                  <c:v>149</c:v>
                </c:pt>
                <c:pt idx="1569">
                  <c:v>140</c:v>
                </c:pt>
                <c:pt idx="1570">
                  <c:v>132</c:v>
                </c:pt>
                <c:pt idx="1571">
                  <c:v>139</c:v>
                </c:pt>
                <c:pt idx="1572">
                  <c:v>136</c:v>
                </c:pt>
                <c:pt idx="1573">
                  <c:v>140</c:v>
                </c:pt>
                <c:pt idx="1574">
                  <c:v>138</c:v>
                </c:pt>
                <c:pt idx="1575">
                  <c:v>148</c:v>
                </c:pt>
                <c:pt idx="1576">
                  <c:v>150</c:v>
                </c:pt>
                <c:pt idx="1577">
                  <c:v>154</c:v>
                </c:pt>
                <c:pt idx="1578">
                  <c:v>151</c:v>
                </c:pt>
                <c:pt idx="1579">
                  <c:v>155</c:v>
                </c:pt>
                <c:pt idx="1580">
                  <c:v>155</c:v>
                </c:pt>
                <c:pt idx="1581">
                  <c:v>149</c:v>
                </c:pt>
                <c:pt idx="1582">
                  <c:v>150</c:v>
                </c:pt>
                <c:pt idx="1583">
                  <c:v>155</c:v>
                </c:pt>
                <c:pt idx="1584">
                  <c:v>153</c:v>
                </c:pt>
                <c:pt idx="1585">
                  <c:v>163</c:v>
                </c:pt>
                <c:pt idx="1586">
                  <c:v>160</c:v>
                </c:pt>
                <c:pt idx="1587">
                  <c:v>164</c:v>
                </c:pt>
                <c:pt idx="1588">
                  <c:v>153</c:v>
                </c:pt>
                <c:pt idx="1589">
                  <c:v>158</c:v>
                </c:pt>
                <c:pt idx="1590">
                  <c:v>150</c:v>
                </c:pt>
                <c:pt idx="1591">
                  <c:v>145</c:v>
                </c:pt>
                <c:pt idx="1592">
                  <c:v>147</c:v>
                </c:pt>
                <c:pt idx="1593">
                  <c:v>147</c:v>
                </c:pt>
                <c:pt idx="1594">
                  <c:v>147</c:v>
                </c:pt>
                <c:pt idx="1595">
                  <c:v>139</c:v>
                </c:pt>
                <c:pt idx="1596">
                  <c:v>154</c:v>
                </c:pt>
                <c:pt idx="1597">
                  <c:v>147</c:v>
                </c:pt>
                <c:pt idx="1598">
                  <c:v>152</c:v>
                </c:pt>
                <c:pt idx="1599">
                  <c:v>160</c:v>
                </c:pt>
                <c:pt idx="1600">
                  <c:v>157</c:v>
                </c:pt>
                <c:pt idx="1601">
                  <c:v>159</c:v>
                </c:pt>
                <c:pt idx="1602">
                  <c:v>162</c:v>
                </c:pt>
                <c:pt idx="1603">
                  <c:v>159</c:v>
                </c:pt>
                <c:pt idx="1604">
                  <c:v>158</c:v>
                </c:pt>
                <c:pt idx="1605">
                  <c:v>158</c:v>
                </c:pt>
                <c:pt idx="1606">
                  <c:v>156</c:v>
                </c:pt>
                <c:pt idx="1607">
                  <c:v>150</c:v>
                </c:pt>
                <c:pt idx="1608">
                  <c:v>151</c:v>
                </c:pt>
                <c:pt idx="1609">
                  <c:v>150</c:v>
                </c:pt>
                <c:pt idx="1610">
                  <c:v>154</c:v>
                </c:pt>
                <c:pt idx="1611">
                  <c:v>149</c:v>
                </c:pt>
                <c:pt idx="1612">
                  <c:v>154</c:v>
                </c:pt>
                <c:pt idx="1613">
                  <c:v>155</c:v>
                </c:pt>
                <c:pt idx="1614">
                  <c:v>152</c:v>
                </c:pt>
                <c:pt idx="1615">
                  <c:v>147</c:v>
                </c:pt>
                <c:pt idx="1616">
                  <c:v>147</c:v>
                </c:pt>
                <c:pt idx="1617">
                  <c:v>144</c:v>
                </c:pt>
                <c:pt idx="1618">
                  <c:v>141</c:v>
                </c:pt>
                <c:pt idx="1619">
                  <c:v>151</c:v>
                </c:pt>
                <c:pt idx="1620">
                  <c:v>155</c:v>
                </c:pt>
                <c:pt idx="1621">
                  <c:v>151</c:v>
                </c:pt>
                <c:pt idx="1622">
                  <c:v>152</c:v>
                </c:pt>
                <c:pt idx="1623">
                  <c:v>160</c:v>
                </c:pt>
                <c:pt idx="1624">
                  <c:v>154</c:v>
                </c:pt>
                <c:pt idx="1625">
                  <c:v>148</c:v>
                </c:pt>
                <c:pt idx="1626">
                  <c:v>147</c:v>
                </c:pt>
                <c:pt idx="1627">
                  <c:v>150</c:v>
                </c:pt>
                <c:pt idx="1628">
                  <c:v>153</c:v>
                </c:pt>
                <c:pt idx="1629">
                  <c:v>149</c:v>
                </c:pt>
                <c:pt idx="1630">
                  <c:v>145</c:v>
                </c:pt>
                <c:pt idx="1631">
                  <c:v>147</c:v>
                </c:pt>
                <c:pt idx="1632">
                  <c:v>142</c:v>
                </c:pt>
                <c:pt idx="1633">
                  <c:v>142</c:v>
                </c:pt>
                <c:pt idx="1634">
                  <c:v>144</c:v>
                </c:pt>
                <c:pt idx="1635">
                  <c:v>146</c:v>
                </c:pt>
                <c:pt idx="1636">
                  <c:v>143</c:v>
                </c:pt>
                <c:pt idx="1637">
                  <c:v>139</c:v>
                </c:pt>
                <c:pt idx="1638">
                  <c:v>141</c:v>
                </c:pt>
                <c:pt idx="1639">
                  <c:v>145</c:v>
                </c:pt>
                <c:pt idx="1640">
                  <c:v>145</c:v>
                </c:pt>
                <c:pt idx="1641">
                  <c:v>147</c:v>
                </c:pt>
                <c:pt idx="1642">
                  <c:v>152</c:v>
                </c:pt>
                <c:pt idx="1643">
                  <c:v>155</c:v>
                </c:pt>
                <c:pt idx="1644">
                  <c:v>146</c:v>
                </c:pt>
                <c:pt idx="1645">
                  <c:v>149</c:v>
                </c:pt>
                <c:pt idx="1646">
                  <c:v>145</c:v>
                </c:pt>
                <c:pt idx="1647">
                  <c:v>147</c:v>
                </c:pt>
                <c:pt idx="1648">
                  <c:v>148</c:v>
                </c:pt>
                <c:pt idx="1649">
                  <c:v>146</c:v>
                </c:pt>
                <c:pt idx="1650">
                  <c:v>154</c:v>
                </c:pt>
                <c:pt idx="1651">
                  <c:v>154</c:v>
                </c:pt>
                <c:pt idx="1652">
                  <c:v>141</c:v>
                </c:pt>
                <c:pt idx="1653">
                  <c:v>143</c:v>
                </c:pt>
                <c:pt idx="1654">
                  <c:v>139</c:v>
                </c:pt>
                <c:pt idx="1655">
                  <c:v>141</c:v>
                </c:pt>
                <c:pt idx="1656">
                  <c:v>146</c:v>
                </c:pt>
                <c:pt idx="1657">
                  <c:v>144</c:v>
                </c:pt>
                <c:pt idx="1658">
                  <c:v>151</c:v>
                </c:pt>
                <c:pt idx="1659">
                  <c:v>151</c:v>
                </c:pt>
                <c:pt idx="1660">
                  <c:v>150</c:v>
                </c:pt>
                <c:pt idx="1661">
                  <c:v>150</c:v>
                </c:pt>
                <c:pt idx="1662">
                  <c:v>140</c:v>
                </c:pt>
                <c:pt idx="1663">
                  <c:v>149</c:v>
                </c:pt>
                <c:pt idx="1664">
                  <c:v>152</c:v>
                </c:pt>
                <c:pt idx="1665">
                  <c:v>147</c:v>
                </c:pt>
                <c:pt idx="1666">
                  <c:v>148</c:v>
                </c:pt>
                <c:pt idx="1667">
                  <c:v>145</c:v>
                </c:pt>
                <c:pt idx="1668">
                  <c:v>143</c:v>
                </c:pt>
                <c:pt idx="1669">
                  <c:v>148</c:v>
                </c:pt>
                <c:pt idx="1670">
                  <c:v>151</c:v>
                </c:pt>
                <c:pt idx="1671">
                  <c:v>144</c:v>
                </c:pt>
                <c:pt idx="1672">
                  <c:v>136</c:v>
                </c:pt>
                <c:pt idx="1673">
                  <c:v>132</c:v>
                </c:pt>
                <c:pt idx="1674">
                  <c:v>126</c:v>
                </c:pt>
                <c:pt idx="1675">
                  <c:v>122</c:v>
                </c:pt>
                <c:pt idx="1676">
                  <c:v>128</c:v>
                </c:pt>
                <c:pt idx="1677">
                  <c:v>132</c:v>
                </c:pt>
                <c:pt idx="1678">
                  <c:v>132</c:v>
                </c:pt>
                <c:pt idx="1679">
                  <c:v>144</c:v>
                </c:pt>
                <c:pt idx="1680">
                  <c:v>155</c:v>
                </c:pt>
                <c:pt idx="1681">
                  <c:v>162</c:v>
                </c:pt>
                <c:pt idx="1682">
                  <c:v>156</c:v>
                </c:pt>
                <c:pt idx="1683">
                  <c:v>148</c:v>
                </c:pt>
                <c:pt idx="1684">
                  <c:v>152</c:v>
                </c:pt>
                <c:pt idx="1685">
                  <c:v>147</c:v>
                </c:pt>
                <c:pt idx="1686">
                  <c:v>149</c:v>
                </c:pt>
                <c:pt idx="1687">
                  <c:v>143</c:v>
                </c:pt>
                <c:pt idx="1688">
                  <c:v>138</c:v>
                </c:pt>
                <c:pt idx="1689">
                  <c:v>139</c:v>
                </c:pt>
                <c:pt idx="1690">
                  <c:v>135</c:v>
                </c:pt>
                <c:pt idx="1691">
                  <c:v>139</c:v>
                </c:pt>
                <c:pt idx="1692">
                  <c:v>135</c:v>
                </c:pt>
                <c:pt idx="1693">
                  <c:v>130</c:v>
                </c:pt>
                <c:pt idx="1694">
                  <c:v>134</c:v>
                </c:pt>
                <c:pt idx="1695">
                  <c:v>128</c:v>
                </c:pt>
                <c:pt idx="1696">
                  <c:v>139</c:v>
                </c:pt>
                <c:pt idx="1697">
                  <c:v>129</c:v>
                </c:pt>
                <c:pt idx="1698">
                  <c:v>154</c:v>
                </c:pt>
                <c:pt idx="1699">
                  <c:v>145</c:v>
                </c:pt>
                <c:pt idx="1700">
                  <c:v>179</c:v>
                </c:pt>
                <c:pt idx="1701">
                  <c:v>180</c:v>
                </c:pt>
                <c:pt idx="1702">
                  <c:v>183</c:v>
                </c:pt>
                <c:pt idx="1703">
                  <c:v>187</c:v>
                </c:pt>
                <c:pt idx="1704">
                  <c:v>189</c:v>
                </c:pt>
                <c:pt idx="1705">
                  <c:v>179</c:v>
                </c:pt>
                <c:pt idx="1706">
                  <c:v>178</c:v>
                </c:pt>
                <c:pt idx="1707">
                  <c:v>177</c:v>
                </c:pt>
                <c:pt idx="1708">
                  <c:v>192</c:v>
                </c:pt>
                <c:pt idx="1709">
                  <c:v>186</c:v>
                </c:pt>
                <c:pt idx="1710">
                  <c:v>177</c:v>
                </c:pt>
                <c:pt idx="1711">
                  <c:v>182</c:v>
                </c:pt>
                <c:pt idx="1712">
                  <c:v>173</c:v>
                </c:pt>
                <c:pt idx="1713">
                  <c:v>179</c:v>
                </c:pt>
                <c:pt idx="1714">
                  <c:v>182</c:v>
                </c:pt>
                <c:pt idx="1715">
                  <c:v>183</c:v>
                </c:pt>
                <c:pt idx="1716">
                  <c:v>179</c:v>
                </c:pt>
                <c:pt idx="1717">
                  <c:v>171</c:v>
                </c:pt>
                <c:pt idx="1718">
                  <c:v>178</c:v>
                </c:pt>
                <c:pt idx="1719">
                  <c:v>184</c:v>
                </c:pt>
                <c:pt idx="1720">
                  <c:v>188</c:v>
                </c:pt>
                <c:pt idx="1721">
                  <c:v>188</c:v>
                </c:pt>
                <c:pt idx="1722">
                  <c:v>195</c:v>
                </c:pt>
                <c:pt idx="1723">
                  <c:v>206</c:v>
                </c:pt>
                <c:pt idx="1724">
                  <c:v>208</c:v>
                </c:pt>
                <c:pt idx="1725">
                  <c:v>206</c:v>
                </c:pt>
                <c:pt idx="1726">
                  <c:v>218</c:v>
                </c:pt>
                <c:pt idx="1727">
                  <c:v>204</c:v>
                </c:pt>
                <c:pt idx="1728">
                  <c:v>206</c:v>
                </c:pt>
                <c:pt idx="1729">
                  <c:v>215</c:v>
                </c:pt>
                <c:pt idx="1730">
                  <c:v>213</c:v>
                </c:pt>
                <c:pt idx="1731">
                  <c:v>225</c:v>
                </c:pt>
                <c:pt idx="1732">
                  <c:v>252</c:v>
                </c:pt>
                <c:pt idx="1733">
                  <c:v>250</c:v>
                </c:pt>
                <c:pt idx="1734">
                  <c:v>254</c:v>
                </c:pt>
                <c:pt idx="1735">
                  <c:v>244</c:v>
                </c:pt>
                <c:pt idx="1736">
                  <c:v>239</c:v>
                </c:pt>
                <c:pt idx="1737">
                  <c:v>237</c:v>
                </c:pt>
                <c:pt idx="1738">
                  <c:v>242</c:v>
                </c:pt>
                <c:pt idx="1739">
                  <c:v>255</c:v>
                </c:pt>
                <c:pt idx="1740">
                  <c:v>263</c:v>
                </c:pt>
                <c:pt idx="1741">
                  <c:v>252</c:v>
                </c:pt>
                <c:pt idx="1742">
                  <c:v>231</c:v>
                </c:pt>
                <c:pt idx="1743">
                  <c:v>228</c:v>
                </c:pt>
                <c:pt idx="1744">
                  <c:v>210</c:v>
                </c:pt>
                <c:pt idx="1745">
                  <c:v>203</c:v>
                </c:pt>
                <c:pt idx="1746">
                  <c:v>199</c:v>
                </c:pt>
                <c:pt idx="1747">
                  <c:v>189</c:v>
                </c:pt>
                <c:pt idx="1748">
                  <c:v>196</c:v>
                </c:pt>
                <c:pt idx="1749">
                  <c:v>197</c:v>
                </c:pt>
                <c:pt idx="1750">
                  <c:v>204</c:v>
                </c:pt>
                <c:pt idx="1751">
                  <c:v>199</c:v>
                </c:pt>
                <c:pt idx="1752">
                  <c:v>193</c:v>
                </c:pt>
                <c:pt idx="1753">
                  <c:v>196</c:v>
                </c:pt>
                <c:pt idx="1754">
                  <c:v>207</c:v>
                </c:pt>
                <c:pt idx="1755">
                  <c:v>194</c:v>
                </c:pt>
                <c:pt idx="1756">
                  <c:v>169</c:v>
                </c:pt>
                <c:pt idx="1757">
                  <c:v>180</c:v>
                </c:pt>
                <c:pt idx="1758">
                  <c:v>191</c:v>
                </c:pt>
                <c:pt idx="1759">
                  <c:v>204</c:v>
                </c:pt>
                <c:pt idx="1760">
                  <c:v>197</c:v>
                </c:pt>
                <c:pt idx="1761">
                  <c:v>179</c:v>
                </c:pt>
                <c:pt idx="1762">
                  <c:v>184</c:v>
                </c:pt>
                <c:pt idx="1763">
                  <c:v>182</c:v>
                </c:pt>
                <c:pt idx="1764">
                  <c:v>182</c:v>
                </c:pt>
                <c:pt idx="1765">
                  <c:v>197</c:v>
                </c:pt>
                <c:pt idx="1766">
                  <c:v>192</c:v>
                </c:pt>
                <c:pt idx="1767">
                  <c:v>191</c:v>
                </c:pt>
                <c:pt idx="1768">
                  <c:v>192</c:v>
                </c:pt>
                <c:pt idx="1769">
                  <c:v>195</c:v>
                </c:pt>
                <c:pt idx="1770">
                  <c:v>206</c:v>
                </c:pt>
                <c:pt idx="1771">
                  <c:v>200</c:v>
                </c:pt>
                <c:pt idx="1772">
                  <c:v>208</c:v>
                </c:pt>
                <c:pt idx="1773">
                  <c:v>211</c:v>
                </c:pt>
                <c:pt idx="1774">
                  <c:v>223</c:v>
                </c:pt>
                <c:pt idx="1775">
                  <c:v>210</c:v>
                </c:pt>
                <c:pt idx="1776">
                  <c:v>212</c:v>
                </c:pt>
                <c:pt idx="1777">
                  <c:v>202</c:v>
                </c:pt>
                <c:pt idx="1778">
                  <c:v>196</c:v>
                </c:pt>
                <c:pt idx="1779">
                  <c:v>193</c:v>
                </c:pt>
                <c:pt idx="1780">
                  <c:v>188</c:v>
                </c:pt>
                <c:pt idx="1781">
                  <c:v>183</c:v>
                </c:pt>
                <c:pt idx="1782">
                  <c:v>187</c:v>
                </c:pt>
                <c:pt idx="1783">
                  <c:v>195</c:v>
                </c:pt>
                <c:pt idx="1784">
                  <c:v>182</c:v>
                </c:pt>
                <c:pt idx="1785">
                  <c:v>185</c:v>
                </c:pt>
                <c:pt idx="1786">
                  <c:v>183</c:v>
                </c:pt>
                <c:pt idx="1787">
                  <c:v>192</c:v>
                </c:pt>
                <c:pt idx="1788">
                  <c:v>196</c:v>
                </c:pt>
                <c:pt idx="1789">
                  <c:v>203</c:v>
                </c:pt>
                <c:pt idx="1790">
                  <c:v>206</c:v>
                </c:pt>
                <c:pt idx="1791">
                  <c:v>190</c:v>
                </c:pt>
                <c:pt idx="1792">
                  <c:v>189</c:v>
                </c:pt>
                <c:pt idx="1793">
                  <c:v>188</c:v>
                </c:pt>
                <c:pt idx="1794">
                  <c:v>184</c:v>
                </c:pt>
                <c:pt idx="1795">
                  <c:v>186</c:v>
                </c:pt>
                <c:pt idx="1796">
                  <c:v>191</c:v>
                </c:pt>
                <c:pt idx="1797">
                  <c:v>195</c:v>
                </c:pt>
                <c:pt idx="1798">
                  <c:v>184</c:v>
                </c:pt>
                <c:pt idx="1799">
                  <c:v>188</c:v>
                </c:pt>
                <c:pt idx="1800">
                  <c:v>188</c:v>
                </c:pt>
                <c:pt idx="1801">
                  <c:v>191</c:v>
                </c:pt>
                <c:pt idx="1802">
                  <c:v>192</c:v>
                </c:pt>
                <c:pt idx="1803">
                  <c:v>194</c:v>
                </c:pt>
                <c:pt idx="1804">
                  <c:v>206</c:v>
                </c:pt>
                <c:pt idx="1805">
                  <c:v>209</c:v>
                </c:pt>
                <c:pt idx="1806">
                  <c:v>204</c:v>
                </c:pt>
                <c:pt idx="1807">
                  <c:v>215</c:v>
                </c:pt>
                <c:pt idx="1808">
                  <c:v>215</c:v>
                </c:pt>
                <c:pt idx="1809">
                  <c:v>212</c:v>
                </c:pt>
                <c:pt idx="1810">
                  <c:v>201</c:v>
                </c:pt>
                <c:pt idx="1811">
                  <c:v>194</c:v>
                </c:pt>
                <c:pt idx="1812">
                  <c:v>194</c:v>
                </c:pt>
                <c:pt idx="1813">
                  <c:v>196</c:v>
                </c:pt>
                <c:pt idx="1814">
                  <c:v>194</c:v>
                </c:pt>
                <c:pt idx="1815">
                  <c:v>195</c:v>
                </c:pt>
                <c:pt idx="1816">
                  <c:v>199</c:v>
                </c:pt>
                <c:pt idx="1817">
                  <c:v>201</c:v>
                </c:pt>
                <c:pt idx="1818">
                  <c:v>200</c:v>
                </c:pt>
                <c:pt idx="1819">
                  <c:v>191</c:v>
                </c:pt>
                <c:pt idx="1820">
                  <c:v>190</c:v>
                </c:pt>
                <c:pt idx="1821">
                  <c:v>180</c:v>
                </c:pt>
                <c:pt idx="1822">
                  <c:v>182</c:v>
                </c:pt>
                <c:pt idx="1823">
                  <c:v>178</c:v>
                </c:pt>
                <c:pt idx="1824">
                  <c:v>178</c:v>
                </c:pt>
                <c:pt idx="1825">
                  <c:v>171</c:v>
                </c:pt>
                <c:pt idx="1826">
                  <c:v>175</c:v>
                </c:pt>
                <c:pt idx="1827">
                  <c:v>170</c:v>
                </c:pt>
                <c:pt idx="1828">
                  <c:v>173</c:v>
                </c:pt>
                <c:pt idx="1829">
                  <c:v>175</c:v>
                </c:pt>
                <c:pt idx="1830">
                  <c:v>176</c:v>
                </c:pt>
                <c:pt idx="1831">
                  <c:v>170</c:v>
                </c:pt>
                <c:pt idx="1832">
                  <c:v>164</c:v>
                </c:pt>
                <c:pt idx="1833">
                  <c:v>173</c:v>
                </c:pt>
                <c:pt idx="1834">
                  <c:v>175</c:v>
                </c:pt>
                <c:pt idx="1835">
                  <c:v>176</c:v>
                </c:pt>
                <c:pt idx="1836">
                  <c:v>179</c:v>
                </c:pt>
                <c:pt idx="1837">
                  <c:v>174</c:v>
                </c:pt>
                <c:pt idx="1838">
                  <c:v>169</c:v>
                </c:pt>
                <c:pt idx="1839">
                  <c:v>163</c:v>
                </c:pt>
                <c:pt idx="1840">
                  <c:v>162</c:v>
                </c:pt>
                <c:pt idx="1841">
                  <c:v>163</c:v>
                </c:pt>
                <c:pt idx="1842">
                  <c:v>171</c:v>
                </c:pt>
                <c:pt idx="1843">
                  <c:v>162</c:v>
                </c:pt>
                <c:pt idx="1844">
                  <c:v>156</c:v>
                </c:pt>
                <c:pt idx="1845">
                  <c:v>149</c:v>
                </c:pt>
                <c:pt idx="1846">
                  <c:v>155</c:v>
                </c:pt>
                <c:pt idx="1847">
                  <c:v>137</c:v>
                </c:pt>
                <c:pt idx="1848">
                  <c:v>120</c:v>
                </c:pt>
                <c:pt idx="1849">
                  <c:v>138</c:v>
                </c:pt>
                <c:pt idx="1850">
                  <c:v>144</c:v>
                </c:pt>
                <c:pt idx="1851">
                  <c:v>140</c:v>
                </c:pt>
                <c:pt idx="1852">
                  <c:v>132</c:v>
                </c:pt>
                <c:pt idx="1853">
                  <c:v>139</c:v>
                </c:pt>
                <c:pt idx="1854">
                  <c:v>138</c:v>
                </c:pt>
                <c:pt idx="1855">
                  <c:v>143</c:v>
                </c:pt>
                <c:pt idx="1856">
                  <c:v>141</c:v>
                </c:pt>
                <c:pt idx="1857">
                  <c:v>148</c:v>
                </c:pt>
                <c:pt idx="1858">
                  <c:v>144</c:v>
                </c:pt>
                <c:pt idx="1859">
                  <c:v>147</c:v>
                </c:pt>
                <c:pt idx="1860">
                  <c:v>138</c:v>
                </c:pt>
                <c:pt idx="1861">
                  <c:v>143</c:v>
                </c:pt>
                <c:pt idx="1862">
                  <c:v>134</c:v>
                </c:pt>
                <c:pt idx="1863">
                  <c:v>142</c:v>
                </c:pt>
                <c:pt idx="1864">
                  <c:v>147</c:v>
                </c:pt>
                <c:pt idx="1865">
                  <c:v>157</c:v>
                </c:pt>
                <c:pt idx="1866">
                  <c:v>161</c:v>
                </c:pt>
                <c:pt idx="1867">
                  <c:v>149</c:v>
                </c:pt>
                <c:pt idx="1868">
                  <c:v>141</c:v>
                </c:pt>
                <c:pt idx="1869">
                  <c:v>148</c:v>
                </c:pt>
                <c:pt idx="1870">
                  <c:v>155</c:v>
                </c:pt>
                <c:pt idx="1871">
                  <c:v>147</c:v>
                </c:pt>
                <c:pt idx="1872">
                  <c:v>146</c:v>
                </c:pt>
                <c:pt idx="1873">
                  <c:v>137</c:v>
                </c:pt>
                <c:pt idx="1874">
                  <c:v>142</c:v>
                </c:pt>
                <c:pt idx="1875">
                  <c:v>145</c:v>
                </c:pt>
                <c:pt idx="1876">
                  <c:v>145</c:v>
                </c:pt>
                <c:pt idx="1877">
                  <c:v>149</c:v>
                </c:pt>
                <c:pt idx="1878">
                  <c:v>151</c:v>
                </c:pt>
                <c:pt idx="1879">
                  <c:v>150</c:v>
                </c:pt>
                <c:pt idx="1880">
                  <c:v>152</c:v>
                </c:pt>
                <c:pt idx="1881">
                  <c:v>148</c:v>
                </c:pt>
                <c:pt idx="1882">
                  <c:v>147</c:v>
                </c:pt>
                <c:pt idx="1883">
                  <c:v>141</c:v>
                </c:pt>
                <c:pt idx="1884">
                  <c:v>144</c:v>
                </c:pt>
                <c:pt idx="1885">
                  <c:v>145</c:v>
                </c:pt>
                <c:pt idx="1886">
                  <c:v>148</c:v>
                </c:pt>
                <c:pt idx="1887">
                  <c:v>153</c:v>
                </c:pt>
                <c:pt idx="1888">
                  <c:v>151</c:v>
                </c:pt>
                <c:pt idx="1889">
                  <c:v>163</c:v>
                </c:pt>
                <c:pt idx="1890">
                  <c:v>171</c:v>
                </c:pt>
                <c:pt idx="1891">
                  <c:v>175</c:v>
                </c:pt>
                <c:pt idx="1892">
                  <c:v>174</c:v>
                </c:pt>
                <c:pt idx="1893">
                  <c:v>190</c:v>
                </c:pt>
                <c:pt idx="1894">
                  <c:v>186</c:v>
                </c:pt>
                <c:pt idx="1895">
                  <c:v>186</c:v>
                </c:pt>
                <c:pt idx="1896">
                  <c:v>186</c:v>
                </c:pt>
                <c:pt idx="1897">
                  <c:v>187</c:v>
                </c:pt>
                <c:pt idx="1898">
                  <c:v>186</c:v>
                </c:pt>
                <c:pt idx="1899">
                  <c:v>193</c:v>
                </c:pt>
                <c:pt idx="1900">
                  <c:v>194</c:v>
                </c:pt>
                <c:pt idx="1901">
                  <c:v>202</c:v>
                </c:pt>
                <c:pt idx="1902">
                  <c:v>210</c:v>
                </c:pt>
                <c:pt idx="1903">
                  <c:v>218</c:v>
                </c:pt>
                <c:pt idx="1904">
                  <c:v>178</c:v>
                </c:pt>
                <c:pt idx="1905">
                  <c:v>176</c:v>
                </c:pt>
                <c:pt idx="1906">
                  <c:v>182</c:v>
                </c:pt>
                <c:pt idx="1907">
                  <c:v>174</c:v>
                </c:pt>
                <c:pt idx="1908">
                  <c:v>162</c:v>
                </c:pt>
                <c:pt idx="1909">
                  <c:v>153</c:v>
                </c:pt>
                <c:pt idx="1910">
                  <c:v>153</c:v>
                </c:pt>
                <c:pt idx="1911">
                  <c:v>160</c:v>
                </c:pt>
                <c:pt idx="1912">
                  <c:v>162</c:v>
                </c:pt>
                <c:pt idx="1913">
                  <c:v>160</c:v>
                </c:pt>
                <c:pt idx="1914">
                  <c:v>162</c:v>
                </c:pt>
                <c:pt idx="1915">
                  <c:v>162</c:v>
                </c:pt>
                <c:pt idx="1916">
                  <c:v>168</c:v>
                </c:pt>
                <c:pt idx="1917">
                  <c:v>169</c:v>
                </c:pt>
                <c:pt idx="1918">
                  <c:v>169</c:v>
                </c:pt>
                <c:pt idx="1919">
                  <c:v>166</c:v>
                </c:pt>
                <c:pt idx="1920">
                  <c:v>157</c:v>
                </c:pt>
                <c:pt idx="1921">
                  <c:v>165</c:v>
                </c:pt>
                <c:pt idx="1922">
                  <c:v>159</c:v>
                </c:pt>
                <c:pt idx="1923">
                  <c:v>154</c:v>
                </c:pt>
                <c:pt idx="1924">
                  <c:v>159</c:v>
                </c:pt>
                <c:pt idx="1925">
                  <c:v>155</c:v>
                </c:pt>
                <c:pt idx="1926">
                  <c:v>155</c:v>
                </c:pt>
                <c:pt idx="1927">
                  <c:v>151</c:v>
                </c:pt>
                <c:pt idx="1928">
                  <c:v>148</c:v>
                </c:pt>
                <c:pt idx="1929">
                  <c:v>145</c:v>
                </c:pt>
                <c:pt idx="1930">
                  <c:v>143</c:v>
                </c:pt>
                <c:pt idx="1931">
                  <c:v>135</c:v>
                </c:pt>
                <c:pt idx="1932">
                  <c:v>137</c:v>
                </c:pt>
                <c:pt idx="1933">
                  <c:v>140</c:v>
                </c:pt>
                <c:pt idx="1934">
                  <c:v>144</c:v>
                </c:pt>
                <c:pt idx="1935">
                  <c:v>150</c:v>
                </c:pt>
                <c:pt idx="1936">
                  <c:v>159</c:v>
                </c:pt>
                <c:pt idx="1937">
                  <c:v>160</c:v>
                </c:pt>
                <c:pt idx="1938">
                  <c:v>155</c:v>
                </c:pt>
                <c:pt idx="1939">
                  <c:v>143</c:v>
                </c:pt>
                <c:pt idx="1940">
                  <c:v>143</c:v>
                </c:pt>
                <c:pt idx="1941">
                  <c:v>135</c:v>
                </c:pt>
                <c:pt idx="1942">
                  <c:v>130</c:v>
                </c:pt>
                <c:pt idx="1943">
                  <c:v>134</c:v>
                </c:pt>
                <c:pt idx="1944">
                  <c:v>126</c:v>
                </c:pt>
                <c:pt idx="1945">
                  <c:v>127</c:v>
                </c:pt>
                <c:pt idx="1946">
                  <c:v>123</c:v>
                </c:pt>
                <c:pt idx="1947">
                  <c:v>121</c:v>
                </c:pt>
                <c:pt idx="1948">
                  <c:v>120</c:v>
                </c:pt>
                <c:pt idx="1949">
                  <c:v>129</c:v>
                </c:pt>
                <c:pt idx="1950">
                  <c:v>121</c:v>
                </c:pt>
                <c:pt idx="1951">
                  <c:v>121</c:v>
                </c:pt>
                <c:pt idx="1952">
                  <c:v>118</c:v>
                </c:pt>
                <c:pt idx="1953">
                  <c:v>123</c:v>
                </c:pt>
                <c:pt idx="1954">
                  <c:v>125</c:v>
                </c:pt>
                <c:pt idx="1955">
                  <c:v>125</c:v>
                </c:pt>
                <c:pt idx="1956">
                  <c:v>124</c:v>
                </c:pt>
                <c:pt idx="1957">
                  <c:v>129</c:v>
                </c:pt>
                <c:pt idx="1958">
                  <c:v>129</c:v>
                </c:pt>
                <c:pt idx="1959">
                  <c:v>127</c:v>
                </c:pt>
                <c:pt idx="1960">
                  <c:v>134</c:v>
                </c:pt>
                <c:pt idx="1961">
                  <c:v>133</c:v>
                </c:pt>
                <c:pt idx="1962">
                  <c:v>130</c:v>
                </c:pt>
                <c:pt idx="1963">
                  <c:v>128</c:v>
                </c:pt>
                <c:pt idx="1964">
                  <c:v>128</c:v>
                </c:pt>
                <c:pt idx="1965">
                  <c:v>129</c:v>
                </c:pt>
                <c:pt idx="1966">
                  <c:v>128</c:v>
                </c:pt>
                <c:pt idx="1967">
                  <c:v>126</c:v>
                </c:pt>
                <c:pt idx="1968">
                  <c:v>125</c:v>
                </c:pt>
                <c:pt idx="1969">
                  <c:v>129</c:v>
                </c:pt>
                <c:pt idx="1970">
                  <c:v>121</c:v>
                </c:pt>
                <c:pt idx="1971">
                  <c:v>116</c:v>
                </c:pt>
                <c:pt idx="1972">
                  <c:v>121</c:v>
                </c:pt>
                <c:pt idx="1973">
                  <c:v>112</c:v>
                </c:pt>
                <c:pt idx="1974">
                  <c:v>116</c:v>
                </c:pt>
                <c:pt idx="1975">
                  <c:v>112</c:v>
                </c:pt>
                <c:pt idx="1976">
                  <c:v>122</c:v>
                </c:pt>
                <c:pt idx="1977">
                  <c:v>120</c:v>
                </c:pt>
                <c:pt idx="1978">
                  <c:v>122</c:v>
                </c:pt>
                <c:pt idx="1979">
                  <c:v>124</c:v>
                </c:pt>
                <c:pt idx="1980">
                  <c:v>129</c:v>
                </c:pt>
                <c:pt idx="1981">
                  <c:v>137</c:v>
                </c:pt>
                <c:pt idx="1982">
                  <c:v>129</c:v>
                </c:pt>
                <c:pt idx="1983">
                  <c:v>128</c:v>
                </c:pt>
                <c:pt idx="1984">
                  <c:v>128</c:v>
                </c:pt>
                <c:pt idx="1985">
                  <c:v>124</c:v>
                </c:pt>
                <c:pt idx="1986">
                  <c:v>119</c:v>
                </c:pt>
                <c:pt idx="1987">
                  <c:v>110</c:v>
                </c:pt>
                <c:pt idx="1988">
                  <c:v>102</c:v>
                </c:pt>
                <c:pt idx="1989">
                  <c:v>108</c:v>
                </c:pt>
                <c:pt idx="1990">
                  <c:v>112</c:v>
                </c:pt>
                <c:pt idx="1991">
                  <c:v>112</c:v>
                </c:pt>
                <c:pt idx="1992">
                  <c:v>108</c:v>
                </c:pt>
                <c:pt idx="1993">
                  <c:v>77</c:v>
                </c:pt>
                <c:pt idx="1994">
                  <c:v>102</c:v>
                </c:pt>
                <c:pt idx="1995">
                  <c:v>95</c:v>
                </c:pt>
                <c:pt idx="1996">
                  <c:v>96</c:v>
                </c:pt>
                <c:pt idx="1997">
                  <c:v>103</c:v>
                </c:pt>
                <c:pt idx="1998">
                  <c:v>102</c:v>
                </c:pt>
                <c:pt idx="1999">
                  <c:v>104</c:v>
                </c:pt>
                <c:pt idx="2000">
                  <c:v>103</c:v>
                </c:pt>
                <c:pt idx="2001">
                  <c:v>105</c:v>
                </c:pt>
                <c:pt idx="2002">
                  <c:v>80</c:v>
                </c:pt>
                <c:pt idx="2003">
                  <c:v>90</c:v>
                </c:pt>
                <c:pt idx="2004">
                  <c:v>90</c:v>
                </c:pt>
                <c:pt idx="2005">
                  <c:v>90</c:v>
                </c:pt>
                <c:pt idx="2006">
                  <c:v>90</c:v>
                </c:pt>
                <c:pt idx="2007">
                  <c:v>111</c:v>
                </c:pt>
                <c:pt idx="2008">
                  <c:v>108</c:v>
                </c:pt>
                <c:pt idx="2009">
                  <c:v>115</c:v>
                </c:pt>
                <c:pt idx="2010">
                  <c:v>118</c:v>
                </c:pt>
                <c:pt idx="2011">
                  <c:v>114</c:v>
                </c:pt>
                <c:pt idx="2012">
                  <c:v>124</c:v>
                </c:pt>
                <c:pt idx="2013">
                  <c:v>126</c:v>
                </c:pt>
                <c:pt idx="2014">
                  <c:v>128</c:v>
                </c:pt>
                <c:pt idx="2015">
                  <c:v>128</c:v>
                </c:pt>
                <c:pt idx="2016">
                  <c:v>131</c:v>
                </c:pt>
                <c:pt idx="2017">
                  <c:v>124</c:v>
                </c:pt>
                <c:pt idx="2018">
                  <c:v>120</c:v>
                </c:pt>
                <c:pt idx="2019">
                  <c:v>125</c:v>
                </c:pt>
                <c:pt idx="2020">
                  <c:v>125</c:v>
                </c:pt>
                <c:pt idx="2021">
                  <c:v>121</c:v>
                </c:pt>
                <c:pt idx="2022">
                  <c:v>117</c:v>
                </c:pt>
                <c:pt idx="2023">
                  <c:v>121</c:v>
                </c:pt>
                <c:pt idx="2024">
                  <c:v>122</c:v>
                </c:pt>
                <c:pt idx="2025">
                  <c:v>121</c:v>
                </c:pt>
                <c:pt idx="2026">
                  <c:v>126</c:v>
                </c:pt>
                <c:pt idx="2027">
                  <c:v>125</c:v>
                </c:pt>
                <c:pt idx="2028">
                  <c:v>122</c:v>
                </c:pt>
                <c:pt idx="2029">
                  <c:v>123</c:v>
                </c:pt>
                <c:pt idx="2030">
                  <c:v>121</c:v>
                </c:pt>
                <c:pt idx="2031">
                  <c:v>118</c:v>
                </c:pt>
                <c:pt idx="2032">
                  <c:v>116</c:v>
                </c:pt>
                <c:pt idx="2033">
                  <c:v>114</c:v>
                </c:pt>
                <c:pt idx="2034">
                  <c:v>105</c:v>
                </c:pt>
                <c:pt idx="2035">
                  <c:v>105</c:v>
                </c:pt>
                <c:pt idx="2036">
                  <c:v>107</c:v>
                </c:pt>
                <c:pt idx="2037">
                  <c:v>104</c:v>
                </c:pt>
                <c:pt idx="2038">
                  <c:v>111</c:v>
                </c:pt>
                <c:pt idx="2039">
                  <c:v>112</c:v>
                </c:pt>
                <c:pt idx="2040">
                  <c:v>113</c:v>
                </c:pt>
                <c:pt idx="2041">
                  <c:v>116</c:v>
                </c:pt>
                <c:pt idx="2042">
                  <c:v>117</c:v>
                </c:pt>
                <c:pt idx="2043">
                  <c:v>112</c:v>
                </c:pt>
                <c:pt idx="2044">
                  <c:v>103</c:v>
                </c:pt>
                <c:pt idx="2045">
                  <c:v>99</c:v>
                </c:pt>
                <c:pt idx="2046">
                  <c:v>104</c:v>
                </c:pt>
                <c:pt idx="2047">
                  <c:v>110</c:v>
                </c:pt>
                <c:pt idx="2048">
                  <c:v>114</c:v>
                </c:pt>
                <c:pt idx="2049">
                  <c:v>113</c:v>
                </c:pt>
                <c:pt idx="2050">
                  <c:v>112</c:v>
                </c:pt>
                <c:pt idx="2051">
                  <c:v>117</c:v>
                </c:pt>
                <c:pt idx="2052">
                  <c:v>115</c:v>
                </c:pt>
                <c:pt idx="2053">
                  <c:v>116</c:v>
                </c:pt>
                <c:pt idx="2054">
                  <c:v>112</c:v>
                </c:pt>
                <c:pt idx="2055">
                  <c:v>107</c:v>
                </c:pt>
                <c:pt idx="2056">
                  <c:v>109</c:v>
                </c:pt>
                <c:pt idx="2057">
                  <c:v>111</c:v>
                </c:pt>
                <c:pt idx="2058">
                  <c:v>115</c:v>
                </c:pt>
                <c:pt idx="2059">
                  <c:v>109</c:v>
                </c:pt>
                <c:pt idx="2060">
                  <c:v>108</c:v>
                </c:pt>
                <c:pt idx="2061">
                  <c:v>111</c:v>
                </c:pt>
                <c:pt idx="2062">
                  <c:v>125</c:v>
                </c:pt>
                <c:pt idx="2063">
                  <c:v>124</c:v>
                </c:pt>
                <c:pt idx="2064">
                  <c:v>131</c:v>
                </c:pt>
                <c:pt idx="2065">
                  <c:v>122</c:v>
                </c:pt>
                <c:pt idx="2066">
                  <c:v>132</c:v>
                </c:pt>
                <c:pt idx="2067">
                  <c:v>124</c:v>
                </c:pt>
                <c:pt idx="2068">
                  <c:v>128</c:v>
                </c:pt>
                <c:pt idx="2069">
                  <c:v>123</c:v>
                </c:pt>
                <c:pt idx="2070">
                  <c:v>119</c:v>
                </c:pt>
                <c:pt idx="2071">
                  <c:v>119</c:v>
                </c:pt>
                <c:pt idx="2072">
                  <c:v>134</c:v>
                </c:pt>
                <c:pt idx="2073">
                  <c:v>120</c:v>
                </c:pt>
                <c:pt idx="2074">
                  <c:v>126</c:v>
                </c:pt>
                <c:pt idx="2075">
                  <c:v>123</c:v>
                </c:pt>
                <c:pt idx="2076">
                  <c:v>126</c:v>
                </c:pt>
                <c:pt idx="2077">
                  <c:v>131</c:v>
                </c:pt>
                <c:pt idx="2078">
                  <c:v>136</c:v>
                </c:pt>
                <c:pt idx="2079">
                  <c:v>137</c:v>
                </c:pt>
                <c:pt idx="2080">
                  <c:v>142</c:v>
                </c:pt>
                <c:pt idx="2081">
                  <c:v>139</c:v>
                </c:pt>
                <c:pt idx="2082">
                  <c:v>140</c:v>
                </c:pt>
                <c:pt idx="2083">
                  <c:v>142</c:v>
                </c:pt>
                <c:pt idx="2084">
                  <c:v>144</c:v>
                </c:pt>
                <c:pt idx="2085">
                  <c:v>139</c:v>
                </c:pt>
                <c:pt idx="2086">
                  <c:v>133</c:v>
                </c:pt>
                <c:pt idx="2087">
                  <c:v>129</c:v>
                </c:pt>
                <c:pt idx="2088">
                  <c:v>127</c:v>
                </c:pt>
                <c:pt idx="2089">
                  <c:v>128</c:v>
                </c:pt>
                <c:pt idx="2090">
                  <c:v>131</c:v>
                </c:pt>
                <c:pt idx="2091">
                  <c:v>130</c:v>
                </c:pt>
                <c:pt idx="2092">
                  <c:v>138</c:v>
                </c:pt>
                <c:pt idx="2093">
                  <c:v>134</c:v>
                </c:pt>
                <c:pt idx="2094">
                  <c:v>139</c:v>
                </c:pt>
                <c:pt idx="2095">
                  <c:v>149</c:v>
                </c:pt>
                <c:pt idx="2096">
                  <c:v>153</c:v>
                </c:pt>
                <c:pt idx="2097">
                  <c:v>148</c:v>
                </c:pt>
                <c:pt idx="2098">
                  <c:v>151</c:v>
                </c:pt>
                <c:pt idx="2099">
                  <c:v>153</c:v>
                </c:pt>
                <c:pt idx="2100">
                  <c:v>152</c:v>
                </c:pt>
                <c:pt idx="2101">
                  <c:v>150</c:v>
                </c:pt>
                <c:pt idx="2102">
                  <c:v>155</c:v>
                </c:pt>
                <c:pt idx="2103">
                  <c:v>143</c:v>
                </c:pt>
                <c:pt idx="2104">
                  <c:v>149</c:v>
                </c:pt>
                <c:pt idx="2105">
                  <c:v>141</c:v>
                </c:pt>
                <c:pt idx="2106">
                  <c:v>133</c:v>
                </c:pt>
                <c:pt idx="2107">
                  <c:v>125</c:v>
                </c:pt>
                <c:pt idx="2108">
                  <c:v>128</c:v>
                </c:pt>
                <c:pt idx="2109">
                  <c:v>126</c:v>
                </c:pt>
                <c:pt idx="2110">
                  <c:v>125</c:v>
                </c:pt>
                <c:pt idx="2111">
                  <c:v>128</c:v>
                </c:pt>
                <c:pt idx="2112">
                  <c:v>126</c:v>
                </c:pt>
                <c:pt idx="2113">
                  <c:v>127</c:v>
                </c:pt>
                <c:pt idx="2114">
                  <c:v>131</c:v>
                </c:pt>
                <c:pt idx="2115">
                  <c:v>124</c:v>
                </c:pt>
                <c:pt idx="2116">
                  <c:v>126</c:v>
                </c:pt>
                <c:pt idx="2117">
                  <c:v>132</c:v>
                </c:pt>
                <c:pt idx="2118">
                  <c:v>131</c:v>
                </c:pt>
                <c:pt idx="2119">
                  <c:v>133</c:v>
                </c:pt>
                <c:pt idx="2120">
                  <c:v>132</c:v>
                </c:pt>
                <c:pt idx="2121">
                  <c:v>131</c:v>
                </c:pt>
                <c:pt idx="2122">
                  <c:v>134</c:v>
                </c:pt>
                <c:pt idx="2123">
                  <c:v>140</c:v>
                </c:pt>
                <c:pt idx="2124">
                  <c:v>125</c:v>
                </c:pt>
                <c:pt idx="2125">
                  <c:v>126</c:v>
                </c:pt>
                <c:pt idx="2126">
                  <c:v>129</c:v>
                </c:pt>
                <c:pt idx="2127">
                  <c:v>120</c:v>
                </c:pt>
                <c:pt idx="2128">
                  <c:v>120</c:v>
                </c:pt>
                <c:pt idx="2129">
                  <c:v>122</c:v>
                </c:pt>
                <c:pt idx="2130">
                  <c:v>126</c:v>
                </c:pt>
                <c:pt idx="2131">
                  <c:v>114</c:v>
                </c:pt>
                <c:pt idx="2132">
                  <c:v>118</c:v>
                </c:pt>
                <c:pt idx="2133">
                  <c:v>122</c:v>
                </c:pt>
                <c:pt idx="2134">
                  <c:v>117</c:v>
                </c:pt>
                <c:pt idx="2135">
                  <c:v>129</c:v>
                </c:pt>
                <c:pt idx="2136">
                  <c:v>135</c:v>
                </c:pt>
                <c:pt idx="2137">
                  <c:v>131</c:v>
                </c:pt>
                <c:pt idx="2138">
                  <c:v>136</c:v>
                </c:pt>
                <c:pt idx="2139">
                  <c:v>127</c:v>
                </c:pt>
                <c:pt idx="2140">
                  <c:v>134</c:v>
                </c:pt>
                <c:pt idx="2141">
                  <c:v>147</c:v>
                </c:pt>
                <c:pt idx="2142">
                  <c:v>147</c:v>
                </c:pt>
                <c:pt idx="2143">
                  <c:v>159</c:v>
                </c:pt>
                <c:pt idx="2144">
                  <c:v>162</c:v>
                </c:pt>
                <c:pt idx="2145">
                  <c:v>165</c:v>
                </c:pt>
                <c:pt idx="2146">
                  <c:v>162</c:v>
                </c:pt>
                <c:pt idx="2147">
                  <c:v>171</c:v>
                </c:pt>
                <c:pt idx="2148">
                  <c:v>165</c:v>
                </c:pt>
                <c:pt idx="2149">
                  <c:v>165</c:v>
                </c:pt>
                <c:pt idx="2150">
                  <c:v>169</c:v>
                </c:pt>
                <c:pt idx="2151">
                  <c:v>175</c:v>
                </c:pt>
                <c:pt idx="2152">
                  <c:v>164</c:v>
                </c:pt>
                <c:pt idx="2153">
                  <c:v>170</c:v>
                </c:pt>
                <c:pt idx="2154">
                  <c:v>188</c:v>
                </c:pt>
                <c:pt idx="2155">
                  <c:v>179</c:v>
                </c:pt>
                <c:pt idx="2156">
                  <c:v>170</c:v>
                </c:pt>
                <c:pt idx="2157">
                  <c:v>160</c:v>
                </c:pt>
                <c:pt idx="2158">
                  <c:v>160</c:v>
                </c:pt>
                <c:pt idx="2159">
                  <c:v>176</c:v>
                </c:pt>
                <c:pt idx="2160">
                  <c:v>166</c:v>
                </c:pt>
                <c:pt idx="2161">
                  <c:v>225</c:v>
                </c:pt>
                <c:pt idx="2162">
                  <c:v>204</c:v>
                </c:pt>
                <c:pt idx="2163">
                  <c:v>220</c:v>
                </c:pt>
                <c:pt idx="2164">
                  <c:v>195</c:v>
                </c:pt>
                <c:pt idx="2165">
                  <c:v>193</c:v>
                </c:pt>
                <c:pt idx="2166">
                  <c:v>192</c:v>
                </c:pt>
                <c:pt idx="2167">
                  <c:v>185</c:v>
                </c:pt>
                <c:pt idx="2168">
                  <c:v>191</c:v>
                </c:pt>
                <c:pt idx="2169">
                  <c:v>189</c:v>
                </c:pt>
                <c:pt idx="2170">
                  <c:v>183</c:v>
                </c:pt>
                <c:pt idx="2171">
                  <c:v>183</c:v>
                </c:pt>
                <c:pt idx="2172">
                  <c:v>190</c:v>
                </c:pt>
                <c:pt idx="2173">
                  <c:v>188</c:v>
                </c:pt>
                <c:pt idx="2174">
                  <c:v>187</c:v>
                </c:pt>
                <c:pt idx="2175">
                  <c:v>181</c:v>
                </c:pt>
                <c:pt idx="2176">
                  <c:v>174</c:v>
                </c:pt>
                <c:pt idx="2177">
                  <c:v>163</c:v>
                </c:pt>
                <c:pt idx="2178">
                  <c:v>154</c:v>
                </c:pt>
                <c:pt idx="2179">
                  <c:v>147</c:v>
                </c:pt>
                <c:pt idx="2180">
                  <c:v>143</c:v>
                </c:pt>
                <c:pt idx="2181">
                  <c:v>150</c:v>
                </c:pt>
                <c:pt idx="2182">
                  <c:v>147</c:v>
                </c:pt>
                <c:pt idx="2183">
                  <c:v>149</c:v>
                </c:pt>
                <c:pt idx="2184">
                  <c:v>189</c:v>
                </c:pt>
                <c:pt idx="2185">
                  <c:v>160</c:v>
                </c:pt>
                <c:pt idx="2186">
                  <c:v>167</c:v>
                </c:pt>
                <c:pt idx="2187">
                  <c:v>167</c:v>
                </c:pt>
                <c:pt idx="2188">
                  <c:v>171</c:v>
                </c:pt>
                <c:pt idx="2189">
                  <c:v>181</c:v>
                </c:pt>
                <c:pt idx="2190">
                  <c:v>197</c:v>
                </c:pt>
                <c:pt idx="2191">
                  <c:v>196</c:v>
                </c:pt>
                <c:pt idx="2192">
                  <c:v>178</c:v>
                </c:pt>
                <c:pt idx="2193">
                  <c:v>172</c:v>
                </c:pt>
                <c:pt idx="2194">
                  <c:v>174</c:v>
                </c:pt>
                <c:pt idx="2195">
                  <c:v>175</c:v>
                </c:pt>
                <c:pt idx="2196">
                  <c:v>177</c:v>
                </c:pt>
                <c:pt idx="2197">
                  <c:v>170</c:v>
                </c:pt>
                <c:pt idx="2198">
                  <c:v>171</c:v>
                </c:pt>
                <c:pt idx="2199">
                  <c:v>170</c:v>
                </c:pt>
                <c:pt idx="2200">
                  <c:v>176</c:v>
                </c:pt>
                <c:pt idx="2201">
                  <c:v>169</c:v>
                </c:pt>
                <c:pt idx="2202">
                  <c:v>189</c:v>
                </c:pt>
                <c:pt idx="2203">
                  <c:v>189</c:v>
                </c:pt>
                <c:pt idx="2204">
                  <c:v>221</c:v>
                </c:pt>
                <c:pt idx="2205">
                  <c:v>185</c:v>
                </c:pt>
                <c:pt idx="2206">
                  <c:v>191</c:v>
                </c:pt>
                <c:pt idx="2207">
                  <c:v>192</c:v>
                </c:pt>
                <c:pt idx="2208">
                  <c:v>196</c:v>
                </c:pt>
                <c:pt idx="2209">
                  <c:v>200</c:v>
                </c:pt>
                <c:pt idx="2210">
                  <c:v>202</c:v>
                </c:pt>
                <c:pt idx="2211">
                  <c:v>197</c:v>
                </c:pt>
                <c:pt idx="2212">
                  <c:v>195</c:v>
                </c:pt>
                <c:pt idx="2213">
                  <c:v>195</c:v>
                </c:pt>
                <c:pt idx="2214">
                  <c:v>193</c:v>
                </c:pt>
                <c:pt idx="2215">
                  <c:v>188</c:v>
                </c:pt>
                <c:pt idx="2216">
                  <c:v>180</c:v>
                </c:pt>
                <c:pt idx="2217">
                  <c:v>189</c:v>
                </c:pt>
                <c:pt idx="2218">
                  <c:v>180</c:v>
                </c:pt>
                <c:pt idx="2219">
                  <c:v>186</c:v>
                </c:pt>
                <c:pt idx="2220">
                  <c:v>180</c:v>
                </c:pt>
                <c:pt idx="2221">
                  <c:v>172</c:v>
                </c:pt>
                <c:pt idx="2222">
                  <c:v>164</c:v>
                </c:pt>
                <c:pt idx="2223">
                  <c:v>156</c:v>
                </c:pt>
                <c:pt idx="2224">
                  <c:v>161</c:v>
                </c:pt>
                <c:pt idx="2225">
                  <c:v>166</c:v>
                </c:pt>
                <c:pt idx="2226">
                  <c:v>171</c:v>
                </c:pt>
                <c:pt idx="2227">
                  <c:v>175</c:v>
                </c:pt>
                <c:pt idx="2228">
                  <c:v>181</c:v>
                </c:pt>
                <c:pt idx="2229">
                  <c:v>183</c:v>
                </c:pt>
                <c:pt idx="2230">
                  <c:v>184</c:v>
                </c:pt>
                <c:pt idx="2231">
                  <c:v>188</c:v>
                </c:pt>
                <c:pt idx="2232">
                  <c:v>185</c:v>
                </c:pt>
                <c:pt idx="2233">
                  <c:v>185</c:v>
                </c:pt>
                <c:pt idx="2234">
                  <c:v>184</c:v>
                </c:pt>
                <c:pt idx="2235">
                  <c:v>180</c:v>
                </c:pt>
                <c:pt idx="2236">
                  <c:v>178</c:v>
                </c:pt>
                <c:pt idx="2237">
                  <c:v>179</c:v>
                </c:pt>
                <c:pt idx="2238">
                  <c:v>171</c:v>
                </c:pt>
                <c:pt idx="2239">
                  <c:v>170</c:v>
                </c:pt>
                <c:pt idx="2240">
                  <c:v>166</c:v>
                </c:pt>
                <c:pt idx="2241">
                  <c:v>162</c:v>
                </c:pt>
                <c:pt idx="2242">
                  <c:v>165</c:v>
                </c:pt>
                <c:pt idx="2243">
                  <c:v>168</c:v>
                </c:pt>
                <c:pt idx="2244">
                  <c:v>160</c:v>
                </c:pt>
                <c:pt idx="2245">
                  <c:v>160</c:v>
                </c:pt>
                <c:pt idx="2246">
                  <c:v>164</c:v>
                </c:pt>
                <c:pt idx="2247">
                  <c:v>166</c:v>
                </c:pt>
                <c:pt idx="2248">
                  <c:v>167</c:v>
                </c:pt>
                <c:pt idx="2249">
                  <c:v>170</c:v>
                </c:pt>
                <c:pt idx="2250">
                  <c:v>172</c:v>
                </c:pt>
                <c:pt idx="2251">
                  <c:v>173</c:v>
                </c:pt>
                <c:pt idx="2252">
                  <c:v>167</c:v>
                </c:pt>
                <c:pt idx="2253">
                  <c:v>171</c:v>
                </c:pt>
                <c:pt idx="2254">
                  <c:v>170</c:v>
                </c:pt>
                <c:pt idx="2255">
                  <c:v>175</c:v>
                </c:pt>
                <c:pt idx="2256">
                  <c:v>176</c:v>
                </c:pt>
                <c:pt idx="2257">
                  <c:v>179</c:v>
                </c:pt>
                <c:pt idx="2258">
                  <c:v>188</c:v>
                </c:pt>
                <c:pt idx="2259">
                  <c:v>187</c:v>
                </c:pt>
                <c:pt idx="2260">
                  <c:v>191</c:v>
                </c:pt>
                <c:pt idx="2261">
                  <c:v>194</c:v>
                </c:pt>
                <c:pt idx="2262">
                  <c:v>189</c:v>
                </c:pt>
                <c:pt idx="2263">
                  <c:v>183</c:v>
                </c:pt>
                <c:pt idx="2264">
                  <c:v>182</c:v>
                </c:pt>
                <c:pt idx="2265">
                  <c:v>178</c:v>
                </c:pt>
                <c:pt idx="2266">
                  <c:v>177</c:v>
                </c:pt>
                <c:pt idx="2267">
                  <c:v>186</c:v>
                </c:pt>
                <c:pt idx="2268">
                  <c:v>187</c:v>
                </c:pt>
                <c:pt idx="2269">
                  <c:v>191</c:v>
                </c:pt>
                <c:pt idx="2270">
                  <c:v>188</c:v>
                </c:pt>
                <c:pt idx="2271">
                  <c:v>191</c:v>
                </c:pt>
                <c:pt idx="2272">
                  <c:v>190</c:v>
                </c:pt>
                <c:pt idx="2273">
                  <c:v>194</c:v>
                </c:pt>
                <c:pt idx="2274">
                  <c:v>194</c:v>
                </c:pt>
                <c:pt idx="2275">
                  <c:v>194</c:v>
                </c:pt>
                <c:pt idx="2276">
                  <c:v>191</c:v>
                </c:pt>
                <c:pt idx="2277">
                  <c:v>189</c:v>
                </c:pt>
                <c:pt idx="2278">
                  <c:v>187</c:v>
                </c:pt>
                <c:pt idx="2279">
                  <c:v>183</c:v>
                </c:pt>
                <c:pt idx="2280">
                  <c:v>182</c:v>
                </c:pt>
                <c:pt idx="2281">
                  <c:v>175</c:v>
                </c:pt>
                <c:pt idx="2282">
                  <c:v>177</c:v>
                </c:pt>
                <c:pt idx="2283">
                  <c:v>182</c:v>
                </c:pt>
                <c:pt idx="2284">
                  <c:v>176</c:v>
                </c:pt>
                <c:pt idx="2285">
                  <c:v>175</c:v>
                </c:pt>
                <c:pt idx="2286">
                  <c:v>173</c:v>
                </c:pt>
                <c:pt idx="2287">
                  <c:v>173</c:v>
                </c:pt>
                <c:pt idx="2288">
                  <c:v>168</c:v>
                </c:pt>
                <c:pt idx="2289">
                  <c:v>163</c:v>
                </c:pt>
                <c:pt idx="2290">
                  <c:v>166</c:v>
                </c:pt>
                <c:pt idx="2291">
                  <c:v>169</c:v>
                </c:pt>
                <c:pt idx="2292">
                  <c:v>163</c:v>
                </c:pt>
                <c:pt idx="2293">
                  <c:v>170</c:v>
                </c:pt>
                <c:pt idx="2294">
                  <c:v>167</c:v>
                </c:pt>
                <c:pt idx="2295">
                  <c:v>169</c:v>
                </c:pt>
                <c:pt idx="2296">
                  <c:v>174</c:v>
                </c:pt>
                <c:pt idx="2297">
                  <c:v>174</c:v>
                </c:pt>
                <c:pt idx="2298">
                  <c:v>174</c:v>
                </c:pt>
                <c:pt idx="2299">
                  <c:v>180</c:v>
                </c:pt>
                <c:pt idx="2300">
                  <c:v>181</c:v>
                </c:pt>
                <c:pt idx="2301">
                  <c:v>174</c:v>
                </c:pt>
                <c:pt idx="2302">
                  <c:v>171</c:v>
                </c:pt>
                <c:pt idx="2303">
                  <c:v>172</c:v>
                </c:pt>
                <c:pt idx="2304">
                  <c:v>177</c:v>
                </c:pt>
                <c:pt idx="2305">
                  <c:v>178</c:v>
                </c:pt>
                <c:pt idx="2306">
                  <c:v>183</c:v>
                </c:pt>
                <c:pt idx="2307">
                  <c:v>198</c:v>
                </c:pt>
                <c:pt idx="2308">
                  <c:v>201</c:v>
                </c:pt>
                <c:pt idx="2309">
                  <c:v>203</c:v>
                </c:pt>
                <c:pt idx="2310">
                  <c:v>197</c:v>
                </c:pt>
                <c:pt idx="2311">
                  <c:v>209</c:v>
                </c:pt>
                <c:pt idx="2312">
                  <c:v>208</c:v>
                </c:pt>
                <c:pt idx="2313">
                  <c:v>212</c:v>
                </c:pt>
                <c:pt idx="2314">
                  <c:v>217</c:v>
                </c:pt>
                <c:pt idx="2315">
                  <c:v>209</c:v>
                </c:pt>
                <c:pt idx="2316">
                  <c:v>197</c:v>
                </c:pt>
                <c:pt idx="2317">
                  <c:v>193</c:v>
                </c:pt>
                <c:pt idx="2318">
                  <c:v>193</c:v>
                </c:pt>
                <c:pt idx="2319">
                  <c:v>190</c:v>
                </c:pt>
                <c:pt idx="2320">
                  <c:v>190</c:v>
                </c:pt>
                <c:pt idx="2321">
                  <c:v>188</c:v>
                </c:pt>
                <c:pt idx="2322">
                  <c:v>185</c:v>
                </c:pt>
                <c:pt idx="2323">
                  <c:v>186</c:v>
                </c:pt>
                <c:pt idx="2324">
                  <c:v>186</c:v>
                </c:pt>
                <c:pt idx="2325">
                  <c:v>185</c:v>
                </c:pt>
                <c:pt idx="2326">
                  <c:v>185</c:v>
                </c:pt>
                <c:pt idx="2327">
                  <c:v>189</c:v>
                </c:pt>
                <c:pt idx="2328">
                  <c:v>177</c:v>
                </c:pt>
                <c:pt idx="2329">
                  <c:v>183</c:v>
                </c:pt>
                <c:pt idx="2330">
                  <c:v>187</c:v>
                </c:pt>
                <c:pt idx="2331">
                  <c:v>181</c:v>
                </c:pt>
                <c:pt idx="2332">
                  <c:v>180</c:v>
                </c:pt>
                <c:pt idx="2333">
                  <c:v>188</c:v>
                </c:pt>
                <c:pt idx="2334">
                  <c:v>171</c:v>
                </c:pt>
                <c:pt idx="2335">
                  <c:v>167</c:v>
                </c:pt>
                <c:pt idx="2336">
                  <c:v>165</c:v>
                </c:pt>
                <c:pt idx="2337">
                  <c:v>167</c:v>
                </c:pt>
                <c:pt idx="2338">
                  <c:v>171</c:v>
                </c:pt>
                <c:pt idx="2339">
                  <c:v>169</c:v>
                </c:pt>
                <c:pt idx="2340">
                  <c:v>170</c:v>
                </c:pt>
                <c:pt idx="2341">
                  <c:v>176</c:v>
                </c:pt>
                <c:pt idx="2342">
                  <c:v>176</c:v>
                </c:pt>
                <c:pt idx="2343">
                  <c:v>176</c:v>
                </c:pt>
                <c:pt idx="2344">
                  <c:v>174</c:v>
                </c:pt>
                <c:pt idx="2345">
                  <c:v>173</c:v>
                </c:pt>
                <c:pt idx="2346">
                  <c:v>176</c:v>
                </c:pt>
                <c:pt idx="2347">
                  <c:v>175</c:v>
                </c:pt>
                <c:pt idx="2348">
                  <c:v>179</c:v>
                </c:pt>
                <c:pt idx="2349">
                  <c:v>172</c:v>
                </c:pt>
                <c:pt idx="2350">
                  <c:v>167</c:v>
                </c:pt>
                <c:pt idx="2351">
                  <c:v>164</c:v>
                </c:pt>
                <c:pt idx="2352">
                  <c:v>168</c:v>
                </c:pt>
                <c:pt idx="2353">
                  <c:v>164</c:v>
                </c:pt>
                <c:pt idx="2354">
                  <c:v>155</c:v>
                </c:pt>
                <c:pt idx="2355">
                  <c:v>157</c:v>
                </c:pt>
                <c:pt idx="2356">
                  <c:v>155</c:v>
                </c:pt>
                <c:pt idx="2357">
                  <c:v>155</c:v>
                </c:pt>
                <c:pt idx="2358">
                  <c:v>152</c:v>
                </c:pt>
                <c:pt idx="2359">
                  <c:v>156</c:v>
                </c:pt>
                <c:pt idx="2360">
                  <c:v>151</c:v>
                </c:pt>
                <c:pt idx="2361">
                  <c:v>150</c:v>
                </c:pt>
                <c:pt idx="2362">
                  <c:v>157</c:v>
                </c:pt>
                <c:pt idx="2363">
                  <c:v>157</c:v>
                </c:pt>
                <c:pt idx="2364">
                  <c:v>163</c:v>
                </c:pt>
                <c:pt idx="2365">
                  <c:v>162</c:v>
                </c:pt>
                <c:pt idx="2366">
                  <c:v>152</c:v>
                </c:pt>
                <c:pt idx="2367">
                  <c:v>152</c:v>
                </c:pt>
                <c:pt idx="2368">
                  <c:v>155</c:v>
                </c:pt>
                <c:pt idx="2369">
                  <c:v>157</c:v>
                </c:pt>
                <c:pt idx="2370">
                  <c:v>159</c:v>
                </c:pt>
                <c:pt idx="2371">
                  <c:v>161</c:v>
                </c:pt>
                <c:pt idx="2372">
                  <c:v>158</c:v>
                </c:pt>
                <c:pt idx="2373">
                  <c:v>155</c:v>
                </c:pt>
                <c:pt idx="2374">
                  <c:v>150</c:v>
                </c:pt>
                <c:pt idx="2375">
                  <c:v>153</c:v>
                </c:pt>
                <c:pt idx="2376">
                  <c:v>156</c:v>
                </c:pt>
                <c:pt idx="2377">
                  <c:v>153</c:v>
                </c:pt>
                <c:pt idx="2378">
                  <c:v>150</c:v>
                </c:pt>
                <c:pt idx="2379">
                  <c:v>148</c:v>
                </c:pt>
                <c:pt idx="2380">
                  <c:v>143</c:v>
                </c:pt>
                <c:pt idx="2381">
                  <c:v>147</c:v>
                </c:pt>
                <c:pt idx="2382">
                  <c:v>144</c:v>
                </c:pt>
                <c:pt idx="2383">
                  <c:v>149</c:v>
                </c:pt>
                <c:pt idx="2384">
                  <c:v>152</c:v>
                </c:pt>
                <c:pt idx="2385">
                  <c:v>149</c:v>
                </c:pt>
                <c:pt idx="2386">
                  <c:v>148</c:v>
                </c:pt>
                <c:pt idx="2387">
                  <c:v>155</c:v>
                </c:pt>
                <c:pt idx="2388">
                  <c:v>152</c:v>
                </c:pt>
                <c:pt idx="2389">
                  <c:v>153</c:v>
                </c:pt>
                <c:pt idx="2390">
                  <c:v>153</c:v>
                </c:pt>
                <c:pt idx="2391">
                  <c:v>153</c:v>
                </c:pt>
                <c:pt idx="2392">
                  <c:v>152</c:v>
                </c:pt>
                <c:pt idx="2393">
                  <c:v>152</c:v>
                </c:pt>
                <c:pt idx="2394">
                  <c:v>139</c:v>
                </c:pt>
                <c:pt idx="2395">
                  <c:v>140</c:v>
                </c:pt>
                <c:pt idx="2396">
                  <c:v>139</c:v>
                </c:pt>
                <c:pt idx="2397">
                  <c:v>141</c:v>
                </c:pt>
                <c:pt idx="2398">
                  <c:v>143</c:v>
                </c:pt>
                <c:pt idx="2399">
                  <c:v>138</c:v>
                </c:pt>
                <c:pt idx="2400">
                  <c:v>134</c:v>
                </c:pt>
                <c:pt idx="2401">
                  <c:v>129</c:v>
                </c:pt>
                <c:pt idx="2402">
                  <c:v>130</c:v>
                </c:pt>
                <c:pt idx="2403">
                  <c:v>138</c:v>
                </c:pt>
                <c:pt idx="2404">
                  <c:v>141</c:v>
                </c:pt>
                <c:pt idx="2405">
                  <c:v>131</c:v>
                </c:pt>
                <c:pt idx="2406">
                  <c:v>135</c:v>
                </c:pt>
                <c:pt idx="2407">
                  <c:v>139</c:v>
                </c:pt>
                <c:pt idx="2408">
                  <c:v>144</c:v>
                </c:pt>
                <c:pt idx="2409">
                  <c:v>140</c:v>
                </c:pt>
                <c:pt idx="2410">
                  <c:v>142</c:v>
                </c:pt>
                <c:pt idx="2411">
                  <c:v>140</c:v>
                </c:pt>
                <c:pt idx="2412">
                  <c:v>137</c:v>
                </c:pt>
                <c:pt idx="2413">
                  <c:v>142</c:v>
                </c:pt>
                <c:pt idx="2414">
                  <c:v>138</c:v>
                </c:pt>
                <c:pt idx="2415">
                  <c:v>138</c:v>
                </c:pt>
                <c:pt idx="2416">
                  <c:v>141</c:v>
                </c:pt>
                <c:pt idx="2417">
                  <c:v>141</c:v>
                </c:pt>
                <c:pt idx="2418">
                  <c:v>140</c:v>
                </c:pt>
                <c:pt idx="2419">
                  <c:v>141</c:v>
                </c:pt>
                <c:pt idx="2420">
                  <c:v>139</c:v>
                </c:pt>
                <c:pt idx="2421">
                  <c:v>144</c:v>
                </c:pt>
                <c:pt idx="2422">
                  <c:v>146</c:v>
                </c:pt>
                <c:pt idx="2423">
                  <c:v>149</c:v>
                </c:pt>
                <c:pt idx="2424">
                  <c:v>152</c:v>
                </c:pt>
                <c:pt idx="2425">
                  <c:v>150</c:v>
                </c:pt>
                <c:pt idx="2426">
                  <c:v>151</c:v>
                </c:pt>
                <c:pt idx="2427">
                  <c:v>152</c:v>
                </c:pt>
                <c:pt idx="2428">
                  <c:v>156</c:v>
                </c:pt>
                <c:pt idx="2429">
                  <c:v>148</c:v>
                </c:pt>
                <c:pt idx="2430">
                  <c:v>146</c:v>
                </c:pt>
                <c:pt idx="2431">
                  <c:v>143</c:v>
                </c:pt>
                <c:pt idx="2432">
                  <c:v>132</c:v>
                </c:pt>
                <c:pt idx="2433">
                  <c:v>138</c:v>
                </c:pt>
                <c:pt idx="2434">
                  <c:v>144</c:v>
                </c:pt>
                <c:pt idx="2435">
                  <c:v>144</c:v>
                </c:pt>
                <c:pt idx="2436">
                  <c:v>151</c:v>
                </c:pt>
                <c:pt idx="2437">
                  <c:v>141</c:v>
                </c:pt>
                <c:pt idx="2438">
                  <c:v>145</c:v>
                </c:pt>
                <c:pt idx="2439">
                  <c:v>156</c:v>
                </c:pt>
                <c:pt idx="2440">
                  <c:v>157</c:v>
                </c:pt>
                <c:pt idx="2441">
                  <c:v>161</c:v>
                </c:pt>
                <c:pt idx="2442">
                  <c:v>161</c:v>
                </c:pt>
                <c:pt idx="2443">
                  <c:v>165</c:v>
                </c:pt>
                <c:pt idx="2444">
                  <c:v>164</c:v>
                </c:pt>
                <c:pt idx="2445">
                  <c:v>162</c:v>
                </c:pt>
                <c:pt idx="2446">
                  <c:v>157</c:v>
                </c:pt>
                <c:pt idx="2447">
                  <c:v>156</c:v>
                </c:pt>
                <c:pt idx="2448">
                  <c:v>151</c:v>
                </c:pt>
                <c:pt idx="2449">
                  <c:v>153</c:v>
                </c:pt>
                <c:pt idx="2450">
                  <c:v>149</c:v>
                </c:pt>
                <c:pt idx="2451">
                  <c:v>147</c:v>
                </c:pt>
                <c:pt idx="2452">
                  <c:v>145</c:v>
                </c:pt>
                <c:pt idx="2453">
                  <c:v>145</c:v>
                </c:pt>
                <c:pt idx="2454">
                  <c:v>146</c:v>
                </c:pt>
                <c:pt idx="2455">
                  <c:v>146</c:v>
                </c:pt>
                <c:pt idx="2456">
                  <c:v>145</c:v>
                </c:pt>
                <c:pt idx="2457">
                  <c:v>144</c:v>
                </c:pt>
                <c:pt idx="2458">
                  <c:v>147</c:v>
                </c:pt>
                <c:pt idx="2459">
                  <c:v>145</c:v>
                </c:pt>
                <c:pt idx="2460">
                  <c:v>146</c:v>
                </c:pt>
                <c:pt idx="2461">
                  <c:v>144</c:v>
                </c:pt>
                <c:pt idx="2462">
                  <c:v>144</c:v>
                </c:pt>
                <c:pt idx="2463">
                  <c:v>140</c:v>
                </c:pt>
                <c:pt idx="2464">
                  <c:v>137</c:v>
                </c:pt>
                <c:pt idx="2465">
                  <c:v>142</c:v>
                </c:pt>
                <c:pt idx="2466">
                  <c:v>147</c:v>
                </c:pt>
                <c:pt idx="2467">
                  <c:v>149</c:v>
                </c:pt>
                <c:pt idx="2468">
                  <c:v>148</c:v>
                </c:pt>
                <c:pt idx="2469">
                  <c:v>149</c:v>
                </c:pt>
                <c:pt idx="2470">
                  <c:v>152</c:v>
                </c:pt>
                <c:pt idx="2471">
                  <c:v>154</c:v>
                </c:pt>
                <c:pt idx="2472">
                  <c:v>148</c:v>
                </c:pt>
                <c:pt idx="2473">
                  <c:v>152</c:v>
                </c:pt>
                <c:pt idx="2474">
                  <c:v>149</c:v>
                </c:pt>
                <c:pt idx="2475">
                  <c:v>151</c:v>
                </c:pt>
                <c:pt idx="2476">
                  <c:v>153</c:v>
                </c:pt>
                <c:pt idx="2477">
                  <c:v>165</c:v>
                </c:pt>
                <c:pt idx="2478">
                  <c:v>158</c:v>
                </c:pt>
                <c:pt idx="2479">
                  <c:v>158</c:v>
                </c:pt>
                <c:pt idx="2480">
                  <c:v>171</c:v>
                </c:pt>
                <c:pt idx="2481">
                  <c:v>169</c:v>
                </c:pt>
                <c:pt idx="2482">
                  <c:v>178</c:v>
                </c:pt>
                <c:pt idx="2483">
                  <c:v>170</c:v>
                </c:pt>
                <c:pt idx="2484">
                  <c:v>169</c:v>
                </c:pt>
                <c:pt idx="2485">
                  <c:v>170</c:v>
                </c:pt>
                <c:pt idx="2486">
                  <c:v>176</c:v>
                </c:pt>
                <c:pt idx="2487">
                  <c:v>174</c:v>
                </c:pt>
                <c:pt idx="2488">
                  <c:v>173</c:v>
                </c:pt>
                <c:pt idx="2489">
                  <c:v>177</c:v>
                </c:pt>
                <c:pt idx="2490">
                  <c:v>171</c:v>
                </c:pt>
                <c:pt idx="2491">
                  <c:v>184</c:v>
                </c:pt>
                <c:pt idx="2492">
                  <c:v>182</c:v>
                </c:pt>
                <c:pt idx="2493">
                  <c:v>179</c:v>
                </c:pt>
                <c:pt idx="2494">
                  <c:v>172</c:v>
                </c:pt>
                <c:pt idx="2495">
                  <c:v>171</c:v>
                </c:pt>
                <c:pt idx="2496">
                  <c:v>173</c:v>
                </c:pt>
                <c:pt idx="2497">
                  <c:v>174</c:v>
                </c:pt>
                <c:pt idx="2498">
                  <c:v>169</c:v>
                </c:pt>
                <c:pt idx="2499">
                  <c:v>173</c:v>
                </c:pt>
                <c:pt idx="2500">
                  <c:v>175</c:v>
                </c:pt>
                <c:pt idx="2501">
                  <c:v>169</c:v>
                </c:pt>
                <c:pt idx="2502">
                  <c:v>169</c:v>
                </c:pt>
                <c:pt idx="2503">
                  <c:v>172</c:v>
                </c:pt>
                <c:pt idx="2504">
                  <c:v>168</c:v>
                </c:pt>
                <c:pt idx="2505">
                  <c:v>173</c:v>
                </c:pt>
                <c:pt idx="2506">
                  <c:v>173</c:v>
                </c:pt>
                <c:pt idx="2507">
                  <c:v>172</c:v>
                </c:pt>
                <c:pt idx="2508">
                  <c:v>168</c:v>
                </c:pt>
                <c:pt idx="2509">
                  <c:v>173</c:v>
                </c:pt>
                <c:pt idx="2510">
                  <c:v>170</c:v>
                </c:pt>
                <c:pt idx="2511">
                  <c:v>169</c:v>
                </c:pt>
                <c:pt idx="2512">
                  <c:v>165</c:v>
                </c:pt>
                <c:pt idx="2513">
                  <c:v>168</c:v>
                </c:pt>
                <c:pt idx="2514">
                  <c:v>173</c:v>
                </c:pt>
                <c:pt idx="2515">
                  <c:v>174</c:v>
                </c:pt>
                <c:pt idx="2516">
                  <c:v>176</c:v>
                </c:pt>
                <c:pt idx="2517">
                  <c:v>174</c:v>
                </c:pt>
                <c:pt idx="2518">
                  <c:v>175</c:v>
                </c:pt>
                <c:pt idx="2519">
                  <c:v>175</c:v>
                </c:pt>
                <c:pt idx="2520">
                  <c:v>173</c:v>
                </c:pt>
                <c:pt idx="2521">
                  <c:v>176</c:v>
                </c:pt>
                <c:pt idx="2522">
                  <c:v>175</c:v>
                </c:pt>
                <c:pt idx="2523">
                  <c:v>175</c:v>
                </c:pt>
                <c:pt idx="2524">
                  <c:v>179</c:v>
                </c:pt>
                <c:pt idx="2525">
                  <c:v>192</c:v>
                </c:pt>
                <c:pt idx="2526">
                  <c:v>174</c:v>
                </c:pt>
                <c:pt idx="2527">
                  <c:v>173</c:v>
                </c:pt>
                <c:pt idx="2528">
                  <c:v>181</c:v>
                </c:pt>
                <c:pt idx="2529">
                  <c:v>180</c:v>
                </c:pt>
                <c:pt idx="2530">
                  <c:v>195</c:v>
                </c:pt>
                <c:pt idx="2531">
                  <c:v>198</c:v>
                </c:pt>
                <c:pt idx="2532">
                  <c:v>209</c:v>
                </c:pt>
                <c:pt idx="2533">
                  <c:v>221</c:v>
                </c:pt>
                <c:pt idx="2534">
                  <c:v>232</c:v>
                </c:pt>
                <c:pt idx="2535">
                  <c:v>236</c:v>
                </c:pt>
                <c:pt idx="2536">
                  <c:v>251</c:v>
                </c:pt>
                <c:pt idx="2537">
                  <c:v>219</c:v>
                </c:pt>
                <c:pt idx="2538">
                  <c:v>200</c:v>
                </c:pt>
                <c:pt idx="2539">
                  <c:v>203</c:v>
                </c:pt>
                <c:pt idx="2540">
                  <c:v>192</c:v>
                </c:pt>
                <c:pt idx="2541">
                  <c:v>184</c:v>
                </c:pt>
                <c:pt idx="2542">
                  <c:v>185</c:v>
                </c:pt>
                <c:pt idx="2543">
                  <c:v>189</c:v>
                </c:pt>
                <c:pt idx="2544">
                  <c:v>190</c:v>
                </c:pt>
                <c:pt idx="2545">
                  <c:v>191</c:v>
                </c:pt>
                <c:pt idx="2546">
                  <c:v>192</c:v>
                </c:pt>
                <c:pt idx="2547">
                  <c:v>192</c:v>
                </c:pt>
                <c:pt idx="2548">
                  <c:v>193</c:v>
                </c:pt>
                <c:pt idx="2549">
                  <c:v>203</c:v>
                </c:pt>
                <c:pt idx="2550">
                  <c:v>215</c:v>
                </c:pt>
                <c:pt idx="2551">
                  <c:v>228</c:v>
                </c:pt>
                <c:pt idx="2552">
                  <c:v>230</c:v>
                </c:pt>
                <c:pt idx="2553">
                  <c:v>215</c:v>
                </c:pt>
                <c:pt idx="2554">
                  <c:v>221</c:v>
                </c:pt>
                <c:pt idx="2555">
                  <c:v>227</c:v>
                </c:pt>
                <c:pt idx="2556">
                  <c:v>234</c:v>
                </c:pt>
                <c:pt idx="2557">
                  <c:v>229</c:v>
                </c:pt>
                <c:pt idx="2558">
                  <c:v>250</c:v>
                </c:pt>
                <c:pt idx="2559">
                  <c:v>242</c:v>
                </c:pt>
                <c:pt idx="2560">
                  <c:v>220</c:v>
                </c:pt>
                <c:pt idx="2561">
                  <c:v>243</c:v>
                </c:pt>
                <c:pt idx="2562">
                  <c:v>243</c:v>
                </c:pt>
                <c:pt idx="2563">
                  <c:v>239</c:v>
                </c:pt>
                <c:pt idx="2564">
                  <c:v>232</c:v>
                </c:pt>
                <c:pt idx="2565">
                  <c:v>230</c:v>
                </c:pt>
                <c:pt idx="2566">
                  <c:v>230</c:v>
                </c:pt>
                <c:pt idx="2567">
                  <c:v>238</c:v>
                </c:pt>
                <c:pt idx="2568">
                  <c:v>229</c:v>
                </c:pt>
                <c:pt idx="2569">
                  <c:v>231</c:v>
                </c:pt>
                <c:pt idx="2570">
                  <c:v>215</c:v>
                </c:pt>
                <c:pt idx="2571">
                  <c:v>209</c:v>
                </c:pt>
                <c:pt idx="2572">
                  <c:v>221</c:v>
                </c:pt>
                <c:pt idx="2573">
                  <c:v>211</c:v>
                </c:pt>
                <c:pt idx="2574">
                  <c:v>210</c:v>
                </c:pt>
                <c:pt idx="2575">
                  <c:v>212</c:v>
                </c:pt>
                <c:pt idx="2576">
                  <c:v>218</c:v>
                </c:pt>
                <c:pt idx="2577">
                  <c:v>206</c:v>
                </c:pt>
                <c:pt idx="2578">
                  <c:v>189</c:v>
                </c:pt>
                <c:pt idx="2579">
                  <c:v>209</c:v>
                </c:pt>
                <c:pt idx="2580">
                  <c:v>209</c:v>
                </c:pt>
                <c:pt idx="2581">
                  <c:v>201</c:v>
                </c:pt>
                <c:pt idx="2582">
                  <c:v>205</c:v>
                </c:pt>
                <c:pt idx="2583">
                  <c:v>198</c:v>
                </c:pt>
                <c:pt idx="2584">
                  <c:v>195</c:v>
                </c:pt>
                <c:pt idx="2585">
                  <c:v>197</c:v>
                </c:pt>
                <c:pt idx="2586">
                  <c:v>201</c:v>
                </c:pt>
                <c:pt idx="2587">
                  <c:v>197</c:v>
                </c:pt>
                <c:pt idx="2588">
                  <c:v>194</c:v>
                </c:pt>
                <c:pt idx="2589">
                  <c:v>194</c:v>
                </c:pt>
                <c:pt idx="2590">
                  <c:v>193</c:v>
                </c:pt>
                <c:pt idx="2591">
                  <c:v>196</c:v>
                </c:pt>
                <c:pt idx="2592">
                  <c:v>199</c:v>
                </c:pt>
                <c:pt idx="2593">
                  <c:v>203</c:v>
                </c:pt>
                <c:pt idx="2594">
                  <c:v>204</c:v>
                </c:pt>
                <c:pt idx="2595">
                  <c:v>211</c:v>
                </c:pt>
                <c:pt idx="2596">
                  <c:v>228</c:v>
                </c:pt>
                <c:pt idx="2597">
                  <c:v>225</c:v>
                </c:pt>
                <c:pt idx="2598">
                  <c:v>221</c:v>
                </c:pt>
                <c:pt idx="2599">
                  <c:v>225</c:v>
                </c:pt>
                <c:pt idx="2600">
                  <c:v>234</c:v>
                </c:pt>
                <c:pt idx="2601">
                  <c:v>234</c:v>
                </c:pt>
                <c:pt idx="2602">
                  <c:v>240</c:v>
                </c:pt>
                <c:pt idx="2603">
                  <c:v>233</c:v>
                </c:pt>
                <c:pt idx="2604">
                  <c:v>233</c:v>
                </c:pt>
                <c:pt idx="2605">
                  <c:v>229</c:v>
                </c:pt>
                <c:pt idx="2606">
                  <c:v>230</c:v>
                </c:pt>
                <c:pt idx="2607">
                  <c:v>226</c:v>
                </c:pt>
                <c:pt idx="2608">
                  <c:v>220</c:v>
                </c:pt>
                <c:pt idx="2609">
                  <c:v>224</c:v>
                </c:pt>
                <c:pt idx="2610">
                  <c:v>218</c:v>
                </c:pt>
                <c:pt idx="2611">
                  <c:v>218</c:v>
                </c:pt>
                <c:pt idx="2612">
                  <c:v>220</c:v>
                </c:pt>
                <c:pt idx="2613">
                  <c:v>214</c:v>
                </c:pt>
                <c:pt idx="2614">
                  <c:v>221</c:v>
                </c:pt>
                <c:pt idx="2615">
                  <c:v>205</c:v>
                </c:pt>
                <c:pt idx="2616">
                  <c:v>214</c:v>
                </c:pt>
                <c:pt idx="2617">
                  <c:v>214</c:v>
                </c:pt>
                <c:pt idx="2618">
                  <c:v>207</c:v>
                </c:pt>
                <c:pt idx="2619">
                  <c:v>211</c:v>
                </c:pt>
                <c:pt idx="2620">
                  <c:v>214</c:v>
                </c:pt>
                <c:pt idx="2621">
                  <c:v>210</c:v>
                </c:pt>
                <c:pt idx="2622">
                  <c:v>212</c:v>
                </c:pt>
                <c:pt idx="2623">
                  <c:v>214</c:v>
                </c:pt>
                <c:pt idx="2624">
                  <c:v>225</c:v>
                </c:pt>
                <c:pt idx="2625">
                  <c:v>221</c:v>
                </c:pt>
                <c:pt idx="2626">
                  <c:v>215</c:v>
                </c:pt>
                <c:pt idx="2627">
                  <c:v>208</c:v>
                </c:pt>
                <c:pt idx="2628">
                  <c:v>209</c:v>
                </c:pt>
                <c:pt idx="2629">
                  <c:v>208</c:v>
                </c:pt>
                <c:pt idx="2630">
                  <c:v>207</c:v>
                </c:pt>
                <c:pt idx="2631">
                  <c:v>201</c:v>
                </c:pt>
                <c:pt idx="2632">
                  <c:v>199</c:v>
                </c:pt>
                <c:pt idx="2633">
                  <c:v>210</c:v>
                </c:pt>
                <c:pt idx="2634">
                  <c:v>202</c:v>
                </c:pt>
                <c:pt idx="2635">
                  <c:v>205</c:v>
                </c:pt>
                <c:pt idx="2636">
                  <c:v>201</c:v>
                </c:pt>
                <c:pt idx="2637">
                  <c:v>195</c:v>
                </c:pt>
                <c:pt idx="2638">
                  <c:v>206</c:v>
                </c:pt>
                <c:pt idx="2639">
                  <c:v>202</c:v>
                </c:pt>
                <c:pt idx="2640">
                  <c:v>194</c:v>
                </c:pt>
                <c:pt idx="2641">
                  <c:v>206</c:v>
                </c:pt>
                <c:pt idx="2642">
                  <c:v>208</c:v>
                </c:pt>
                <c:pt idx="2643">
                  <c:v>230</c:v>
                </c:pt>
                <c:pt idx="2644">
                  <c:v>212</c:v>
                </c:pt>
                <c:pt idx="2645">
                  <c:v>204</c:v>
                </c:pt>
                <c:pt idx="2646">
                  <c:v>201</c:v>
                </c:pt>
                <c:pt idx="2647">
                  <c:v>203</c:v>
                </c:pt>
                <c:pt idx="2648">
                  <c:v>204</c:v>
                </c:pt>
                <c:pt idx="2649">
                  <c:v>204</c:v>
                </c:pt>
                <c:pt idx="2650">
                  <c:v>204</c:v>
                </c:pt>
                <c:pt idx="2651">
                  <c:v>210</c:v>
                </c:pt>
                <c:pt idx="2652">
                  <c:v>215</c:v>
                </c:pt>
                <c:pt idx="2653">
                  <c:v>216</c:v>
                </c:pt>
                <c:pt idx="2654">
                  <c:v>217</c:v>
                </c:pt>
                <c:pt idx="2655">
                  <c:v>214</c:v>
                </c:pt>
                <c:pt idx="2656">
                  <c:v>212</c:v>
                </c:pt>
                <c:pt idx="2657">
                  <c:v>213</c:v>
                </c:pt>
                <c:pt idx="2658">
                  <c:v>218</c:v>
                </c:pt>
                <c:pt idx="2659">
                  <c:v>216</c:v>
                </c:pt>
                <c:pt idx="2660">
                  <c:v>222</c:v>
                </c:pt>
                <c:pt idx="2661">
                  <c:v>229</c:v>
                </c:pt>
                <c:pt idx="2662">
                  <c:v>229</c:v>
                </c:pt>
                <c:pt idx="2663">
                  <c:v>227</c:v>
                </c:pt>
                <c:pt idx="2664">
                  <c:v>223</c:v>
                </c:pt>
                <c:pt idx="2665">
                  <c:v>225</c:v>
                </c:pt>
                <c:pt idx="2666">
                  <c:v>233</c:v>
                </c:pt>
                <c:pt idx="2667">
                  <c:v>235</c:v>
                </c:pt>
                <c:pt idx="2668">
                  <c:v>223</c:v>
                </c:pt>
                <c:pt idx="2669">
                  <c:v>223</c:v>
                </c:pt>
                <c:pt idx="2670">
                  <c:v>217</c:v>
                </c:pt>
                <c:pt idx="2671">
                  <c:v>216</c:v>
                </c:pt>
                <c:pt idx="2672">
                  <c:v>219</c:v>
                </c:pt>
                <c:pt idx="2673">
                  <c:v>220</c:v>
                </c:pt>
                <c:pt idx="2674">
                  <c:v>222</c:v>
                </c:pt>
                <c:pt idx="2675">
                  <c:v>233</c:v>
                </c:pt>
                <c:pt idx="2676">
                  <c:v>225</c:v>
                </c:pt>
                <c:pt idx="2677">
                  <c:v>219</c:v>
                </c:pt>
                <c:pt idx="2678">
                  <c:v>226</c:v>
                </c:pt>
                <c:pt idx="2679">
                  <c:v>225</c:v>
                </c:pt>
                <c:pt idx="2680">
                  <c:v>233</c:v>
                </c:pt>
                <c:pt idx="2681">
                  <c:v>233</c:v>
                </c:pt>
                <c:pt idx="2682">
                  <c:v>242</c:v>
                </c:pt>
                <c:pt idx="2683">
                  <c:v>233</c:v>
                </c:pt>
                <c:pt idx="2684">
                  <c:v>228</c:v>
                </c:pt>
                <c:pt idx="2685">
                  <c:v>225</c:v>
                </c:pt>
                <c:pt idx="2686">
                  <c:v>228</c:v>
                </c:pt>
                <c:pt idx="2687">
                  <c:v>232</c:v>
                </c:pt>
                <c:pt idx="2688">
                  <c:v>228</c:v>
                </c:pt>
                <c:pt idx="2689">
                  <c:v>230</c:v>
                </c:pt>
                <c:pt idx="2690">
                  <c:v>233</c:v>
                </c:pt>
                <c:pt idx="2691">
                  <c:v>238</c:v>
                </c:pt>
                <c:pt idx="2692">
                  <c:v>241</c:v>
                </c:pt>
                <c:pt idx="2693">
                  <c:v>254</c:v>
                </c:pt>
                <c:pt idx="2694">
                  <c:v>257</c:v>
                </c:pt>
                <c:pt idx="2695">
                  <c:v>265</c:v>
                </c:pt>
                <c:pt idx="2696">
                  <c:v>259</c:v>
                </c:pt>
                <c:pt idx="2697">
                  <c:v>252</c:v>
                </c:pt>
                <c:pt idx="2698">
                  <c:v>242</c:v>
                </c:pt>
                <c:pt idx="2699">
                  <c:v>247</c:v>
                </c:pt>
                <c:pt idx="2700">
                  <c:v>255</c:v>
                </c:pt>
                <c:pt idx="2701">
                  <c:v>252</c:v>
                </c:pt>
                <c:pt idx="2702">
                  <c:v>246</c:v>
                </c:pt>
                <c:pt idx="2703">
                  <c:v>255</c:v>
                </c:pt>
                <c:pt idx="2704">
                  <c:v>264</c:v>
                </c:pt>
                <c:pt idx="2705">
                  <c:v>260</c:v>
                </c:pt>
                <c:pt idx="2706">
                  <c:v>269</c:v>
                </c:pt>
                <c:pt idx="2707">
                  <c:v>266</c:v>
                </c:pt>
                <c:pt idx="2708">
                  <c:v>249</c:v>
                </c:pt>
                <c:pt idx="2709">
                  <c:v>256</c:v>
                </c:pt>
                <c:pt idx="2710">
                  <c:v>267</c:v>
                </c:pt>
                <c:pt idx="2711">
                  <c:v>265</c:v>
                </c:pt>
                <c:pt idx="2712">
                  <c:v>276</c:v>
                </c:pt>
                <c:pt idx="2713">
                  <c:v>285</c:v>
                </c:pt>
                <c:pt idx="2714">
                  <c:v>295</c:v>
                </c:pt>
                <c:pt idx="2715">
                  <c:v>301</c:v>
                </c:pt>
                <c:pt idx="2716">
                  <c:v>296</c:v>
                </c:pt>
                <c:pt idx="2717">
                  <c:v>287</c:v>
                </c:pt>
                <c:pt idx="2718">
                  <c:v>280</c:v>
                </c:pt>
                <c:pt idx="2719">
                  <c:v>277</c:v>
                </c:pt>
                <c:pt idx="2720">
                  <c:v>285</c:v>
                </c:pt>
                <c:pt idx="2721">
                  <c:v>283</c:v>
                </c:pt>
                <c:pt idx="2722">
                  <c:v>286</c:v>
                </c:pt>
                <c:pt idx="2723">
                  <c:v>290</c:v>
                </c:pt>
                <c:pt idx="2724">
                  <c:v>287</c:v>
                </c:pt>
                <c:pt idx="2725">
                  <c:v>281</c:v>
                </c:pt>
                <c:pt idx="2726">
                  <c:v>276</c:v>
                </c:pt>
                <c:pt idx="2727">
                  <c:v>279</c:v>
                </c:pt>
                <c:pt idx="2728">
                  <c:v>284</c:v>
                </c:pt>
                <c:pt idx="2729">
                  <c:v>281</c:v>
                </c:pt>
                <c:pt idx="2730">
                  <c:v>269</c:v>
                </c:pt>
                <c:pt idx="2731">
                  <c:v>264</c:v>
                </c:pt>
                <c:pt idx="2732">
                  <c:v>266</c:v>
                </c:pt>
                <c:pt idx="2733">
                  <c:v>266</c:v>
                </c:pt>
                <c:pt idx="2734">
                  <c:v>276</c:v>
                </c:pt>
                <c:pt idx="2735">
                  <c:v>291</c:v>
                </c:pt>
                <c:pt idx="2736">
                  <c:v>295</c:v>
                </c:pt>
                <c:pt idx="2737">
                  <c:v>306</c:v>
                </c:pt>
                <c:pt idx="2738">
                  <c:v>301</c:v>
                </c:pt>
                <c:pt idx="2739">
                  <c:v>320</c:v>
                </c:pt>
                <c:pt idx="2740">
                  <c:v>325</c:v>
                </c:pt>
                <c:pt idx="2741">
                  <c:v>320</c:v>
                </c:pt>
                <c:pt idx="2742">
                  <c:v>299</c:v>
                </c:pt>
                <c:pt idx="2743">
                  <c:v>308</c:v>
                </c:pt>
                <c:pt idx="2744">
                  <c:v>294</c:v>
                </c:pt>
                <c:pt idx="2745">
                  <c:v>283</c:v>
                </c:pt>
                <c:pt idx="2746">
                  <c:v>283</c:v>
                </c:pt>
                <c:pt idx="2747">
                  <c:v>278</c:v>
                </c:pt>
                <c:pt idx="2748">
                  <c:v>270</c:v>
                </c:pt>
                <c:pt idx="2749">
                  <c:v>270</c:v>
                </c:pt>
                <c:pt idx="2750">
                  <c:v>278</c:v>
                </c:pt>
                <c:pt idx="2751">
                  <c:v>285</c:v>
                </c:pt>
                <c:pt idx="2752">
                  <c:v>276</c:v>
                </c:pt>
                <c:pt idx="2753">
                  <c:v>270</c:v>
                </c:pt>
                <c:pt idx="2754">
                  <c:v>274</c:v>
                </c:pt>
                <c:pt idx="2755">
                  <c:v>279</c:v>
                </c:pt>
                <c:pt idx="2756">
                  <c:v>291</c:v>
                </c:pt>
                <c:pt idx="2757">
                  <c:v>290</c:v>
                </c:pt>
                <c:pt idx="2758">
                  <c:v>275</c:v>
                </c:pt>
                <c:pt idx="2759">
                  <c:v>276</c:v>
                </c:pt>
                <c:pt idx="2760">
                  <c:v>283</c:v>
                </c:pt>
                <c:pt idx="2761">
                  <c:v>276</c:v>
                </c:pt>
                <c:pt idx="2762">
                  <c:v>272</c:v>
                </c:pt>
                <c:pt idx="2763">
                  <c:v>286</c:v>
                </c:pt>
                <c:pt idx="2764">
                  <c:v>275</c:v>
                </c:pt>
                <c:pt idx="2765">
                  <c:v>273</c:v>
                </c:pt>
                <c:pt idx="2766">
                  <c:v>274</c:v>
                </c:pt>
                <c:pt idx="2767">
                  <c:v>271</c:v>
                </c:pt>
                <c:pt idx="2768">
                  <c:v>274</c:v>
                </c:pt>
                <c:pt idx="2769">
                  <c:v>277</c:v>
                </c:pt>
                <c:pt idx="2770">
                  <c:v>271</c:v>
                </c:pt>
                <c:pt idx="2771">
                  <c:v>278</c:v>
                </c:pt>
                <c:pt idx="2772">
                  <c:v>293</c:v>
                </c:pt>
                <c:pt idx="2773">
                  <c:v>286</c:v>
                </c:pt>
                <c:pt idx="2774">
                  <c:v>289</c:v>
                </c:pt>
                <c:pt idx="2775">
                  <c:v>291</c:v>
                </c:pt>
                <c:pt idx="2776">
                  <c:v>288</c:v>
                </c:pt>
                <c:pt idx="2777">
                  <c:v>281</c:v>
                </c:pt>
                <c:pt idx="2778">
                  <c:v>283</c:v>
                </c:pt>
                <c:pt idx="2779">
                  <c:v>287</c:v>
                </c:pt>
                <c:pt idx="2780">
                  <c:v>286</c:v>
                </c:pt>
                <c:pt idx="2781">
                  <c:v>286</c:v>
                </c:pt>
                <c:pt idx="2782">
                  <c:v>287</c:v>
                </c:pt>
                <c:pt idx="2783">
                  <c:v>289</c:v>
                </c:pt>
                <c:pt idx="2784">
                  <c:v>294</c:v>
                </c:pt>
                <c:pt idx="2785">
                  <c:v>295</c:v>
                </c:pt>
                <c:pt idx="2786">
                  <c:v>292</c:v>
                </c:pt>
                <c:pt idx="2787">
                  <c:v>295</c:v>
                </c:pt>
                <c:pt idx="2788">
                  <c:v>306</c:v>
                </c:pt>
                <c:pt idx="2789">
                  <c:v>311</c:v>
                </c:pt>
                <c:pt idx="2790">
                  <c:v>312</c:v>
                </c:pt>
                <c:pt idx="2791">
                  <c:v>312</c:v>
                </c:pt>
                <c:pt idx="2792">
                  <c:v>341</c:v>
                </c:pt>
                <c:pt idx="2793">
                  <c:v>339</c:v>
                </c:pt>
                <c:pt idx="2794">
                  <c:v>328</c:v>
                </c:pt>
                <c:pt idx="2795">
                  <c:v>323</c:v>
                </c:pt>
                <c:pt idx="2796">
                  <c:v>324</c:v>
                </c:pt>
                <c:pt idx="2797">
                  <c:v>325</c:v>
                </c:pt>
                <c:pt idx="2798">
                  <c:v>331</c:v>
                </c:pt>
                <c:pt idx="2799">
                  <c:v>326</c:v>
                </c:pt>
                <c:pt idx="2800">
                  <c:v>317</c:v>
                </c:pt>
                <c:pt idx="2801">
                  <c:v>321</c:v>
                </c:pt>
                <c:pt idx="2802">
                  <c:v>323</c:v>
                </c:pt>
                <c:pt idx="2803">
                  <c:v>324</c:v>
                </c:pt>
                <c:pt idx="2804">
                  <c:v>313</c:v>
                </c:pt>
                <c:pt idx="2805">
                  <c:v>314</c:v>
                </c:pt>
                <c:pt idx="2806">
                  <c:v>321</c:v>
                </c:pt>
                <c:pt idx="2807">
                  <c:v>325</c:v>
                </c:pt>
                <c:pt idx="2808">
                  <c:v>322</c:v>
                </c:pt>
                <c:pt idx="2809">
                  <c:v>332</c:v>
                </c:pt>
                <c:pt idx="2810">
                  <c:v>350</c:v>
                </c:pt>
                <c:pt idx="2811">
                  <c:v>353</c:v>
                </c:pt>
                <c:pt idx="2812">
                  <c:v>353</c:v>
                </c:pt>
                <c:pt idx="2813">
                  <c:v>361</c:v>
                </c:pt>
                <c:pt idx="2814">
                  <c:v>384</c:v>
                </c:pt>
                <c:pt idx="2815">
                  <c:v>378</c:v>
                </c:pt>
                <c:pt idx="2816">
                  <c:v>402</c:v>
                </c:pt>
                <c:pt idx="2817">
                  <c:v>399</c:v>
                </c:pt>
                <c:pt idx="2818">
                  <c:v>410</c:v>
                </c:pt>
                <c:pt idx="2819">
                  <c:v>423</c:v>
                </c:pt>
                <c:pt idx="2820">
                  <c:v>411</c:v>
                </c:pt>
                <c:pt idx="2821">
                  <c:v>378</c:v>
                </c:pt>
                <c:pt idx="2822">
                  <c:v>390</c:v>
                </c:pt>
                <c:pt idx="2823">
                  <c:v>380</c:v>
                </c:pt>
                <c:pt idx="2824">
                  <c:v>371</c:v>
                </c:pt>
                <c:pt idx="2825">
                  <c:v>374</c:v>
                </c:pt>
                <c:pt idx="2826">
                  <c:v>379</c:v>
                </c:pt>
                <c:pt idx="2827">
                  <c:v>387</c:v>
                </c:pt>
                <c:pt idx="2828">
                  <c:v>410</c:v>
                </c:pt>
                <c:pt idx="2829">
                  <c:v>399</c:v>
                </c:pt>
                <c:pt idx="2830">
                  <c:v>402</c:v>
                </c:pt>
                <c:pt idx="2831">
                  <c:v>400</c:v>
                </c:pt>
                <c:pt idx="2832">
                  <c:v>425</c:v>
                </c:pt>
                <c:pt idx="2833">
                  <c:v>428</c:v>
                </c:pt>
                <c:pt idx="2834">
                  <c:v>425</c:v>
                </c:pt>
                <c:pt idx="2835">
                  <c:v>405</c:v>
                </c:pt>
                <c:pt idx="2836">
                  <c:v>416</c:v>
                </c:pt>
                <c:pt idx="2837">
                  <c:v>409</c:v>
                </c:pt>
                <c:pt idx="2838">
                  <c:v>405</c:v>
                </c:pt>
                <c:pt idx="2839">
                  <c:v>382</c:v>
                </c:pt>
                <c:pt idx="2840">
                  <c:v>388</c:v>
                </c:pt>
                <c:pt idx="2841">
                  <c:v>384</c:v>
                </c:pt>
                <c:pt idx="2842">
                  <c:v>375</c:v>
                </c:pt>
                <c:pt idx="2843">
                  <c:v>379</c:v>
                </c:pt>
                <c:pt idx="2844">
                  <c:v>365</c:v>
                </c:pt>
                <c:pt idx="2845">
                  <c:v>376</c:v>
                </c:pt>
                <c:pt idx="2846">
                  <c:v>370</c:v>
                </c:pt>
                <c:pt idx="2847">
                  <c:v>374</c:v>
                </c:pt>
                <c:pt idx="2848">
                  <c:v>356</c:v>
                </c:pt>
                <c:pt idx="2849">
                  <c:v>345</c:v>
                </c:pt>
                <c:pt idx="2850">
                  <c:v>341</c:v>
                </c:pt>
                <c:pt idx="2851">
                  <c:v>332</c:v>
                </c:pt>
                <c:pt idx="2852">
                  <c:v>331</c:v>
                </c:pt>
                <c:pt idx="2853">
                  <c:v>337</c:v>
                </c:pt>
                <c:pt idx="2854">
                  <c:v>325</c:v>
                </c:pt>
                <c:pt idx="2855">
                  <c:v>322</c:v>
                </c:pt>
                <c:pt idx="2856">
                  <c:v>312</c:v>
                </c:pt>
                <c:pt idx="2857">
                  <c:v>317</c:v>
                </c:pt>
                <c:pt idx="2858">
                  <c:v>324</c:v>
                </c:pt>
                <c:pt idx="2859">
                  <c:v>315</c:v>
                </c:pt>
                <c:pt idx="2860">
                  <c:v>296</c:v>
                </c:pt>
                <c:pt idx="2861">
                  <c:v>295</c:v>
                </c:pt>
                <c:pt idx="2862">
                  <c:v>283</c:v>
                </c:pt>
                <c:pt idx="2863">
                  <c:v>281</c:v>
                </c:pt>
                <c:pt idx="2864">
                  <c:v>295</c:v>
                </c:pt>
                <c:pt idx="2865">
                  <c:v>303</c:v>
                </c:pt>
                <c:pt idx="2866">
                  <c:v>303</c:v>
                </c:pt>
                <c:pt idx="2867">
                  <c:v>301</c:v>
                </c:pt>
                <c:pt idx="2868">
                  <c:v>312</c:v>
                </c:pt>
                <c:pt idx="2869">
                  <c:v>301</c:v>
                </c:pt>
                <c:pt idx="2870">
                  <c:v>294</c:v>
                </c:pt>
                <c:pt idx="2871">
                  <c:v>297</c:v>
                </c:pt>
                <c:pt idx="2872">
                  <c:v>301</c:v>
                </c:pt>
                <c:pt idx="2873">
                  <c:v>309</c:v>
                </c:pt>
                <c:pt idx="2874">
                  <c:v>306</c:v>
                </c:pt>
                <c:pt idx="2875">
                  <c:v>321</c:v>
                </c:pt>
                <c:pt idx="2876">
                  <c:v>314</c:v>
                </c:pt>
                <c:pt idx="2877">
                  <c:v>307</c:v>
                </c:pt>
                <c:pt idx="2878">
                  <c:v>296</c:v>
                </c:pt>
                <c:pt idx="2879">
                  <c:v>291</c:v>
                </c:pt>
                <c:pt idx="2880">
                  <c:v>284</c:v>
                </c:pt>
                <c:pt idx="2881">
                  <c:v>290</c:v>
                </c:pt>
                <c:pt idx="2882">
                  <c:v>291</c:v>
                </c:pt>
                <c:pt idx="2883">
                  <c:v>279</c:v>
                </c:pt>
                <c:pt idx="2884">
                  <c:v>266</c:v>
                </c:pt>
                <c:pt idx="2885">
                  <c:v>270</c:v>
                </c:pt>
                <c:pt idx="2886">
                  <c:v>278</c:v>
                </c:pt>
                <c:pt idx="2887">
                  <c:v>279</c:v>
                </c:pt>
                <c:pt idx="2888">
                  <c:v>280</c:v>
                </c:pt>
                <c:pt idx="2889">
                  <c:v>282</c:v>
                </c:pt>
                <c:pt idx="2890">
                  <c:v>274</c:v>
                </c:pt>
                <c:pt idx="2891">
                  <c:v>281</c:v>
                </c:pt>
                <c:pt idx="2892">
                  <c:v>275</c:v>
                </c:pt>
                <c:pt idx="2893">
                  <c:v>289</c:v>
                </c:pt>
                <c:pt idx="2894">
                  <c:v>298</c:v>
                </c:pt>
                <c:pt idx="2895">
                  <c:v>299</c:v>
                </c:pt>
                <c:pt idx="2896">
                  <c:v>298</c:v>
                </c:pt>
                <c:pt idx="2897">
                  <c:v>297</c:v>
                </c:pt>
                <c:pt idx="2898">
                  <c:v>295</c:v>
                </c:pt>
                <c:pt idx="2899">
                  <c:v>291</c:v>
                </c:pt>
                <c:pt idx="2900">
                  <c:v>285</c:v>
                </c:pt>
                <c:pt idx="2901">
                  <c:v>289</c:v>
                </c:pt>
                <c:pt idx="2902">
                  <c:v>283</c:v>
                </c:pt>
                <c:pt idx="2903">
                  <c:v>281</c:v>
                </c:pt>
                <c:pt idx="2904">
                  <c:v>289</c:v>
                </c:pt>
                <c:pt idx="2905">
                  <c:v>301</c:v>
                </c:pt>
                <c:pt idx="2906">
                  <c:v>304</c:v>
                </c:pt>
                <c:pt idx="2907">
                  <c:v>309</c:v>
                </c:pt>
                <c:pt idx="2908">
                  <c:v>304</c:v>
                </c:pt>
                <c:pt idx="2909">
                  <c:v>299</c:v>
                </c:pt>
                <c:pt idx="2910">
                  <c:v>298</c:v>
                </c:pt>
                <c:pt idx="2911">
                  <c:v>293</c:v>
                </c:pt>
                <c:pt idx="2912">
                  <c:v>298</c:v>
                </c:pt>
                <c:pt idx="2913">
                  <c:v>298</c:v>
                </c:pt>
                <c:pt idx="2914">
                  <c:v>291</c:v>
                </c:pt>
                <c:pt idx="2915">
                  <c:v>289</c:v>
                </c:pt>
                <c:pt idx="2916">
                  <c:v>281</c:v>
                </c:pt>
                <c:pt idx="2917">
                  <c:v>275</c:v>
                </c:pt>
                <c:pt idx="2918">
                  <c:v>270</c:v>
                </c:pt>
                <c:pt idx="2919">
                  <c:v>274</c:v>
                </c:pt>
                <c:pt idx="2920">
                  <c:v>287</c:v>
                </c:pt>
                <c:pt idx="2921">
                  <c:v>294</c:v>
                </c:pt>
                <c:pt idx="2922">
                  <c:v>301</c:v>
                </c:pt>
                <c:pt idx="2923">
                  <c:v>300</c:v>
                </c:pt>
                <c:pt idx="2924">
                  <c:v>302</c:v>
                </c:pt>
                <c:pt idx="2925">
                  <c:v>295</c:v>
                </c:pt>
                <c:pt idx="2926">
                  <c:v>282</c:v>
                </c:pt>
                <c:pt idx="2927">
                  <c:v>280</c:v>
                </c:pt>
                <c:pt idx="2928">
                  <c:v>276</c:v>
                </c:pt>
                <c:pt idx="2929">
                  <c:v>264</c:v>
                </c:pt>
                <c:pt idx="2930">
                  <c:v>285</c:v>
                </c:pt>
                <c:pt idx="2931">
                  <c:v>294</c:v>
                </c:pt>
                <c:pt idx="2932">
                  <c:v>286</c:v>
                </c:pt>
                <c:pt idx="2933">
                  <c:v>263</c:v>
                </c:pt>
                <c:pt idx="2934">
                  <c:v>272</c:v>
                </c:pt>
                <c:pt idx="2935">
                  <c:v>254</c:v>
                </c:pt>
                <c:pt idx="2936">
                  <c:v>261</c:v>
                </c:pt>
                <c:pt idx="2937">
                  <c:v>261</c:v>
                </c:pt>
                <c:pt idx="2938">
                  <c:v>261</c:v>
                </c:pt>
                <c:pt idx="2939">
                  <c:v>263</c:v>
                </c:pt>
                <c:pt idx="2940">
                  <c:v>251</c:v>
                </c:pt>
                <c:pt idx="2941">
                  <c:v>245</c:v>
                </c:pt>
                <c:pt idx="2942">
                  <c:v>247</c:v>
                </c:pt>
                <c:pt idx="2943">
                  <c:v>252</c:v>
                </c:pt>
                <c:pt idx="2944">
                  <c:v>242</c:v>
                </c:pt>
                <c:pt idx="2945">
                  <c:v>245</c:v>
                </c:pt>
                <c:pt idx="2946">
                  <c:v>247</c:v>
                </c:pt>
                <c:pt idx="2947">
                  <c:v>238</c:v>
                </c:pt>
                <c:pt idx="2948">
                  <c:v>244</c:v>
                </c:pt>
                <c:pt idx="2949">
                  <c:v>245</c:v>
                </c:pt>
                <c:pt idx="2950">
                  <c:v>251</c:v>
                </c:pt>
                <c:pt idx="2951">
                  <c:v>260</c:v>
                </c:pt>
                <c:pt idx="2952">
                  <c:v>267</c:v>
                </c:pt>
                <c:pt idx="2953">
                  <c:v>273</c:v>
                </c:pt>
                <c:pt idx="2954">
                  <c:v>275</c:v>
                </c:pt>
                <c:pt idx="2955">
                  <c:v>269</c:v>
                </c:pt>
                <c:pt idx="2956">
                  <c:v>269</c:v>
                </c:pt>
                <c:pt idx="2957">
                  <c:v>264</c:v>
                </c:pt>
                <c:pt idx="2958">
                  <c:v>260</c:v>
                </c:pt>
                <c:pt idx="2959">
                  <c:v>248</c:v>
                </c:pt>
                <c:pt idx="2960">
                  <c:v>243</c:v>
                </c:pt>
                <c:pt idx="2961">
                  <c:v>242</c:v>
                </c:pt>
                <c:pt idx="2962">
                  <c:v>238</c:v>
                </c:pt>
                <c:pt idx="2963">
                  <c:v>239</c:v>
                </c:pt>
                <c:pt idx="2964">
                  <c:v>226</c:v>
                </c:pt>
                <c:pt idx="2965">
                  <c:v>222</c:v>
                </c:pt>
                <c:pt idx="2966">
                  <c:v>234</c:v>
                </c:pt>
                <c:pt idx="2967">
                  <c:v>222</c:v>
                </c:pt>
                <c:pt idx="2968">
                  <c:v>222</c:v>
                </c:pt>
                <c:pt idx="2969">
                  <c:v>230</c:v>
                </c:pt>
                <c:pt idx="2970">
                  <c:v>224</c:v>
                </c:pt>
                <c:pt idx="2971">
                  <c:v>231</c:v>
                </c:pt>
                <c:pt idx="2972">
                  <c:v>233</c:v>
                </c:pt>
                <c:pt idx="2973">
                  <c:v>230</c:v>
                </c:pt>
                <c:pt idx="2974">
                  <c:v>230</c:v>
                </c:pt>
                <c:pt idx="2975">
                  <c:v>231</c:v>
                </c:pt>
                <c:pt idx="2976">
                  <c:v>235</c:v>
                </c:pt>
                <c:pt idx="2977">
                  <c:v>241</c:v>
                </c:pt>
                <c:pt idx="2978">
                  <c:v>234</c:v>
                </c:pt>
                <c:pt idx="2979">
                  <c:v>235</c:v>
                </c:pt>
                <c:pt idx="2980">
                  <c:v>231</c:v>
                </c:pt>
                <c:pt idx="2981">
                  <c:v>225</c:v>
                </c:pt>
                <c:pt idx="2982">
                  <c:v>221</c:v>
                </c:pt>
                <c:pt idx="2983">
                  <c:v>230</c:v>
                </c:pt>
                <c:pt idx="2984">
                  <c:v>230</c:v>
                </c:pt>
                <c:pt idx="2985">
                  <c:v>238</c:v>
                </c:pt>
                <c:pt idx="2986">
                  <c:v>246</c:v>
                </c:pt>
                <c:pt idx="2987">
                  <c:v>246</c:v>
                </c:pt>
                <c:pt idx="2988">
                  <c:v>258</c:v>
                </c:pt>
                <c:pt idx="2989">
                  <c:v>248</c:v>
                </c:pt>
                <c:pt idx="2990">
                  <c:v>246</c:v>
                </c:pt>
                <c:pt idx="2991">
                  <c:v>231</c:v>
                </c:pt>
                <c:pt idx="2992">
                  <c:v>228</c:v>
                </c:pt>
                <c:pt idx="2993">
                  <c:v>232</c:v>
                </c:pt>
                <c:pt idx="2994">
                  <c:v>239</c:v>
                </c:pt>
                <c:pt idx="2995">
                  <c:v>233</c:v>
                </c:pt>
                <c:pt idx="2996">
                  <c:v>222</c:v>
                </c:pt>
                <c:pt idx="2997">
                  <c:v>228</c:v>
                </c:pt>
                <c:pt idx="2998">
                  <c:v>223</c:v>
                </c:pt>
                <c:pt idx="2999">
                  <c:v>228</c:v>
                </c:pt>
                <c:pt idx="3000">
                  <c:v>235</c:v>
                </c:pt>
                <c:pt idx="3001">
                  <c:v>236</c:v>
                </c:pt>
                <c:pt idx="3002">
                  <c:v>234</c:v>
                </c:pt>
                <c:pt idx="3003">
                  <c:v>230</c:v>
                </c:pt>
                <c:pt idx="3004">
                  <c:v>232</c:v>
                </c:pt>
                <c:pt idx="3005">
                  <c:v>232</c:v>
                </c:pt>
                <c:pt idx="3006">
                  <c:v>234</c:v>
                </c:pt>
                <c:pt idx="3007">
                  <c:v>230</c:v>
                </c:pt>
                <c:pt idx="3008">
                  <c:v>228</c:v>
                </c:pt>
                <c:pt idx="3009">
                  <c:v>231</c:v>
                </c:pt>
                <c:pt idx="3010">
                  <c:v>232</c:v>
                </c:pt>
                <c:pt idx="3011">
                  <c:v>226</c:v>
                </c:pt>
                <c:pt idx="3012">
                  <c:v>223</c:v>
                </c:pt>
                <c:pt idx="3013">
                  <c:v>227</c:v>
                </c:pt>
                <c:pt idx="3014">
                  <c:v>224</c:v>
                </c:pt>
                <c:pt idx="3015">
                  <c:v>229</c:v>
                </c:pt>
                <c:pt idx="3016">
                  <c:v>232</c:v>
                </c:pt>
                <c:pt idx="3017">
                  <c:v>231</c:v>
                </c:pt>
                <c:pt idx="3018">
                  <c:v>233</c:v>
                </c:pt>
                <c:pt idx="3019">
                  <c:v>238</c:v>
                </c:pt>
                <c:pt idx="3020">
                  <c:v>249</c:v>
                </c:pt>
                <c:pt idx="3021">
                  <c:v>248</c:v>
                </c:pt>
                <c:pt idx="3022">
                  <c:v>245</c:v>
                </c:pt>
                <c:pt idx="3023">
                  <c:v>247</c:v>
                </c:pt>
                <c:pt idx="3024">
                  <c:v>232</c:v>
                </c:pt>
                <c:pt idx="3025">
                  <c:v>224</c:v>
                </c:pt>
                <c:pt idx="3026">
                  <c:v>255</c:v>
                </c:pt>
                <c:pt idx="3027">
                  <c:v>252</c:v>
                </c:pt>
                <c:pt idx="3028">
                  <c:v>252</c:v>
                </c:pt>
                <c:pt idx="3029">
                  <c:v>271</c:v>
                </c:pt>
                <c:pt idx="3030">
                  <c:v>254</c:v>
                </c:pt>
                <c:pt idx="3031">
                  <c:v>261</c:v>
                </c:pt>
                <c:pt idx="3032">
                  <c:v>262</c:v>
                </c:pt>
                <c:pt idx="3033">
                  <c:v>268</c:v>
                </c:pt>
                <c:pt idx="3034">
                  <c:v>272</c:v>
                </c:pt>
                <c:pt idx="3035">
                  <c:v>259</c:v>
                </c:pt>
                <c:pt idx="3036">
                  <c:v>262</c:v>
                </c:pt>
                <c:pt idx="3037">
                  <c:v>258</c:v>
                </c:pt>
                <c:pt idx="3038">
                  <c:v>260</c:v>
                </c:pt>
                <c:pt idx="3039">
                  <c:v>258</c:v>
                </c:pt>
                <c:pt idx="3040">
                  <c:v>258</c:v>
                </c:pt>
                <c:pt idx="3041">
                  <c:v>251</c:v>
                </c:pt>
                <c:pt idx="3042">
                  <c:v>259</c:v>
                </c:pt>
                <c:pt idx="3043">
                  <c:v>252</c:v>
                </c:pt>
                <c:pt idx="3044">
                  <c:v>241</c:v>
                </c:pt>
                <c:pt idx="3045">
                  <c:v>236</c:v>
                </c:pt>
                <c:pt idx="3046">
                  <c:v>233</c:v>
                </c:pt>
                <c:pt idx="3047">
                  <c:v>232</c:v>
                </c:pt>
                <c:pt idx="3048">
                  <c:v>233</c:v>
                </c:pt>
                <c:pt idx="3049">
                  <c:v>238</c:v>
                </c:pt>
                <c:pt idx="3050">
                  <c:v>240</c:v>
                </c:pt>
                <c:pt idx="3051">
                  <c:v>222</c:v>
                </c:pt>
                <c:pt idx="3052">
                  <c:v>226</c:v>
                </c:pt>
                <c:pt idx="3053">
                  <c:v>221</c:v>
                </c:pt>
                <c:pt idx="3054">
                  <c:v>222</c:v>
                </c:pt>
                <c:pt idx="3055">
                  <c:v>220</c:v>
                </c:pt>
                <c:pt idx="3056">
                  <c:v>220</c:v>
                </c:pt>
                <c:pt idx="3057">
                  <c:v>222</c:v>
                </c:pt>
                <c:pt idx="3058">
                  <c:v>223</c:v>
                </c:pt>
                <c:pt idx="3059">
                  <c:v>222</c:v>
                </c:pt>
                <c:pt idx="3060">
                  <c:v>220</c:v>
                </c:pt>
                <c:pt idx="3061">
                  <c:v>225</c:v>
                </c:pt>
                <c:pt idx="3062">
                  <c:v>228</c:v>
                </c:pt>
                <c:pt idx="3063">
                  <c:v>226</c:v>
                </c:pt>
                <c:pt idx="3064">
                  <c:v>227</c:v>
                </c:pt>
                <c:pt idx="3065">
                  <c:v>223</c:v>
                </c:pt>
                <c:pt idx="3066">
                  <c:v>220</c:v>
                </c:pt>
                <c:pt idx="3067">
                  <c:v>214</c:v>
                </c:pt>
                <c:pt idx="3068">
                  <c:v>210</c:v>
                </c:pt>
                <c:pt idx="3069">
                  <c:v>213</c:v>
                </c:pt>
                <c:pt idx="3070">
                  <c:v>216</c:v>
                </c:pt>
                <c:pt idx="3071">
                  <c:v>216</c:v>
                </c:pt>
                <c:pt idx="3072">
                  <c:v>209</c:v>
                </c:pt>
                <c:pt idx="3073">
                  <c:v>222</c:v>
                </c:pt>
                <c:pt idx="3074">
                  <c:v>210</c:v>
                </c:pt>
                <c:pt idx="3075">
                  <c:v>205</c:v>
                </c:pt>
                <c:pt idx="3076">
                  <c:v>205</c:v>
                </c:pt>
                <c:pt idx="3077">
                  <c:v>214</c:v>
                </c:pt>
                <c:pt idx="3078">
                  <c:v>212</c:v>
                </c:pt>
                <c:pt idx="3079">
                  <c:v>213</c:v>
                </c:pt>
                <c:pt idx="3080">
                  <c:v>212</c:v>
                </c:pt>
                <c:pt idx="3081">
                  <c:v>212</c:v>
                </c:pt>
                <c:pt idx="3082">
                  <c:v>215</c:v>
                </c:pt>
                <c:pt idx="3083">
                  <c:v>211</c:v>
                </c:pt>
                <c:pt idx="3084">
                  <c:v>212</c:v>
                </c:pt>
                <c:pt idx="3085">
                  <c:v>208</c:v>
                </c:pt>
                <c:pt idx="3086">
                  <c:v>207</c:v>
                </c:pt>
                <c:pt idx="3087">
                  <c:v>196</c:v>
                </c:pt>
                <c:pt idx="3088">
                  <c:v>194</c:v>
                </c:pt>
                <c:pt idx="3089">
                  <c:v>194</c:v>
                </c:pt>
                <c:pt idx="3090">
                  <c:v>202</c:v>
                </c:pt>
                <c:pt idx="3091">
                  <c:v>217</c:v>
                </c:pt>
                <c:pt idx="3092">
                  <c:v>209</c:v>
                </c:pt>
                <c:pt idx="3093">
                  <c:v>200</c:v>
                </c:pt>
                <c:pt idx="3094">
                  <c:v>195</c:v>
                </c:pt>
                <c:pt idx="3095">
                  <c:v>196</c:v>
                </c:pt>
                <c:pt idx="3096">
                  <c:v>200</c:v>
                </c:pt>
                <c:pt idx="3097">
                  <c:v>202</c:v>
                </c:pt>
                <c:pt idx="3098">
                  <c:v>204</c:v>
                </c:pt>
                <c:pt idx="3099">
                  <c:v>203</c:v>
                </c:pt>
                <c:pt idx="3100">
                  <c:v>199</c:v>
                </c:pt>
                <c:pt idx="3101">
                  <c:v>201</c:v>
                </c:pt>
                <c:pt idx="3102">
                  <c:v>201</c:v>
                </c:pt>
                <c:pt idx="3103">
                  <c:v>207</c:v>
                </c:pt>
                <c:pt idx="3104">
                  <c:v>206</c:v>
                </c:pt>
                <c:pt idx="3105">
                  <c:v>199</c:v>
                </c:pt>
                <c:pt idx="3106">
                  <c:v>202</c:v>
                </c:pt>
                <c:pt idx="3107">
                  <c:v>200</c:v>
                </c:pt>
                <c:pt idx="3108">
                  <c:v>196</c:v>
                </c:pt>
                <c:pt idx="3109">
                  <c:v>207</c:v>
                </c:pt>
                <c:pt idx="3110">
                  <c:v>208</c:v>
                </c:pt>
                <c:pt idx="3111">
                  <c:v>220</c:v>
                </c:pt>
                <c:pt idx="3112">
                  <c:v>203</c:v>
                </c:pt>
                <c:pt idx="3113">
                  <c:v>203</c:v>
                </c:pt>
                <c:pt idx="3114">
                  <c:v>212</c:v>
                </c:pt>
                <c:pt idx="3115">
                  <c:v>207</c:v>
                </c:pt>
                <c:pt idx="3116">
                  <c:v>197</c:v>
                </c:pt>
                <c:pt idx="3117">
                  <c:v>197</c:v>
                </c:pt>
                <c:pt idx="3118">
                  <c:v>196</c:v>
                </c:pt>
                <c:pt idx="3119">
                  <c:v>200</c:v>
                </c:pt>
                <c:pt idx="3120">
                  <c:v>202</c:v>
                </c:pt>
                <c:pt idx="3121">
                  <c:v>196</c:v>
                </c:pt>
                <c:pt idx="3122">
                  <c:v>188</c:v>
                </c:pt>
                <c:pt idx="3123">
                  <c:v>190</c:v>
                </c:pt>
                <c:pt idx="3124">
                  <c:v>185</c:v>
                </c:pt>
                <c:pt idx="3125">
                  <c:v>190</c:v>
                </c:pt>
                <c:pt idx="3126">
                  <c:v>191</c:v>
                </c:pt>
                <c:pt idx="3127">
                  <c:v>199</c:v>
                </c:pt>
                <c:pt idx="3128">
                  <c:v>204</c:v>
                </c:pt>
                <c:pt idx="3129">
                  <c:v>199</c:v>
                </c:pt>
                <c:pt idx="3130">
                  <c:v>201</c:v>
                </c:pt>
                <c:pt idx="3131">
                  <c:v>201</c:v>
                </c:pt>
                <c:pt idx="3132">
                  <c:v>199</c:v>
                </c:pt>
                <c:pt idx="3133">
                  <c:v>201</c:v>
                </c:pt>
                <c:pt idx="3134">
                  <c:v>208</c:v>
                </c:pt>
                <c:pt idx="3135">
                  <c:v>207</c:v>
                </c:pt>
                <c:pt idx="3136">
                  <c:v>204</c:v>
                </c:pt>
                <c:pt idx="3137">
                  <c:v>201</c:v>
                </c:pt>
                <c:pt idx="3138">
                  <c:v>207</c:v>
                </c:pt>
                <c:pt idx="3139">
                  <c:v>202</c:v>
                </c:pt>
                <c:pt idx="3140">
                  <c:v>205</c:v>
                </c:pt>
                <c:pt idx="3141">
                  <c:v>198</c:v>
                </c:pt>
                <c:pt idx="3142">
                  <c:v>197</c:v>
                </c:pt>
                <c:pt idx="3143">
                  <c:v>195</c:v>
                </c:pt>
                <c:pt idx="3144">
                  <c:v>200</c:v>
                </c:pt>
                <c:pt idx="3145">
                  <c:v>199</c:v>
                </c:pt>
                <c:pt idx="3146">
                  <c:v>198</c:v>
                </c:pt>
                <c:pt idx="3147">
                  <c:v>195</c:v>
                </c:pt>
                <c:pt idx="3148">
                  <c:v>197</c:v>
                </c:pt>
                <c:pt idx="3149">
                  <c:v>193</c:v>
                </c:pt>
                <c:pt idx="3150">
                  <c:v>198</c:v>
                </c:pt>
                <c:pt idx="3151">
                  <c:v>198</c:v>
                </c:pt>
                <c:pt idx="3152">
                  <c:v>198</c:v>
                </c:pt>
                <c:pt idx="3153">
                  <c:v>200</c:v>
                </c:pt>
                <c:pt idx="3154">
                  <c:v>194</c:v>
                </c:pt>
                <c:pt idx="3155">
                  <c:v>195</c:v>
                </c:pt>
                <c:pt idx="3156">
                  <c:v>197</c:v>
                </c:pt>
                <c:pt idx="3157">
                  <c:v>194</c:v>
                </c:pt>
                <c:pt idx="3158">
                  <c:v>192</c:v>
                </c:pt>
                <c:pt idx="3159">
                  <c:v>202</c:v>
                </c:pt>
                <c:pt idx="3160">
                  <c:v>205</c:v>
                </c:pt>
                <c:pt idx="3161">
                  <c:v>202</c:v>
                </c:pt>
                <c:pt idx="3162">
                  <c:v>205</c:v>
                </c:pt>
                <c:pt idx="3163">
                  <c:v>198</c:v>
                </c:pt>
                <c:pt idx="3164">
                  <c:v>196</c:v>
                </c:pt>
                <c:pt idx="3165">
                  <c:v>202</c:v>
                </c:pt>
                <c:pt idx="3166">
                  <c:v>201</c:v>
                </c:pt>
                <c:pt idx="3167">
                  <c:v>205</c:v>
                </c:pt>
                <c:pt idx="3168">
                  <c:v>208</c:v>
                </c:pt>
                <c:pt idx="3169">
                  <c:v>205</c:v>
                </c:pt>
                <c:pt idx="3170">
                  <c:v>206</c:v>
                </c:pt>
                <c:pt idx="3171">
                  <c:v>201</c:v>
                </c:pt>
                <c:pt idx="3172">
                  <c:v>196</c:v>
                </c:pt>
                <c:pt idx="3173">
                  <c:v>196</c:v>
                </c:pt>
                <c:pt idx="3174">
                  <c:v>193</c:v>
                </c:pt>
                <c:pt idx="3175">
                  <c:v>190</c:v>
                </c:pt>
                <c:pt idx="3176">
                  <c:v>187</c:v>
                </c:pt>
                <c:pt idx="3177">
                  <c:v>187</c:v>
                </c:pt>
                <c:pt idx="3178">
                  <c:v>195</c:v>
                </c:pt>
                <c:pt idx="3179">
                  <c:v>197</c:v>
                </c:pt>
                <c:pt idx="3180">
                  <c:v>200</c:v>
                </c:pt>
                <c:pt idx="3181">
                  <c:v>202</c:v>
                </c:pt>
                <c:pt idx="3182">
                  <c:v>210</c:v>
                </c:pt>
                <c:pt idx="3183">
                  <c:v>212</c:v>
                </c:pt>
                <c:pt idx="3184">
                  <c:v>211</c:v>
                </c:pt>
                <c:pt idx="3185">
                  <c:v>203</c:v>
                </c:pt>
                <c:pt idx="3186">
                  <c:v>203</c:v>
                </c:pt>
                <c:pt idx="3187">
                  <c:v>203</c:v>
                </c:pt>
                <c:pt idx="3188">
                  <c:v>202</c:v>
                </c:pt>
                <c:pt idx="3189">
                  <c:v>206</c:v>
                </c:pt>
                <c:pt idx="3190">
                  <c:v>203</c:v>
                </c:pt>
                <c:pt idx="3191">
                  <c:v>202</c:v>
                </c:pt>
                <c:pt idx="3192">
                  <c:v>201</c:v>
                </c:pt>
                <c:pt idx="3193">
                  <c:v>208</c:v>
                </c:pt>
                <c:pt idx="3194">
                  <c:v>213</c:v>
                </c:pt>
                <c:pt idx="3195">
                  <c:v>210</c:v>
                </c:pt>
                <c:pt idx="3196">
                  <c:v>207</c:v>
                </c:pt>
                <c:pt idx="3197">
                  <c:v>207</c:v>
                </c:pt>
                <c:pt idx="3198">
                  <c:v>209</c:v>
                </c:pt>
                <c:pt idx="3199">
                  <c:v>207</c:v>
                </c:pt>
                <c:pt idx="3200">
                  <c:v>207</c:v>
                </c:pt>
                <c:pt idx="3201">
                  <c:v>207</c:v>
                </c:pt>
                <c:pt idx="3202">
                  <c:v>206</c:v>
                </c:pt>
                <c:pt idx="3203">
                  <c:v>198</c:v>
                </c:pt>
                <c:pt idx="3204">
                  <c:v>202</c:v>
                </c:pt>
                <c:pt idx="3205">
                  <c:v>192</c:v>
                </c:pt>
                <c:pt idx="3206">
                  <c:v>204</c:v>
                </c:pt>
                <c:pt idx="3207">
                  <c:v>204</c:v>
                </c:pt>
                <c:pt idx="3208">
                  <c:v>199</c:v>
                </c:pt>
                <c:pt idx="3209">
                  <c:v>199</c:v>
                </c:pt>
                <c:pt idx="3210">
                  <c:v>201</c:v>
                </c:pt>
                <c:pt idx="3211">
                  <c:v>197</c:v>
                </c:pt>
                <c:pt idx="3212">
                  <c:v>197</c:v>
                </c:pt>
                <c:pt idx="3213">
                  <c:v>201</c:v>
                </c:pt>
                <c:pt idx="3214">
                  <c:v>203</c:v>
                </c:pt>
                <c:pt idx="3215">
                  <c:v>200</c:v>
                </c:pt>
                <c:pt idx="3216">
                  <c:v>200</c:v>
                </c:pt>
                <c:pt idx="3217">
                  <c:v>201</c:v>
                </c:pt>
                <c:pt idx="3218">
                  <c:v>203</c:v>
                </c:pt>
                <c:pt idx="3219">
                  <c:v>211</c:v>
                </c:pt>
                <c:pt idx="3220">
                  <c:v>209</c:v>
                </c:pt>
                <c:pt idx="3221">
                  <c:v>207</c:v>
                </c:pt>
                <c:pt idx="3222">
                  <c:v>200</c:v>
                </c:pt>
                <c:pt idx="3223">
                  <c:v>202</c:v>
                </c:pt>
                <c:pt idx="3224">
                  <c:v>206</c:v>
                </c:pt>
                <c:pt idx="3225">
                  <c:v>203</c:v>
                </c:pt>
                <c:pt idx="3226">
                  <c:v>207</c:v>
                </c:pt>
                <c:pt idx="3227">
                  <c:v>203</c:v>
                </c:pt>
                <c:pt idx="3228">
                  <c:v>207</c:v>
                </c:pt>
                <c:pt idx="3229">
                  <c:v>201</c:v>
                </c:pt>
                <c:pt idx="3230">
                  <c:v>197</c:v>
                </c:pt>
                <c:pt idx="3231">
                  <c:v>205</c:v>
                </c:pt>
                <c:pt idx="3232">
                  <c:v>203</c:v>
                </c:pt>
                <c:pt idx="3233">
                  <c:v>201</c:v>
                </c:pt>
                <c:pt idx="3234">
                  <c:v>198</c:v>
                </c:pt>
                <c:pt idx="3235">
                  <c:v>194</c:v>
                </c:pt>
                <c:pt idx="3236">
                  <c:v>192</c:v>
                </c:pt>
                <c:pt idx="3237">
                  <c:v>198</c:v>
                </c:pt>
                <c:pt idx="3238">
                  <c:v>196</c:v>
                </c:pt>
                <c:pt idx="3239">
                  <c:v>198</c:v>
                </c:pt>
                <c:pt idx="3240">
                  <c:v>195</c:v>
                </c:pt>
                <c:pt idx="3241">
                  <c:v>192</c:v>
                </c:pt>
                <c:pt idx="3242">
                  <c:v>190</c:v>
                </c:pt>
                <c:pt idx="3243">
                  <c:v>188</c:v>
                </c:pt>
                <c:pt idx="3244">
                  <c:v>190</c:v>
                </c:pt>
                <c:pt idx="3245">
                  <c:v>190</c:v>
                </c:pt>
                <c:pt idx="3246">
                  <c:v>189</c:v>
                </c:pt>
                <c:pt idx="3247">
                  <c:v>189</c:v>
                </c:pt>
                <c:pt idx="3248">
                  <c:v>191</c:v>
                </c:pt>
                <c:pt idx="3249">
                  <c:v>188</c:v>
                </c:pt>
                <c:pt idx="3250">
                  <c:v>191</c:v>
                </c:pt>
                <c:pt idx="3251">
                  <c:v>194</c:v>
                </c:pt>
                <c:pt idx="3252">
                  <c:v>194</c:v>
                </c:pt>
                <c:pt idx="3253">
                  <c:v>191</c:v>
                </c:pt>
                <c:pt idx="3254">
                  <c:v>188</c:v>
                </c:pt>
                <c:pt idx="3255">
                  <c:v>185</c:v>
                </c:pt>
                <c:pt idx="3256">
                  <c:v>185</c:v>
                </c:pt>
                <c:pt idx="3257">
                  <c:v>185</c:v>
                </c:pt>
                <c:pt idx="3258">
                  <c:v>185</c:v>
                </c:pt>
                <c:pt idx="3259">
                  <c:v>185</c:v>
                </c:pt>
                <c:pt idx="3260">
                  <c:v>189</c:v>
                </c:pt>
                <c:pt idx="3261">
                  <c:v>188</c:v>
                </c:pt>
                <c:pt idx="3262">
                  <c:v>189</c:v>
                </c:pt>
                <c:pt idx="3263">
                  <c:v>189</c:v>
                </c:pt>
                <c:pt idx="3264">
                  <c:v>190</c:v>
                </c:pt>
                <c:pt idx="3265">
                  <c:v>191</c:v>
                </c:pt>
                <c:pt idx="3266">
                  <c:v>188</c:v>
                </c:pt>
                <c:pt idx="3267">
                  <c:v>187</c:v>
                </c:pt>
                <c:pt idx="3268">
                  <c:v>184</c:v>
                </c:pt>
                <c:pt idx="3269">
                  <c:v>186</c:v>
                </c:pt>
                <c:pt idx="3270">
                  <c:v>185</c:v>
                </c:pt>
                <c:pt idx="3271">
                  <c:v>184</c:v>
                </c:pt>
                <c:pt idx="3272">
                  <c:v>184</c:v>
                </c:pt>
                <c:pt idx="3273">
                  <c:v>187</c:v>
                </c:pt>
                <c:pt idx="3274">
                  <c:v>188</c:v>
                </c:pt>
                <c:pt idx="3275">
                  <c:v>185</c:v>
                </c:pt>
                <c:pt idx="3276">
                  <c:v>185</c:v>
                </c:pt>
                <c:pt idx="3277">
                  <c:v>185</c:v>
                </c:pt>
                <c:pt idx="3278">
                  <c:v>187</c:v>
                </c:pt>
                <c:pt idx="3279">
                  <c:v>185</c:v>
                </c:pt>
                <c:pt idx="3280">
                  <c:v>188</c:v>
                </c:pt>
                <c:pt idx="3281">
                  <c:v>187</c:v>
                </c:pt>
                <c:pt idx="3282">
                  <c:v>196</c:v>
                </c:pt>
                <c:pt idx="3283">
                  <c:v>191</c:v>
                </c:pt>
                <c:pt idx="3284">
                  <c:v>192</c:v>
                </c:pt>
                <c:pt idx="3285">
                  <c:v>190</c:v>
                </c:pt>
                <c:pt idx="3286">
                  <c:v>190</c:v>
                </c:pt>
                <c:pt idx="3287">
                  <c:v>192</c:v>
                </c:pt>
                <c:pt idx="3288">
                  <c:v>197</c:v>
                </c:pt>
                <c:pt idx="3289">
                  <c:v>190</c:v>
                </c:pt>
                <c:pt idx="3290">
                  <c:v>191</c:v>
                </c:pt>
                <c:pt idx="3291">
                  <c:v>190</c:v>
                </c:pt>
                <c:pt idx="3292">
                  <c:v>190</c:v>
                </c:pt>
                <c:pt idx="3293">
                  <c:v>188</c:v>
                </c:pt>
                <c:pt idx="3294">
                  <c:v>187</c:v>
                </c:pt>
                <c:pt idx="3295">
                  <c:v>185</c:v>
                </c:pt>
                <c:pt idx="3296">
                  <c:v>182</c:v>
                </c:pt>
                <c:pt idx="3297">
                  <c:v>180</c:v>
                </c:pt>
                <c:pt idx="3298">
                  <c:v>176</c:v>
                </c:pt>
                <c:pt idx="3299">
                  <c:v>177</c:v>
                </c:pt>
                <c:pt idx="3300">
                  <c:v>178</c:v>
                </c:pt>
                <c:pt idx="3301">
                  <c:v>177</c:v>
                </c:pt>
                <c:pt idx="3302">
                  <c:v>175</c:v>
                </c:pt>
                <c:pt idx="3303">
                  <c:v>178</c:v>
                </c:pt>
                <c:pt idx="3304">
                  <c:v>179</c:v>
                </c:pt>
                <c:pt idx="3305">
                  <c:v>178</c:v>
                </c:pt>
                <c:pt idx="3306">
                  <c:v>177</c:v>
                </c:pt>
                <c:pt idx="3307">
                  <c:v>179</c:v>
                </c:pt>
                <c:pt idx="3308">
                  <c:v>181</c:v>
                </c:pt>
                <c:pt idx="3309">
                  <c:v>178</c:v>
                </c:pt>
                <c:pt idx="3310">
                  <c:v>177</c:v>
                </c:pt>
                <c:pt idx="3311">
                  <c:v>172</c:v>
                </c:pt>
                <c:pt idx="3312">
                  <c:v>169</c:v>
                </c:pt>
                <c:pt idx="3313">
                  <c:v>167</c:v>
                </c:pt>
                <c:pt idx="3314">
                  <c:v>168</c:v>
                </c:pt>
                <c:pt idx="3315">
                  <c:v>170</c:v>
                </c:pt>
                <c:pt idx="3316">
                  <c:v>181</c:v>
                </c:pt>
                <c:pt idx="3317">
                  <c:v>173</c:v>
                </c:pt>
                <c:pt idx="3318">
                  <c:v>174</c:v>
                </c:pt>
                <c:pt idx="3319">
                  <c:v>173</c:v>
                </c:pt>
                <c:pt idx="3320">
                  <c:v>175</c:v>
                </c:pt>
                <c:pt idx="3321">
                  <c:v>178</c:v>
                </c:pt>
                <c:pt idx="3322">
                  <c:v>177</c:v>
                </c:pt>
                <c:pt idx="3323">
                  <c:v>175</c:v>
                </c:pt>
                <c:pt idx="3324">
                  <c:v>178</c:v>
                </c:pt>
                <c:pt idx="3325">
                  <c:v>179</c:v>
                </c:pt>
                <c:pt idx="3326">
                  <c:v>178</c:v>
                </c:pt>
                <c:pt idx="3327">
                  <c:v>177</c:v>
                </c:pt>
                <c:pt idx="3328">
                  <c:v>179</c:v>
                </c:pt>
                <c:pt idx="3329">
                  <c:v>181</c:v>
                </c:pt>
                <c:pt idx="3330">
                  <c:v>178</c:v>
                </c:pt>
                <c:pt idx="3331">
                  <c:v>177</c:v>
                </c:pt>
                <c:pt idx="3332">
                  <c:v>172</c:v>
                </c:pt>
                <c:pt idx="3333">
                  <c:v>169</c:v>
                </c:pt>
                <c:pt idx="3334">
                  <c:v>167</c:v>
                </c:pt>
                <c:pt idx="3335">
                  <c:v>168</c:v>
                </c:pt>
                <c:pt idx="3336">
                  <c:v>170</c:v>
                </c:pt>
                <c:pt idx="3337">
                  <c:v>181</c:v>
                </c:pt>
                <c:pt idx="3338">
                  <c:v>173</c:v>
                </c:pt>
                <c:pt idx="3339">
                  <c:v>174</c:v>
                </c:pt>
                <c:pt idx="3340">
                  <c:v>173</c:v>
                </c:pt>
                <c:pt idx="3341">
                  <c:v>175</c:v>
                </c:pt>
                <c:pt idx="3342">
                  <c:v>179</c:v>
                </c:pt>
                <c:pt idx="3343">
                  <c:v>172</c:v>
                </c:pt>
                <c:pt idx="3344">
                  <c:v>167</c:v>
                </c:pt>
                <c:pt idx="3345">
                  <c:v>167</c:v>
                </c:pt>
                <c:pt idx="3346">
                  <c:v>165</c:v>
                </c:pt>
                <c:pt idx="3347">
                  <c:v>165</c:v>
                </c:pt>
                <c:pt idx="3348">
                  <c:v>163</c:v>
                </c:pt>
                <c:pt idx="3349">
                  <c:v>166</c:v>
                </c:pt>
                <c:pt idx="3350">
                  <c:v>164</c:v>
                </c:pt>
                <c:pt idx="3351">
                  <c:v>165</c:v>
                </c:pt>
                <c:pt idx="3352">
                  <c:v>181</c:v>
                </c:pt>
                <c:pt idx="3353">
                  <c:v>164</c:v>
                </c:pt>
                <c:pt idx="3354">
                  <c:v>158</c:v>
                </c:pt>
                <c:pt idx="3355">
                  <c:v>158</c:v>
                </c:pt>
                <c:pt idx="3356">
                  <c:v>156</c:v>
                </c:pt>
                <c:pt idx="3357">
                  <c:v>157</c:v>
                </c:pt>
                <c:pt idx="3358">
                  <c:v>158</c:v>
                </c:pt>
                <c:pt idx="3359">
                  <c:v>158</c:v>
                </c:pt>
                <c:pt idx="3360">
                  <c:v>155</c:v>
                </c:pt>
                <c:pt idx="3361">
                  <c:v>154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03F-4BCC-95C8-F665857E8FC6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Perú</c:v>
                </c:pt>
              </c:strCache>
            </c:strRef>
          </c:tx>
          <c:spPr>
            <a:ln w="25400"/>
          </c:spPr>
          <c:marker>
            <c:symbol val="none"/>
          </c:marker>
          <c:cat>
            <c:numRef>
              <c:f>Hoja1!$A$2:$A$3363</c:f>
              <c:numCache>
                <c:formatCode>d\-mmm\-yy</c:formatCode>
                <c:ptCount val="3362"/>
                <c:pt idx="0">
                  <c:v>38355</c:v>
                </c:pt>
                <c:pt idx="1">
                  <c:v>38356</c:v>
                </c:pt>
                <c:pt idx="2">
                  <c:v>38357</c:v>
                </c:pt>
                <c:pt idx="3">
                  <c:v>38358</c:v>
                </c:pt>
                <c:pt idx="4">
                  <c:v>38359</c:v>
                </c:pt>
                <c:pt idx="5">
                  <c:v>38362</c:v>
                </c:pt>
                <c:pt idx="6">
                  <c:v>38363</c:v>
                </c:pt>
                <c:pt idx="7">
                  <c:v>38364</c:v>
                </c:pt>
                <c:pt idx="8">
                  <c:v>38365</c:v>
                </c:pt>
                <c:pt idx="9">
                  <c:v>38366</c:v>
                </c:pt>
                <c:pt idx="10">
                  <c:v>38369</c:v>
                </c:pt>
                <c:pt idx="11">
                  <c:v>38370</c:v>
                </c:pt>
                <c:pt idx="12">
                  <c:v>38371</c:v>
                </c:pt>
                <c:pt idx="13">
                  <c:v>38372</c:v>
                </c:pt>
                <c:pt idx="14">
                  <c:v>38373</c:v>
                </c:pt>
                <c:pt idx="15">
                  <c:v>38376</c:v>
                </c:pt>
                <c:pt idx="16">
                  <c:v>38377</c:v>
                </c:pt>
                <c:pt idx="17">
                  <c:v>38378</c:v>
                </c:pt>
                <c:pt idx="18">
                  <c:v>38379</c:v>
                </c:pt>
                <c:pt idx="19">
                  <c:v>38380</c:v>
                </c:pt>
                <c:pt idx="20">
                  <c:v>38383</c:v>
                </c:pt>
                <c:pt idx="21">
                  <c:v>38384</c:v>
                </c:pt>
                <c:pt idx="22">
                  <c:v>38385</c:v>
                </c:pt>
                <c:pt idx="23">
                  <c:v>38386</c:v>
                </c:pt>
                <c:pt idx="24">
                  <c:v>38387</c:v>
                </c:pt>
                <c:pt idx="25">
                  <c:v>38390</c:v>
                </c:pt>
                <c:pt idx="26">
                  <c:v>38391</c:v>
                </c:pt>
                <c:pt idx="27">
                  <c:v>38392</c:v>
                </c:pt>
                <c:pt idx="28">
                  <c:v>38393</c:v>
                </c:pt>
                <c:pt idx="29">
                  <c:v>38394</c:v>
                </c:pt>
                <c:pt idx="30">
                  <c:v>38397</c:v>
                </c:pt>
                <c:pt idx="31">
                  <c:v>38398</c:v>
                </c:pt>
                <c:pt idx="32">
                  <c:v>38399</c:v>
                </c:pt>
                <c:pt idx="33">
                  <c:v>38400</c:v>
                </c:pt>
                <c:pt idx="34">
                  <c:v>38401</c:v>
                </c:pt>
                <c:pt idx="35">
                  <c:v>38404</c:v>
                </c:pt>
                <c:pt idx="36">
                  <c:v>38405</c:v>
                </c:pt>
                <c:pt idx="37">
                  <c:v>38406</c:v>
                </c:pt>
                <c:pt idx="38">
                  <c:v>38407</c:v>
                </c:pt>
                <c:pt idx="39">
                  <c:v>38408</c:v>
                </c:pt>
                <c:pt idx="40">
                  <c:v>38411</c:v>
                </c:pt>
                <c:pt idx="41">
                  <c:v>38412</c:v>
                </c:pt>
                <c:pt idx="42">
                  <c:v>38413</c:v>
                </c:pt>
                <c:pt idx="43">
                  <c:v>38414</c:v>
                </c:pt>
                <c:pt idx="44">
                  <c:v>38415</c:v>
                </c:pt>
                <c:pt idx="45">
                  <c:v>38418</c:v>
                </c:pt>
                <c:pt idx="46">
                  <c:v>38419</c:v>
                </c:pt>
                <c:pt idx="47">
                  <c:v>38420</c:v>
                </c:pt>
                <c:pt idx="48">
                  <c:v>38421</c:v>
                </c:pt>
                <c:pt idx="49">
                  <c:v>38422</c:v>
                </c:pt>
                <c:pt idx="50">
                  <c:v>38425</c:v>
                </c:pt>
                <c:pt idx="51">
                  <c:v>38426</c:v>
                </c:pt>
                <c:pt idx="52">
                  <c:v>38427</c:v>
                </c:pt>
                <c:pt idx="53">
                  <c:v>38428</c:v>
                </c:pt>
                <c:pt idx="54">
                  <c:v>38429</c:v>
                </c:pt>
                <c:pt idx="55">
                  <c:v>38432</c:v>
                </c:pt>
                <c:pt idx="56">
                  <c:v>38433</c:v>
                </c:pt>
                <c:pt idx="57">
                  <c:v>38434</c:v>
                </c:pt>
                <c:pt idx="58">
                  <c:v>38435</c:v>
                </c:pt>
                <c:pt idx="59">
                  <c:v>38439</c:v>
                </c:pt>
                <c:pt idx="60">
                  <c:v>38440</c:v>
                </c:pt>
                <c:pt idx="61">
                  <c:v>38441</c:v>
                </c:pt>
                <c:pt idx="62">
                  <c:v>38442</c:v>
                </c:pt>
                <c:pt idx="63">
                  <c:v>38443</c:v>
                </c:pt>
                <c:pt idx="64">
                  <c:v>38446</c:v>
                </c:pt>
                <c:pt idx="65">
                  <c:v>38447</c:v>
                </c:pt>
                <c:pt idx="66">
                  <c:v>38448</c:v>
                </c:pt>
                <c:pt idx="67">
                  <c:v>38449</c:v>
                </c:pt>
                <c:pt idx="68">
                  <c:v>38450</c:v>
                </c:pt>
                <c:pt idx="69">
                  <c:v>38453</c:v>
                </c:pt>
                <c:pt idx="70">
                  <c:v>38454</c:v>
                </c:pt>
                <c:pt idx="71">
                  <c:v>38455</c:v>
                </c:pt>
                <c:pt idx="72">
                  <c:v>38456</c:v>
                </c:pt>
                <c:pt idx="73">
                  <c:v>38457</c:v>
                </c:pt>
                <c:pt idx="74">
                  <c:v>38460</c:v>
                </c:pt>
                <c:pt idx="75">
                  <c:v>38461</c:v>
                </c:pt>
                <c:pt idx="76">
                  <c:v>38462</c:v>
                </c:pt>
                <c:pt idx="77">
                  <c:v>38463</c:v>
                </c:pt>
                <c:pt idx="78">
                  <c:v>38464</c:v>
                </c:pt>
                <c:pt idx="79">
                  <c:v>38467</c:v>
                </c:pt>
                <c:pt idx="80">
                  <c:v>38468</c:v>
                </c:pt>
                <c:pt idx="81">
                  <c:v>38469</c:v>
                </c:pt>
                <c:pt idx="82">
                  <c:v>38470</c:v>
                </c:pt>
                <c:pt idx="83">
                  <c:v>38471</c:v>
                </c:pt>
                <c:pt idx="84">
                  <c:v>38474</c:v>
                </c:pt>
                <c:pt idx="85">
                  <c:v>38475</c:v>
                </c:pt>
                <c:pt idx="86">
                  <c:v>38476</c:v>
                </c:pt>
                <c:pt idx="87">
                  <c:v>38477</c:v>
                </c:pt>
                <c:pt idx="88">
                  <c:v>38478</c:v>
                </c:pt>
                <c:pt idx="89">
                  <c:v>38481</c:v>
                </c:pt>
                <c:pt idx="90">
                  <c:v>38482</c:v>
                </c:pt>
                <c:pt idx="91">
                  <c:v>38483</c:v>
                </c:pt>
                <c:pt idx="92">
                  <c:v>38484</c:v>
                </c:pt>
                <c:pt idx="93">
                  <c:v>38485</c:v>
                </c:pt>
                <c:pt idx="94">
                  <c:v>38488</c:v>
                </c:pt>
                <c:pt idx="95">
                  <c:v>38489</c:v>
                </c:pt>
                <c:pt idx="96">
                  <c:v>38490</c:v>
                </c:pt>
                <c:pt idx="97">
                  <c:v>38491</c:v>
                </c:pt>
                <c:pt idx="98">
                  <c:v>38492</c:v>
                </c:pt>
                <c:pt idx="99">
                  <c:v>38495</c:v>
                </c:pt>
                <c:pt idx="100">
                  <c:v>38496</c:v>
                </c:pt>
                <c:pt idx="101">
                  <c:v>38497</c:v>
                </c:pt>
                <c:pt idx="102">
                  <c:v>38498</c:v>
                </c:pt>
                <c:pt idx="103">
                  <c:v>38499</c:v>
                </c:pt>
                <c:pt idx="104">
                  <c:v>38503</c:v>
                </c:pt>
                <c:pt idx="105">
                  <c:v>38504</c:v>
                </c:pt>
                <c:pt idx="106">
                  <c:v>38505</c:v>
                </c:pt>
                <c:pt idx="107">
                  <c:v>38506</c:v>
                </c:pt>
                <c:pt idx="108">
                  <c:v>38509</c:v>
                </c:pt>
                <c:pt idx="109">
                  <c:v>38510</c:v>
                </c:pt>
                <c:pt idx="110">
                  <c:v>38511</c:v>
                </c:pt>
                <c:pt idx="111">
                  <c:v>38512</c:v>
                </c:pt>
                <c:pt idx="112">
                  <c:v>38513</c:v>
                </c:pt>
                <c:pt idx="113">
                  <c:v>38516</c:v>
                </c:pt>
                <c:pt idx="114">
                  <c:v>38517</c:v>
                </c:pt>
                <c:pt idx="115">
                  <c:v>38518</c:v>
                </c:pt>
                <c:pt idx="116">
                  <c:v>38519</c:v>
                </c:pt>
                <c:pt idx="117">
                  <c:v>38520</c:v>
                </c:pt>
                <c:pt idx="118">
                  <c:v>38523</c:v>
                </c:pt>
                <c:pt idx="119">
                  <c:v>38524</c:v>
                </c:pt>
                <c:pt idx="120">
                  <c:v>38525</c:v>
                </c:pt>
                <c:pt idx="121">
                  <c:v>38526</c:v>
                </c:pt>
                <c:pt idx="122">
                  <c:v>38527</c:v>
                </c:pt>
                <c:pt idx="123">
                  <c:v>38530</c:v>
                </c:pt>
                <c:pt idx="124">
                  <c:v>38531</c:v>
                </c:pt>
                <c:pt idx="125">
                  <c:v>38532</c:v>
                </c:pt>
                <c:pt idx="126">
                  <c:v>38533</c:v>
                </c:pt>
                <c:pt idx="127">
                  <c:v>38534</c:v>
                </c:pt>
                <c:pt idx="128">
                  <c:v>38537</c:v>
                </c:pt>
                <c:pt idx="129">
                  <c:v>38538</c:v>
                </c:pt>
                <c:pt idx="130">
                  <c:v>38539</c:v>
                </c:pt>
                <c:pt idx="131">
                  <c:v>38540</c:v>
                </c:pt>
                <c:pt idx="132">
                  <c:v>38541</c:v>
                </c:pt>
                <c:pt idx="133">
                  <c:v>38544</c:v>
                </c:pt>
                <c:pt idx="134">
                  <c:v>38545</c:v>
                </c:pt>
                <c:pt idx="135">
                  <c:v>38546</c:v>
                </c:pt>
                <c:pt idx="136">
                  <c:v>38547</c:v>
                </c:pt>
                <c:pt idx="137">
                  <c:v>38548</c:v>
                </c:pt>
                <c:pt idx="138">
                  <c:v>38551</c:v>
                </c:pt>
                <c:pt idx="139">
                  <c:v>38552</c:v>
                </c:pt>
                <c:pt idx="140">
                  <c:v>38553</c:v>
                </c:pt>
                <c:pt idx="141">
                  <c:v>38554</c:v>
                </c:pt>
                <c:pt idx="142">
                  <c:v>38555</c:v>
                </c:pt>
                <c:pt idx="143">
                  <c:v>38558</c:v>
                </c:pt>
                <c:pt idx="144">
                  <c:v>38559</c:v>
                </c:pt>
                <c:pt idx="145">
                  <c:v>38560</c:v>
                </c:pt>
                <c:pt idx="146">
                  <c:v>38561</c:v>
                </c:pt>
                <c:pt idx="147">
                  <c:v>38562</c:v>
                </c:pt>
                <c:pt idx="148">
                  <c:v>38565</c:v>
                </c:pt>
                <c:pt idx="149">
                  <c:v>38566</c:v>
                </c:pt>
                <c:pt idx="150">
                  <c:v>38567</c:v>
                </c:pt>
                <c:pt idx="151">
                  <c:v>38568</c:v>
                </c:pt>
                <c:pt idx="152">
                  <c:v>38569</c:v>
                </c:pt>
                <c:pt idx="153">
                  <c:v>38572</c:v>
                </c:pt>
                <c:pt idx="154">
                  <c:v>38573</c:v>
                </c:pt>
                <c:pt idx="155">
                  <c:v>38574</c:v>
                </c:pt>
                <c:pt idx="156">
                  <c:v>38575</c:v>
                </c:pt>
                <c:pt idx="157">
                  <c:v>38576</c:v>
                </c:pt>
                <c:pt idx="158">
                  <c:v>38579</c:v>
                </c:pt>
                <c:pt idx="159">
                  <c:v>38580</c:v>
                </c:pt>
                <c:pt idx="160">
                  <c:v>38583</c:v>
                </c:pt>
                <c:pt idx="161">
                  <c:v>38584</c:v>
                </c:pt>
                <c:pt idx="162">
                  <c:v>38585</c:v>
                </c:pt>
                <c:pt idx="163">
                  <c:v>38586</c:v>
                </c:pt>
                <c:pt idx="164">
                  <c:v>38587</c:v>
                </c:pt>
                <c:pt idx="165">
                  <c:v>38590</c:v>
                </c:pt>
                <c:pt idx="166">
                  <c:v>38591</c:v>
                </c:pt>
                <c:pt idx="167">
                  <c:v>38592</c:v>
                </c:pt>
                <c:pt idx="168">
                  <c:v>38593</c:v>
                </c:pt>
                <c:pt idx="169">
                  <c:v>38594</c:v>
                </c:pt>
                <c:pt idx="170">
                  <c:v>38595</c:v>
                </c:pt>
                <c:pt idx="171">
                  <c:v>38596</c:v>
                </c:pt>
                <c:pt idx="172">
                  <c:v>38597</c:v>
                </c:pt>
                <c:pt idx="173">
                  <c:v>38600</c:v>
                </c:pt>
                <c:pt idx="174">
                  <c:v>38601</c:v>
                </c:pt>
                <c:pt idx="175">
                  <c:v>38602</c:v>
                </c:pt>
                <c:pt idx="176">
                  <c:v>38603</c:v>
                </c:pt>
                <c:pt idx="177">
                  <c:v>38604</c:v>
                </c:pt>
                <c:pt idx="178">
                  <c:v>38607</c:v>
                </c:pt>
                <c:pt idx="179">
                  <c:v>38608</c:v>
                </c:pt>
                <c:pt idx="180">
                  <c:v>38609</c:v>
                </c:pt>
                <c:pt idx="181">
                  <c:v>38610</c:v>
                </c:pt>
                <c:pt idx="182">
                  <c:v>38611</c:v>
                </c:pt>
                <c:pt idx="183">
                  <c:v>38614</c:v>
                </c:pt>
                <c:pt idx="184">
                  <c:v>38615</c:v>
                </c:pt>
                <c:pt idx="185">
                  <c:v>38616</c:v>
                </c:pt>
                <c:pt idx="186">
                  <c:v>38617</c:v>
                </c:pt>
                <c:pt idx="187">
                  <c:v>38618</c:v>
                </c:pt>
                <c:pt idx="188">
                  <c:v>38621</c:v>
                </c:pt>
                <c:pt idx="189">
                  <c:v>38622</c:v>
                </c:pt>
                <c:pt idx="190">
                  <c:v>38623</c:v>
                </c:pt>
                <c:pt idx="191">
                  <c:v>38624</c:v>
                </c:pt>
                <c:pt idx="192">
                  <c:v>38625</c:v>
                </c:pt>
                <c:pt idx="193">
                  <c:v>38628</c:v>
                </c:pt>
                <c:pt idx="194">
                  <c:v>38629</c:v>
                </c:pt>
                <c:pt idx="195">
                  <c:v>38630</c:v>
                </c:pt>
                <c:pt idx="196">
                  <c:v>38631</c:v>
                </c:pt>
                <c:pt idx="197">
                  <c:v>38632</c:v>
                </c:pt>
                <c:pt idx="198">
                  <c:v>38635</c:v>
                </c:pt>
                <c:pt idx="199">
                  <c:v>38636</c:v>
                </c:pt>
                <c:pt idx="200">
                  <c:v>38637</c:v>
                </c:pt>
                <c:pt idx="201">
                  <c:v>38638</c:v>
                </c:pt>
                <c:pt idx="202">
                  <c:v>38639</c:v>
                </c:pt>
                <c:pt idx="203">
                  <c:v>38642</c:v>
                </c:pt>
                <c:pt idx="204">
                  <c:v>38643</c:v>
                </c:pt>
                <c:pt idx="205">
                  <c:v>38644</c:v>
                </c:pt>
                <c:pt idx="206">
                  <c:v>38645</c:v>
                </c:pt>
                <c:pt idx="207">
                  <c:v>38646</c:v>
                </c:pt>
                <c:pt idx="208">
                  <c:v>38649</c:v>
                </c:pt>
                <c:pt idx="209">
                  <c:v>38650</c:v>
                </c:pt>
                <c:pt idx="210">
                  <c:v>38651</c:v>
                </c:pt>
                <c:pt idx="211">
                  <c:v>38652</c:v>
                </c:pt>
                <c:pt idx="212">
                  <c:v>38653</c:v>
                </c:pt>
                <c:pt idx="213">
                  <c:v>38656</c:v>
                </c:pt>
                <c:pt idx="214">
                  <c:v>38657</c:v>
                </c:pt>
                <c:pt idx="215">
                  <c:v>38658</c:v>
                </c:pt>
                <c:pt idx="216">
                  <c:v>38659</c:v>
                </c:pt>
                <c:pt idx="217">
                  <c:v>38660</c:v>
                </c:pt>
                <c:pt idx="218">
                  <c:v>38663</c:v>
                </c:pt>
                <c:pt idx="219">
                  <c:v>38664</c:v>
                </c:pt>
                <c:pt idx="220">
                  <c:v>38665</c:v>
                </c:pt>
                <c:pt idx="221">
                  <c:v>38666</c:v>
                </c:pt>
                <c:pt idx="222">
                  <c:v>38667</c:v>
                </c:pt>
                <c:pt idx="223">
                  <c:v>38670</c:v>
                </c:pt>
                <c:pt idx="224">
                  <c:v>38671</c:v>
                </c:pt>
                <c:pt idx="225">
                  <c:v>38672</c:v>
                </c:pt>
                <c:pt idx="226">
                  <c:v>38673</c:v>
                </c:pt>
                <c:pt idx="227">
                  <c:v>38674</c:v>
                </c:pt>
                <c:pt idx="228">
                  <c:v>38677</c:v>
                </c:pt>
                <c:pt idx="229">
                  <c:v>38678</c:v>
                </c:pt>
                <c:pt idx="230">
                  <c:v>38679</c:v>
                </c:pt>
                <c:pt idx="231">
                  <c:v>38680</c:v>
                </c:pt>
                <c:pt idx="232">
                  <c:v>38681</c:v>
                </c:pt>
                <c:pt idx="233">
                  <c:v>38684</c:v>
                </c:pt>
                <c:pt idx="234">
                  <c:v>38685</c:v>
                </c:pt>
                <c:pt idx="235">
                  <c:v>38686</c:v>
                </c:pt>
                <c:pt idx="236">
                  <c:v>38687</c:v>
                </c:pt>
                <c:pt idx="237">
                  <c:v>38688</c:v>
                </c:pt>
                <c:pt idx="238">
                  <c:v>38691</c:v>
                </c:pt>
                <c:pt idx="239">
                  <c:v>38692</c:v>
                </c:pt>
                <c:pt idx="240">
                  <c:v>38693</c:v>
                </c:pt>
                <c:pt idx="241">
                  <c:v>38694</c:v>
                </c:pt>
                <c:pt idx="242">
                  <c:v>38695</c:v>
                </c:pt>
                <c:pt idx="243">
                  <c:v>38698</c:v>
                </c:pt>
                <c:pt idx="244">
                  <c:v>38699</c:v>
                </c:pt>
                <c:pt idx="245">
                  <c:v>38700</c:v>
                </c:pt>
                <c:pt idx="246">
                  <c:v>38701</c:v>
                </c:pt>
                <c:pt idx="247">
                  <c:v>38702</c:v>
                </c:pt>
                <c:pt idx="248">
                  <c:v>38705</c:v>
                </c:pt>
                <c:pt idx="249">
                  <c:v>38706</c:v>
                </c:pt>
                <c:pt idx="250">
                  <c:v>38707</c:v>
                </c:pt>
                <c:pt idx="251">
                  <c:v>38708</c:v>
                </c:pt>
                <c:pt idx="252">
                  <c:v>38709</c:v>
                </c:pt>
                <c:pt idx="253">
                  <c:v>38712</c:v>
                </c:pt>
                <c:pt idx="254">
                  <c:v>38713</c:v>
                </c:pt>
                <c:pt idx="255">
                  <c:v>38714</c:v>
                </c:pt>
                <c:pt idx="256">
                  <c:v>38715</c:v>
                </c:pt>
                <c:pt idx="257">
                  <c:v>38716</c:v>
                </c:pt>
                <c:pt idx="258">
                  <c:v>38719</c:v>
                </c:pt>
                <c:pt idx="259">
                  <c:v>38720</c:v>
                </c:pt>
                <c:pt idx="260">
                  <c:v>38721</c:v>
                </c:pt>
                <c:pt idx="261">
                  <c:v>38722</c:v>
                </c:pt>
                <c:pt idx="262">
                  <c:v>38723</c:v>
                </c:pt>
                <c:pt idx="263">
                  <c:v>38726</c:v>
                </c:pt>
                <c:pt idx="264">
                  <c:v>38727</c:v>
                </c:pt>
                <c:pt idx="265">
                  <c:v>38728</c:v>
                </c:pt>
                <c:pt idx="266">
                  <c:v>38729</c:v>
                </c:pt>
                <c:pt idx="267">
                  <c:v>38730</c:v>
                </c:pt>
                <c:pt idx="268">
                  <c:v>38733</c:v>
                </c:pt>
                <c:pt idx="269">
                  <c:v>38734</c:v>
                </c:pt>
                <c:pt idx="270">
                  <c:v>38735</c:v>
                </c:pt>
                <c:pt idx="271">
                  <c:v>38736</c:v>
                </c:pt>
                <c:pt idx="272">
                  <c:v>38737</c:v>
                </c:pt>
                <c:pt idx="273">
                  <c:v>38740</c:v>
                </c:pt>
                <c:pt idx="274">
                  <c:v>38741</c:v>
                </c:pt>
                <c:pt idx="275">
                  <c:v>38742</c:v>
                </c:pt>
                <c:pt idx="276">
                  <c:v>38743</c:v>
                </c:pt>
                <c:pt idx="277">
                  <c:v>38744</c:v>
                </c:pt>
                <c:pt idx="278">
                  <c:v>38747</c:v>
                </c:pt>
                <c:pt idx="279">
                  <c:v>38748</c:v>
                </c:pt>
                <c:pt idx="280">
                  <c:v>38749</c:v>
                </c:pt>
                <c:pt idx="281">
                  <c:v>38750</c:v>
                </c:pt>
                <c:pt idx="282">
                  <c:v>38751</c:v>
                </c:pt>
                <c:pt idx="283">
                  <c:v>38754</c:v>
                </c:pt>
                <c:pt idx="284">
                  <c:v>38755</c:v>
                </c:pt>
                <c:pt idx="285">
                  <c:v>38756</c:v>
                </c:pt>
                <c:pt idx="286">
                  <c:v>38757</c:v>
                </c:pt>
                <c:pt idx="287">
                  <c:v>38758</c:v>
                </c:pt>
                <c:pt idx="288">
                  <c:v>38761</c:v>
                </c:pt>
                <c:pt idx="289">
                  <c:v>38762</c:v>
                </c:pt>
                <c:pt idx="290">
                  <c:v>38763</c:v>
                </c:pt>
                <c:pt idx="291">
                  <c:v>38764</c:v>
                </c:pt>
                <c:pt idx="292">
                  <c:v>38765</c:v>
                </c:pt>
                <c:pt idx="293">
                  <c:v>38768</c:v>
                </c:pt>
                <c:pt idx="294">
                  <c:v>38769</c:v>
                </c:pt>
                <c:pt idx="295">
                  <c:v>38770</c:v>
                </c:pt>
                <c:pt idx="296">
                  <c:v>38771</c:v>
                </c:pt>
                <c:pt idx="297">
                  <c:v>38772</c:v>
                </c:pt>
                <c:pt idx="298">
                  <c:v>38775</c:v>
                </c:pt>
                <c:pt idx="299">
                  <c:v>38776</c:v>
                </c:pt>
                <c:pt idx="300">
                  <c:v>38777</c:v>
                </c:pt>
                <c:pt idx="301">
                  <c:v>38778</c:v>
                </c:pt>
                <c:pt idx="302">
                  <c:v>38779</c:v>
                </c:pt>
                <c:pt idx="303">
                  <c:v>38782</c:v>
                </c:pt>
                <c:pt idx="304">
                  <c:v>38783</c:v>
                </c:pt>
                <c:pt idx="305">
                  <c:v>38784</c:v>
                </c:pt>
                <c:pt idx="306">
                  <c:v>38785</c:v>
                </c:pt>
                <c:pt idx="307">
                  <c:v>38786</c:v>
                </c:pt>
                <c:pt idx="308">
                  <c:v>38789</c:v>
                </c:pt>
                <c:pt idx="309">
                  <c:v>38790</c:v>
                </c:pt>
                <c:pt idx="310">
                  <c:v>38791</c:v>
                </c:pt>
                <c:pt idx="311">
                  <c:v>38792</c:v>
                </c:pt>
                <c:pt idx="312">
                  <c:v>38793</c:v>
                </c:pt>
                <c:pt idx="313">
                  <c:v>38796</c:v>
                </c:pt>
                <c:pt idx="314">
                  <c:v>38797</c:v>
                </c:pt>
                <c:pt idx="315">
                  <c:v>38798</c:v>
                </c:pt>
                <c:pt idx="316">
                  <c:v>38799</c:v>
                </c:pt>
                <c:pt idx="317">
                  <c:v>38800</c:v>
                </c:pt>
                <c:pt idx="318">
                  <c:v>38803</c:v>
                </c:pt>
                <c:pt idx="319">
                  <c:v>38804</c:v>
                </c:pt>
                <c:pt idx="320">
                  <c:v>38805</c:v>
                </c:pt>
                <c:pt idx="321">
                  <c:v>38806</c:v>
                </c:pt>
                <c:pt idx="322">
                  <c:v>38807</c:v>
                </c:pt>
                <c:pt idx="323">
                  <c:v>38810</c:v>
                </c:pt>
                <c:pt idx="324">
                  <c:v>38811</c:v>
                </c:pt>
                <c:pt idx="325">
                  <c:v>38812</c:v>
                </c:pt>
                <c:pt idx="326">
                  <c:v>38813</c:v>
                </c:pt>
                <c:pt idx="327">
                  <c:v>38814</c:v>
                </c:pt>
                <c:pt idx="328">
                  <c:v>38817</c:v>
                </c:pt>
                <c:pt idx="329">
                  <c:v>38818</c:v>
                </c:pt>
                <c:pt idx="330">
                  <c:v>38819</c:v>
                </c:pt>
                <c:pt idx="331">
                  <c:v>38820</c:v>
                </c:pt>
                <c:pt idx="332">
                  <c:v>38824</c:v>
                </c:pt>
                <c:pt idx="333">
                  <c:v>38825</c:v>
                </c:pt>
                <c:pt idx="334">
                  <c:v>38826</c:v>
                </c:pt>
                <c:pt idx="335">
                  <c:v>38827</c:v>
                </c:pt>
                <c:pt idx="336">
                  <c:v>38828</c:v>
                </c:pt>
                <c:pt idx="337">
                  <c:v>38831</c:v>
                </c:pt>
                <c:pt idx="338">
                  <c:v>38832</c:v>
                </c:pt>
                <c:pt idx="339">
                  <c:v>38833</c:v>
                </c:pt>
                <c:pt idx="340">
                  <c:v>38834</c:v>
                </c:pt>
                <c:pt idx="341">
                  <c:v>38835</c:v>
                </c:pt>
                <c:pt idx="342">
                  <c:v>38838</c:v>
                </c:pt>
                <c:pt idx="343">
                  <c:v>38839</c:v>
                </c:pt>
                <c:pt idx="344">
                  <c:v>38840</c:v>
                </c:pt>
                <c:pt idx="345">
                  <c:v>38841</c:v>
                </c:pt>
                <c:pt idx="346">
                  <c:v>38842</c:v>
                </c:pt>
                <c:pt idx="347">
                  <c:v>38845</c:v>
                </c:pt>
                <c:pt idx="348">
                  <c:v>38846</c:v>
                </c:pt>
                <c:pt idx="349">
                  <c:v>38847</c:v>
                </c:pt>
                <c:pt idx="350">
                  <c:v>38848</c:v>
                </c:pt>
                <c:pt idx="351">
                  <c:v>38849</c:v>
                </c:pt>
                <c:pt idx="352">
                  <c:v>38852</c:v>
                </c:pt>
                <c:pt idx="353">
                  <c:v>38853</c:v>
                </c:pt>
                <c:pt idx="354">
                  <c:v>38854</c:v>
                </c:pt>
                <c:pt idx="355">
                  <c:v>38855</c:v>
                </c:pt>
                <c:pt idx="356">
                  <c:v>38856</c:v>
                </c:pt>
                <c:pt idx="357">
                  <c:v>38859</c:v>
                </c:pt>
                <c:pt idx="358">
                  <c:v>38860</c:v>
                </c:pt>
                <c:pt idx="359">
                  <c:v>38861</c:v>
                </c:pt>
                <c:pt idx="360">
                  <c:v>38862</c:v>
                </c:pt>
                <c:pt idx="361">
                  <c:v>38863</c:v>
                </c:pt>
                <c:pt idx="362">
                  <c:v>38867</c:v>
                </c:pt>
                <c:pt idx="363">
                  <c:v>38868</c:v>
                </c:pt>
                <c:pt idx="364">
                  <c:v>38869</c:v>
                </c:pt>
                <c:pt idx="365">
                  <c:v>38870</c:v>
                </c:pt>
                <c:pt idx="366">
                  <c:v>38873</c:v>
                </c:pt>
                <c:pt idx="367">
                  <c:v>38874</c:v>
                </c:pt>
                <c:pt idx="368">
                  <c:v>38875</c:v>
                </c:pt>
                <c:pt idx="369">
                  <c:v>38876</c:v>
                </c:pt>
                <c:pt idx="370">
                  <c:v>38877</c:v>
                </c:pt>
                <c:pt idx="371">
                  <c:v>38880</c:v>
                </c:pt>
                <c:pt idx="372">
                  <c:v>38881</c:v>
                </c:pt>
                <c:pt idx="373">
                  <c:v>38882</c:v>
                </c:pt>
                <c:pt idx="374">
                  <c:v>38883</c:v>
                </c:pt>
                <c:pt idx="375">
                  <c:v>38884</c:v>
                </c:pt>
                <c:pt idx="376">
                  <c:v>38887</c:v>
                </c:pt>
                <c:pt idx="377">
                  <c:v>38888</c:v>
                </c:pt>
                <c:pt idx="378">
                  <c:v>38889</c:v>
                </c:pt>
                <c:pt idx="379">
                  <c:v>38890</c:v>
                </c:pt>
                <c:pt idx="380">
                  <c:v>38891</c:v>
                </c:pt>
                <c:pt idx="381">
                  <c:v>38894</c:v>
                </c:pt>
                <c:pt idx="382">
                  <c:v>38895</c:v>
                </c:pt>
                <c:pt idx="383">
                  <c:v>38896</c:v>
                </c:pt>
                <c:pt idx="384">
                  <c:v>38897</c:v>
                </c:pt>
                <c:pt idx="385">
                  <c:v>38898</c:v>
                </c:pt>
                <c:pt idx="386">
                  <c:v>38901</c:v>
                </c:pt>
                <c:pt idx="387">
                  <c:v>38903</c:v>
                </c:pt>
                <c:pt idx="388">
                  <c:v>38904</c:v>
                </c:pt>
                <c:pt idx="389">
                  <c:v>38905</c:v>
                </c:pt>
                <c:pt idx="390">
                  <c:v>38908</c:v>
                </c:pt>
                <c:pt idx="391">
                  <c:v>38909</c:v>
                </c:pt>
                <c:pt idx="392">
                  <c:v>38910</c:v>
                </c:pt>
                <c:pt idx="393">
                  <c:v>38911</c:v>
                </c:pt>
                <c:pt idx="394">
                  <c:v>38912</c:v>
                </c:pt>
                <c:pt idx="395">
                  <c:v>38915</c:v>
                </c:pt>
                <c:pt idx="396">
                  <c:v>38916</c:v>
                </c:pt>
                <c:pt idx="397">
                  <c:v>38917</c:v>
                </c:pt>
                <c:pt idx="398">
                  <c:v>38918</c:v>
                </c:pt>
                <c:pt idx="399">
                  <c:v>38919</c:v>
                </c:pt>
                <c:pt idx="400">
                  <c:v>38922</c:v>
                </c:pt>
                <c:pt idx="401">
                  <c:v>38923</c:v>
                </c:pt>
                <c:pt idx="402">
                  <c:v>38924</c:v>
                </c:pt>
                <c:pt idx="403">
                  <c:v>38925</c:v>
                </c:pt>
                <c:pt idx="404">
                  <c:v>38926</c:v>
                </c:pt>
                <c:pt idx="405">
                  <c:v>38929</c:v>
                </c:pt>
                <c:pt idx="406">
                  <c:v>38930</c:v>
                </c:pt>
                <c:pt idx="407">
                  <c:v>38931</c:v>
                </c:pt>
                <c:pt idx="408">
                  <c:v>38932</c:v>
                </c:pt>
                <c:pt idx="409">
                  <c:v>38933</c:v>
                </c:pt>
                <c:pt idx="410">
                  <c:v>38936</c:v>
                </c:pt>
                <c:pt idx="411">
                  <c:v>38937</c:v>
                </c:pt>
                <c:pt idx="412">
                  <c:v>38938</c:v>
                </c:pt>
                <c:pt idx="413">
                  <c:v>38939</c:v>
                </c:pt>
                <c:pt idx="414">
                  <c:v>38940</c:v>
                </c:pt>
                <c:pt idx="415">
                  <c:v>38943</c:v>
                </c:pt>
                <c:pt idx="416">
                  <c:v>38944</c:v>
                </c:pt>
                <c:pt idx="417">
                  <c:v>38945</c:v>
                </c:pt>
                <c:pt idx="418">
                  <c:v>38946</c:v>
                </c:pt>
                <c:pt idx="419">
                  <c:v>38947</c:v>
                </c:pt>
                <c:pt idx="420">
                  <c:v>38950</c:v>
                </c:pt>
                <c:pt idx="421">
                  <c:v>38951</c:v>
                </c:pt>
                <c:pt idx="422">
                  <c:v>38952</c:v>
                </c:pt>
                <c:pt idx="423">
                  <c:v>38953</c:v>
                </c:pt>
                <c:pt idx="424">
                  <c:v>38954</c:v>
                </c:pt>
                <c:pt idx="425">
                  <c:v>38957</c:v>
                </c:pt>
                <c:pt idx="426">
                  <c:v>38958</c:v>
                </c:pt>
                <c:pt idx="427">
                  <c:v>38959</c:v>
                </c:pt>
                <c:pt idx="428">
                  <c:v>38960</c:v>
                </c:pt>
                <c:pt idx="429">
                  <c:v>38961</c:v>
                </c:pt>
                <c:pt idx="430">
                  <c:v>38964</c:v>
                </c:pt>
                <c:pt idx="431">
                  <c:v>38965</c:v>
                </c:pt>
                <c:pt idx="432">
                  <c:v>38966</c:v>
                </c:pt>
                <c:pt idx="433">
                  <c:v>38967</c:v>
                </c:pt>
                <c:pt idx="434">
                  <c:v>38968</c:v>
                </c:pt>
                <c:pt idx="435">
                  <c:v>38971</c:v>
                </c:pt>
                <c:pt idx="436">
                  <c:v>38972</c:v>
                </c:pt>
                <c:pt idx="437">
                  <c:v>38973</c:v>
                </c:pt>
                <c:pt idx="438">
                  <c:v>38974</c:v>
                </c:pt>
                <c:pt idx="439">
                  <c:v>38975</c:v>
                </c:pt>
                <c:pt idx="440">
                  <c:v>38978</c:v>
                </c:pt>
                <c:pt idx="441">
                  <c:v>38979</c:v>
                </c:pt>
                <c:pt idx="442">
                  <c:v>38980</c:v>
                </c:pt>
                <c:pt idx="443">
                  <c:v>38981</c:v>
                </c:pt>
                <c:pt idx="444">
                  <c:v>38982</c:v>
                </c:pt>
                <c:pt idx="445">
                  <c:v>38985</c:v>
                </c:pt>
                <c:pt idx="446">
                  <c:v>38986</c:v>
                </c:pt>
                <c:pt idx="447">
                  <c:v>38987</c:v>
                </c:pt>
                <c:pt idx="448">
                  <c:v>38988</c:v>
                </c:pt>
                <c:pt idx="449">
                  <c:v>38989</c:v>
                </c:pt>
                <c:pt idx="450">
                  <c:v>38992</c:v>
                </c:pt>
                <c:pt idx="451">
                  <c:v>38993</c:v>
                </c:pt>
                <c:pt idx="452">
                  <c:v>38994</c:v>
                </c:pt>
                <c:pt idx="453">
                  <c:v>38995</c:v>
                </c:pt>
                <c:pt idx="454">
                  <c:v>38996</c:v>
                </c:pt>
                <c:pt idx="455">
                  <c:v>38999</c:v>
                </c:pt>
                <c:pt idx="456">
                  <c:v>39000</c:v>
                </c:pt>
                <c:pt idx="457">
                  <c:v>39001</c:v>
                </c:pt>
                <c:pt idx="458">
                  <c:v>39002</c:v>
                </c:pt>
                <c:pt idx="459">
                  <c:v>39003</c:v>
                </c:pt>
                <c:pt idx="460">
                  <c:v>39006</c:v>
                </c:pt>
                <c:pt idx="461">
                  <c:v>39007</c:v>
                </c:pt>
                <c:pt idx="462">
                  <c:v>39008</c:v>
                </c:pt>
                <c:pt idx="463">
                  <c:v>39009</c:v>
                </c:pt>
                <c:pt idx="464">
                  <c:v>39010</c:v>
                </c:pt>
                <c:pt idx="465">
                  <c:v>39013</c:v>
                </c:pt>
                <c:pt idx="466">
                  <c:v>39014</c:v>
                </c:pt>
                <c:pt idx="467">
                  <c:v>39015</c:v>
                </c:pt>
                <c:pt idx="468">
                  <c:v>39016</c:v>
                </c:pt>
                <c:pt idx="469">
                  <c:v>39017</c:v>
                </c:pt>
                <c:pt idx="470">
                  <c:v>39020</c:v>
                </c:pt>
                <c:pt idx="471">
                  <c:v>39021</c:v>
                </c:pt>
                <c:pt idx="472">
                  <c:v>39022</c:v>
                </c:pt>
                <c:pt idx="473">
                  <c:v>39023</c:v>
                </c:pt>
                <c:pt idx="474">
                  <c:v>39024</c:v>
                </c:pt>
                <c:pt idx="475">
                  <c:v>39027</c:v>
                </c:pt>
                <c:pt idx="476">
                  <c:v>39028</c:v>
                </c:pt>
                <c:pt idx="477">
                  <c:v>39029</c:v>
                </c:pt>
                <c:pt idx="478">
                  <c:v>39030</c:v>
                </c:pt>
                <c:pt idx="479">
                  <c:v>39031</c:v>
                </c:pt>
                <c:pt idx="480">
                  <c:v>39034</c:v>
                </c:pt>
                <c:pt idx="481">
                  <c:v>39035</c:v>
                </c:pt>
                <c:pt idx="482">
                  <c:v>39036</c:v>
                </c:pt>
                <c:pt idx="483">
                  <c:v>39037</c:v>
                </c:pt>
                <c:pt idx="484">
                  <c:v>39038</c:v>
                </c:pt>
                <c:pt idx="485">
                  <c:v>39041</c:v>
                </c:pt>
                <c:pt idx="486">
                  <c:v>39042</c:v>
                </c:pt>
                <c:pt idx="487">
                  <c:v>39043</c:v>
                </c:pt>
                <c:pt idx="488">
                  <c:v>39044</c:v>
                </c:pt>
                <c:pt idx="489">
                  <c:v>39045</c:v>
                </c:pt>
                <c:pt idx="490">
                  <c:v>39048</c:v>
                </c:pt>
                <c:pt idx="491">
                  <c:v>39049</c:v>
                </c:pt>
                <c:pt idx="492">
                  <c:v>39050</c:v>
                </c:pt>
                <c:pt idx="493">
                  <c:v>39051</c:v>
                </c:pt>
                <c:pt idx="494">
                  <c:v>39052</c:v>
                </c:pt>
                <c:pt idx="495">
                  <c:v>39055</c:v>
                </c:pt>
                <c:pt idx="496">
                  <c:v>39056</c:v>
                </c:pt>
                <c:pt idx="497">
                  <c:v>39057</c:v>
                </c:pt>
                <c:pt idx="498">
                  <c:v>39058</c:v>
                </c:pt>
                <c:pt idx="499">
                  <c:v>39059</c:v>
                </c:pt>
                <c:pt idx="500">
                  <c:v>39062</c:v>
                </c:pt>
                <c:pt idx="501">
                  <c:v>39063</c:v>
                </c:pt>
                <c:pt idx="502">
                  <c:v>39064</c:v>
                </c:pt>
                <c:pt idx="503">
                  <c:v>39065</c:v>
                </c:pt>
                <c:pt idx="504">
                  <c:v>39066</c:v>
                </c:pt>
                <c:pt idx="505">
                  <c:v>39069</c:v>
                </c:pt>
                <c:pt idx="506">
                  <c:v>39070</c:v>
                </c:pt>
                <c:pt idx="507">
                  <c:v>39071</c:v>
                </c:pt>
                <c:pt idx="508">
                  <c:v>39072</c:v>
                </c:pt>
                <c:pt idx="509">
                  <c:v>39073</c:v>
                </c:pt>
                <c:pt idx="510">
                  <c:v>39076</c:v>
                </c:pt>
                <c:pt idx="511">
                  <c:v>39077</c:v>
                </c:pt>
                <c:pt idx="512">
                  <c:v>39078</c:v>
                </c:pt>
                <c:pt idx="513">
                  <c:v>39079</c:v>
                </c:pt>
                <c:pt idx="514">
                  <c:v>39080</c:v>
                </c:pt>
                <c:pt idx="515">
                  <c:v>39083</c:v>
                </c:pt>
                <c:pt idx="516">
                  <c:v>39084</c:v>
                </c:pt>
                <c:pt idx="517">
                  <c:v>39085</c:v>
                </c:pt>
                <c:pt idx="518">
                  <c:v>39086</c:v>
                </c:pt>
                <c:pt idx="519">
                  <c:v>39087</c:v>
                </c:pt>
                <c:pt idx="520">
                  <c:v>39090</c:v>
                </c:pt>
                <c:pt idx="521">
                  <c:v>39091</c:v>
                </c:pt>
                <c:pt idx="522">
                  <c:v>39092</c:v>
                </c:pt>
                <c:pt idx="523">
                  <c:v>39093</c:v>
                </c:pt>
                <c:pt idx="524">
                  <c:v>38729</c:v>
                </c:pt>
                <c:pt idx="525">
                  <c:v>38732</c:v>
                </c:pt>
                <c:pt idx="526">
                  <c:v>39098</c:v>
                </c:pt>
                <c:pt idx="527">
                  <c:v>39099</c:v>
                </c:pt>
                <c:pt idx="528">
                  <c:v>39100</c:v>
                </c:pt>
                <c:pt idx="529">
                  <c:v>39101</c:v>
                </c:pt>
                <c:pt idx="530">
                  <c:v>39104</c:v>
                </c:pt>
                <c:pt idx="531">
                  <c:v>39105</c:v>
                </c:pt>
                <c:pt idx="532">
                  <c:v>39106</c:v>
                </c:pt>
                <c:pt idx="533">
                  <c:v>39107</c:v>
                </c:pt>
                <c:pt idx="534">
                  <c:v>39108</c:v>
                </c:pt>
                <c:pt idx="535">
                  <c:v>39111</c:v>
                </c:pt>
                <c:pt idx="536">
                  <c:v>39112</c:v>
                </c:pt>
                <c:pt idx="537">
                  <c:v>39113</c:v>
                </c:pt>
                <c:pt idx="538">
                  <c:v>39114</c:v>
                </c:pt>
                <c:pt idx="539">
                  <c:v>39115</c:v>
                </c:pt>
                <c:pt idx="540">
                  <c:v>39118</c:v>
                </c:pt>
                <c:pt idx="541">
                  <c:v>39119</c:v>
                </c:pt>
                <c:pt idx="542">
                  <c:v>39120</c:v>
                </c:pt>
                <c:pt idx="543">
                  <c:v>39121</c:v>
                </c:pt>
                <c:pt idx="544">
                  <c:v>39122</c:v>
                </c:pt>
                <c:pt idx="545">
                  <c:v>39125</c:v>
                </c:pt>
                <c:pt idx="546">
                  <c:v>39126</c:v>
                </c:pt>
                <c:pt idx="547">
                  <c:v>39127</c:v>
                </c:pt>
                <c:pt idx="548">
                  <c:v>39128</c:v>
                </c:pt>
                <c:pt idx="549">
                  <c:v>39129</c:v>
                </c:pt>
                <c:pt idx="550">
                  <c:v>39132</c:v>
                </c:pt>
                <c:pt idx="551">
                  <c:v>39133</c:v>
                </c:pt>
                <c:pt idx="552">
                  <c:v>39134</c:v>
                </c:pt>
                <c:pt idx="553">
                  <c:v>39135</c:v>
                </c:pt>
                <c:pt idx="554">
                  <c:v>39136</c:v>
                </c:pt>
                <c:pt idx="555">
                  <c:v>39139</c:v>
                </c:pt>
                <c:pt idx="556">
                  <c:v>39140</c:v>
                </c:pt>
                <c:pt idx="557">
                  <c:v>39141</c:v>
                </c:pt>
                <c:pt idx="558">
                  <c:v>39142</c:v>
                </c:pt>
                <c:pt idx="559">
                  <c:v>39143</c:v>
                </c:pt>
                <c:pt idx="560">
                  <c:v>39146</c:v>
                </c:pt>
                <c:pt idx="561">
                  <c:v>39147</c:v>
                </c:pt>
                <c:pt idx="562">
                  <c:v>39148</c:v>
                </c:pt>
                <c:pt idx="563">
                  <c:v>39149</c:v>
                </c:pt>
                <c:pt idx="564">
                  <c:v>39150</c:v>
                </c:pt>
                <c:pt idx="565">
                  <c:v>39153</c:v>
                </c:pt>
                <c:pt idx="566">
                  <c:v>39154</c:v>
                </c:pt>
                <c:pt idx="567">
                  <c:v>39155</c:v>
                </c:pt>
                <c:pt idx="568">
                  <c:v>39156</c:v>
                </c:pt>
                <c:pt idx="569">
                  <c:v>39157</c:v>
                </c:pt>
                <c:pt idx="570">
                  <c:v>39160</c:v>
                </c:pt>
                <c:pt idx="571">
                  <c:v>39161</c:v>
                </c:pt>
                <c:pt idx="572">
                  <c:v>39162</c:v>
                </c:pt>
                <c:pt idx="573">
                  <c:v>39163</c:v>
                </c:pt>
                <c:pt idx="574">
                  <c:v>39164</c:v>
                </c:pt>
                <c:pt idx="575">
                  <c:v>39167</c:v>
                </c:pt>
                <c:pt idx="576">
                  <c:v>39168</c:v>
                </c:pt>
                <c:pt idx="577">
                  <c:v>39169</c:v>
                </c:pt>
                <c:pt idx="578">
                  <c:v>39170</c:v>
                </c:pt>
                <c:pt idx="579">
                  <c:v>39171</c:v>
                </c:pt>
                <c:pt idx="580">
                  <c:v>39174</c:v>
                </c:pt>
                <c:pt idx="581">
                  <c:v>39175</c:v>
                </c:pt>
                <c:pt idx="582">
                  <c:v>39176</c:v>
                </c:pt>
                <c:pt idx="583">
                  <c:v>39177</c:v>
                </c:pt>
                <c:pt idx="584">
                  <c:v>39178</c:v>
                </c:pt>
                <c:pt idx="585">
                  <c:v>39181</c:v>
                </c:pt>
                <c:pt idx="586">
                  <c:v>39182</c:v>
                </c:pt>
                <c:pt idx="587">
                  <c:v>39183</c:v>
                </c:pt>
                <c:pt idx="588">
                  <c:v>39184</c:v>
                </c:pt>
                <c:pt idx="589">
                  <c:v>39185</c:v>
                </c:pt>
                <c:pt idx="590">
                  <c:v>39188</c:v>
                </c:pt>
                <c:pt idx="591">
                  <c:v>39189</c:v>
                </c:pt>
                <c:pt idx="592">
                  <c:v>39190</c:v>
                </c:pt>
                <c:pt idx="593">
                  <c:v>39191</c:v>
                </c:pt>
                <c:pt idx="594">
                  <c:v>39192</c:v>
                </c:pt>
                <c:pt idx="595">
                  <c:v>39195</c:v>
                </c:pt>
                <c:pt idx="596">
                  <c:v>39196</c:v>
                </c:pt>
                <c:pt idx="597">
                  <c:v>39197</c:v>
                </c:pt>
                <c:pt idx="598">
                  <c:v>39198</c:v>
                </c:pt>
                <c:pt idx="599">
                  <c:v>39199</c:v>
                </c:pt>
                <c:pt idx="600">
                  <c:v>39202</c:v>
                </c:pt>
                <c:pt idx="601">
                  <c:v>39203</c:v>
                </c:pt>
                <c:pt idx="602">
                  <c:v>39204</c:v>
                </c:pt>
                <c:pt idx="603">
                  <c:v>39205</c:v>
                </c:pt>
                <c:pt idx="604">
                  <c:v>39206</c:v>
                </c:pt>
                <c:pt idx="605">
                  <c:v>39209</c:v>
                </c:pt>
                <c:pt idx="606">
                  <c:v>39210</c:v>
                </c:pt>
                <c:pt idx="607">
                  <c:v>39211</c:v>
                </c:pt>
                <c:pt idx="608">
                  <c:v>39212</c:v>
                </c:pt>
                <c:pt idx="609">
                  <c:v>39213</c:v>
                </c:pt>
                <c:pt idx="610">
                  <c:v>39216</c:v>
                </c:pt>
                <c:pt idx="611">
                  <c:v>39217</c:v>
                </c:pt>
                <c:pt idx="612">
                  <c:v>39218</c:v>
                </c:pt>
                <c:pt idx="613">
                  <c:v>39219</c:v>
                </c:pt>
                <c:pt idx="614">
                  <c:v>39220</c:v>
                </c:pt>
                <c:pt idx="615">
                  <c:v>39223</c:v>
                </c:pt>
                <c:pt idx="616">
                  <c:v>39224</c:v>
                </c:pt>
                <c:pt idx="617">
                  <c:v>39225</c:v>
                </c:pt>
                <c:pt idx="618">
                  <c:v>39226</c:v>
                </c:pt>
                <c:pt idx="619">
                  <c:v>39227</c:v>
                </c:pt>
                <c:pt idx="620">
                  <c:v>39230</c:v>
                </c:pt>
                <c:pt idx="621">
                  <c:v>39231</c:v>
                </c:pt>
                <c:pt idx="622">
                  <c:v>39232</c:v>
                </c:pt>
                <c:pt idx="623">
                  <c:v>39233</c:v>
                </c:pt>
                <c:pt idx="624">
                  <c:v>39234</c:v>
                </c:pt>
                <c:pt idx="625">
                  <c:v>39237</c:v>
                </c:pt>
                <c:pt idx="626">
                  <c:v>39238</c:v>
                </c:pt>
                <c:pt idx="627">
                  <c:v>39239</c:v>
                </c:pt>
                <c:pt idx="628">
                  <c:v>39240</c:v>
                </c:pt>
                <c:pt idx="629">
                  <c:v>39241</c:v>
                </c:pt>
                <c:pt idx="630">
                  <c:v>39244</c:v>
                </c:pt>
                <c:pt idx="631">
                  <c:v>39245</c:v>
                </c:pt>
                <c:pt idx="632">
                  <c:v>39246</c:v>
                </c:pt>
                <c:pt idx="633">
                  <c:v>39247</c:v>
                </c:pt>
                <c:pt idx="634">
                  <c:v>39248</c:v>
                </c:pt>
                <c:pt idx="635">
                  <c:v>39251</c:v>
                </c:pt>
                <c:pt idx="636">
                  <c:v>39252</c:v>
                </c:pt>
                <c:pt idx="637">
                  <c:v>39253</c:v>
                </c:pt>
                <c:pt idx="638">
                  <c:v>39254</c:v>
                </c:pt>
                <c:pt idx="639">
                  <c:v>39255</c:v>
                </c:pt>
                <c:pt idx="640">
                  <c:v>39258</c:v>
                </c:pt>
                <c:pt idx="641">
                  <c:v>39259</c:v>
                </c:pt>
                <c:pt idx="642">
                  <c:v>39260</c:v>
                </c:pt>
                <c:pt idx="643">
                  <c:v>39261</c:v>
                </c:pt>
                <c:pt idx="644">
                  <c:v>39262</c:v>
                </c:pt>
                <c:pt idx="645">
                  <c:v>39265</c:v>
                </c:pt>
                <c:pt idx="646">
                  <c:v>39266</c:v>
                </c:pt>
                <c:pt idx="647">
                  <c:v>39267</c:v>
                </c:pt>
                <c:pt idx="648">
                  <c:v>39268</c:v>
                </c:pt>
                <c:pt idx="649">
                  <c:v>39269</c:v>
                </c:pt>
                <c:pt idx="650">
                  <c:v>39272</c:v>
                </c:pt>
                <c:pt idx="651">
                  <c:v>39273</c:v>
                </c:pt>
                <c:pt idx="652">
                  <c:v>39274</c:v>
                </c:pt>
                <c:pt idx="653">
                  <c:v>39275</c:v>
                </c:pt>
                <c:pt idx="654">
                  <c:v>39276</c:v>
                </c:pt>
                <c:pt idx="655">
                  <c:v>39279</c:v>
                </c:pt>
                <c:pt idx="656">
                  <c:v>39280</c:v>
                </c:pt>
                <c:pt idx="657">
                  <c:v>39281</c:v>
                </c:pt>
                <c:pt idx="658">
                  <c:v>39282</c:v>
                </c:pt>
                <c:pt idx="659">
                  <c:v>39283</c:v>
                </c:pt>
                <c:pt idx="660">
                  <c:v>39286</c:v>
                </c:pt>
                <c:pt idx="661">
                  <c:v>39287</c:v>
                </c:pt>
                <c:pt idx="662">
                  <c:v>39288</c:v>
                </c:pt>
                <c:pt idx="663">
                  <c:v>39289</c:v>
                </c:pt>
                <c:pt idx="664">
                  <c:v>39290</c:v>
                </c:pt>
                <c:pt idx="665">
                  <c:v>39293</c:v>
                </c:pt>
                <c:pt idx="666">
                  <c:v>39294</c:v>
                </c:pt>
                <c:pt idx="667">
                  <c:v>39295</c:v>
                </c:pt>
                <c:pt idx="668">
                  <c:v>39296</c:v>
                </c:pt>
                <c:pt idx="669">
                  <c:v>39297</c:v>
                </c:pt>
                <c:pt idx="670">
                  <c:v>39300</c:v>
                </c:pt>
                <c:pt idx="671">
                  <c:v>39301</c:v>
                </c:pt>
                <c:pt idx="672">
                  <c:v>39302</c:v>
                </c:pt>
                <c:pt idx="673">
                  <c:v>39303</c:v>
                </c:pt>
                <c:pt idx="674">
                  <c:v>39304</c:v>
                </c:pt>
                <c:pt idx="675">
                  <c:v>39307</c:v>
                </c:pt>
                <c:pt idx="676">
                  <c:v>39308</c:v>
                </c:pt>
                <c:pt idx="677">
                  <c:v>39309</c:v>
                </c:pt>
                <c:pt idx="678">
                  <c:v>39310</c:v>
                </c:pt>
                <c:pt idx="679">
                  <c:v>39311</c:v>
                </c:pt>
                <c:pt idx="680">
                  <c:v>39314</c:v>
                </c:pt>
                <c:pt idx="681">
                  <c:v>39315</c:v>
                </c:pt>
                <c:pt idx="682">
                  <c:v>39316</c:v>
                </c:pt>
                <c:pt idx="683">
                  <c:v>39317</c:v>
                </c:pt>
                <c:pt idx="684">
                  <c:v>39318</c:v>
                </c:pt>
                <c:pt idx="685">
                  <c:v>39321</c:v>
                </c:pt>
                <c:pt idx="686">
                  <c:v>39322</c:v>
                </c:pt>
                <c:pt idx="687">
                  <c:v>39323</c:v>
                </c:pt>
                <c:pt idx="688">
                  <c:v>39324</c:v>
                </c:pt>
                <c:pt idx="689">
                  <c:v>39325</c:v>
                </c:pt>
                <c:pt idx="690">
                  <c:v>39328</c:v>
                </c:pt>
                <c:pt idx="691">
                  <c:v>39329</c:v>
                </c:pt>
                <c:pt idx="692">
                  <c:v>39330</c:v>
                </c:pt>
                <c:pt idx="693">
                  <c:v>39331</c:v>
                </c:pt>
                <c:pt idx="694">
                  <c:v>39332</c:v>
                </c:pt>
                <c:pt idx="695">
                  <c:v>39335</c:v>
                </c:pt>
                <c:pt idx="696">
                  <c:v>39336</c:v>
                </c:pt>
                <c:pt idx="697">
                  <c:v>39337</c:v>
                </c:pt>
                <c:pt idx="698">
                  <c:v>39338</c:v>
                </c:pt>
                <c:pt idx="699">
                  <c:v>39339</c:v>
                </c:pt>
                <c:pt idx="700">
                  <c:v>39342</c:v>
                </c:pt>
                <c:pt idx="701">
                  <c:v>39343</c:v>
                </c:pt>
                <c:pt idx="702">
                  <c:v>39344</c:v>
                </c:pt>
                <c:pt idx="703">
                  <c:v>39345</c:v>
                </c:pt>
                <c:pt idx="704">
                  <c:v>39346</c:v>
                </c:pt>
                <c:pt idx="705">
                  <c:v>39349</c:v>
                </c:pt>
                <c:pt idx="706">
                  <c:v>39350</c:v>
                </c:pt>
                <c:pt idx="707">
                  <c:v>39351</c:v>
                </c:pt>
                <c:pt idx="708">
                  <c:v>39352</c:v>
                </c:pt>
                <c:pt idx="709">
                  <c:v>39353</c:v>
                </c:pt>
                <c:pt idx="710">
                  <c:v>39356</c:v>
                </c:pt>
                <c:pt idx="711">
                  <c:v>39357</c:v>
                </c:pt>
                <c:pt idx="712">
                  <c:v>39358</c:v>
                </c:pt>
                <c:pt idx="713">
                  <c:v>39359</c:v>
                </c:pt>
                <c:pt idx="714">
                  <c:v>39360</c:v>
                </c:pt>
                <c:pt idx="715">
                  <c:v>39363</c:v>
                </c:pt>
                <c:pt idx="716">
                  <c:v>39364</c:v>
                </c:pt>
                <c:pt idx="717">
                  <c:v>39365</c:v>
                </c:pt>
                <c:pt idx="718">
                  <c:v>39366</c:v>
                </c:pt>
                <c:pt idx="719">
                  <c:v>39367</c:v>
                </c:pt>
                <c:pt idx="720">
                  <c:v>39370</c:v>
                </c:pt>
                <c:pt idx="721">
                  <c:v>39371</c:v>
                </c:pt>
                <c:pt idx="722">
                  <c:v>39372</c:v>
                </c:pt>
                <c:pt idx="723">
                  <c:v>39373</c:v>
                </c:pt>
                <c:pt idx="724">
                  <c:v>39374</c:v>
                </c:pt>
                <c:pt idx="725">
                  <c:v>39377</c:v>
                </c:pt>
                <c:pt idx="726">
                  <c:v>39378</c:v>
                </c:pt>
                <c:pt idx="727">
                  <c:v>39379</c:v>
                </c:pt>
                <c:pt idx="728">
                  <c:v>39380</c:v>
                </c:pt>
                <c:pt idx="729">
                  <c:v>39381</c:v>
                </c:pt>
                <c:pt idx="730">
                  <c:v>39384</c:v>
                </c:pt>
                <c:pt idx="731">
                  <c:v>39385</c:v>
                </c:pt>
                <c:pt idx="732">
                  <c:v>39386</c:v>
                </c:pt>
                <c:pt idx="733">
                  <c:v>39387</c:v>
                </c:pt>
                <c:pt idx="734">
                  <c:v>39388</c:v>
                </c:pt>
                <c:pt idx="735">
                  <c:v>39391</c:v>
                </c:pt>
                <c:pt idx="736">
                  <c:v>39392</c:v>
                </c:pt>
                <c:pt idx="737">
                  <c:v>39393</c:v>
                </c:pt>
                <c:pt idx="738">
                  <c:v>39394</c:v>
                </c:pt>
                <c:pt idx="739">
                  <c:v>39395</c:v>
                </c:pt>
                <c:pt idx="740">
                  <c:v>39398</c:v>
                </c:pt>
                <c:pt idx="741">
                  <c:v>39399</c:v>
                </c:pt>
                <c:pt idx="742">
                  <c:v>39400</c:v>
                </c:pt>
                <c:pt idx="743">
                  <c:v>39401</c:v>
                </c:pt>
                <c:pt idx="744">
                  <c:v>39402</c:v>
                </c:pt>
                <c:pt idx="745">
                  <c:v>39405</c:v>
                </c:pt>
                <c:pt idx="746">
                  <c:v>39406</c:v>
                </c:pt>
                <c:pt idx="747">
                  <c:v>39407</c:v>
                </c:pt>
                <c:pt idx="748">
                  <c:v>39408</c:v>
                </c:pt>
                <c:pt idx="749">
                  <c:v>39409</c:v>
                </c:pt>
                <c:pt idx="750">
                  <c:v>39412</c:v>
                </c:pt>
                <c:pt idx="751">
                  <c:v>39413</c:v>
                </c:pt>
                <c:pt idx="752">
                  <c:v>39414</c:v>
                </c:pt>
                <c:pt idx="753">
                  <c:v>39415</c:v>
                </c:pt>
                <c:pt idx="754">
                  <c:v>39416</c:v>
                </c:pt>
                <c:pt idx="755">
                  <c:v>39419</c:v>
                </c:pt>
                <c:pt idx="756">
                  <c:v>39420</c:v>
                </c:pt>
                <c:pt idx="757">
                  <c:v>39421</c:v>
                </c:pt>
                <c:pt idx="758">
                  <c:v>39422</c:v>
                </c:pt>
                <c:pt idx="759">
                  <c:v>39423</c:v>
                </c:pt>
                <c:pt idx="760">
                  <c:v>39426</c:v>
                </c:pt>
                <c:pt idx="761">
                  <c:v>39427</c:v>
                </c:pt>
                <c:pt idx="762">
                  <c:v>39428</c:v>
                </c:pt>
                <c:pt idx="763">
                  <c:v>39429</c:v>
                </c:pt>
                <c:pt idx="764">
                  <c:v>39430</c:v>
                </c:pt>
                <c:pt idx="765">
                  <c:v>39433</c:v>
                </c:pt>
                <c:pt idx="766">
                  <c:v>39434</c:v>
                </c:pt>
                <c:pt idx="767">
                  <c:v>39435</c:v>
                </c:pt>
                <c:pt idx="768">
                  <c:v>39436</c:v>
                </c:pt>
                <c:pt idx="769">
                  <c:v>39437</c:v>
                </c:pt>
                <c:pt idx="770">
                  <c:v>39440</c:v>
                </c:pt>
                <c:pt idx="771">
                  <c:v>39441</c:v>
                </c:pt>
                <c:pt idx="772">
                  <c:v>39442</c:v>
                </c:pt>
                <c:pt idx="773">
                  <c:v>39443</c:v>
                </c:pt>
                <c:pt idx="774">
                  <c:v>39444</c:v>
                </c:pt>
                <c:pt idx="775">
                  <c:v>39447</c:v>
                </c:pt>
                <c:pt idx="776">
                  <c:v>39448</c:v>
                </c:pt>
                <c:pt idx="777">
                  <c:v>39449</c:v>
                </c:pt>
                <c:pt idx="778">
                  <c:v>39450</c:v>
                </c:pt>
                <c:pt idx="779">
                  <c:v>39451</c:v>
                </c:pt>
                <c:pt idx="780">
                  <c:v>39454</c:v>
                </c:pt>
                <c:pt idx="781">
                  <c:v>39455</c:v>
                </c:pt>
                <c:pt idx="782">
                  <c:v>39456</c:v>
                </c:pt>
                <c:pt idx="783">
                  <c:v>39457</c:v>
                </c:pt>
                <c:pt idx="784">
                  <c:v>39458</c:v>
                </c:pt>
                <c:pt idx="785">
                  <c:v>39461</c:v>
                </c:pt>
                <c:pt idx="786">
                  <c:v>39462</c:v>
                </c:pt>
                <c:pt idx="787">
                  <c:v>39463</c:v>
                </c:pt>
                <c:pt idx="788">
                  <c:v>39464</c:v>
                </c:pt>
                <c:pt idx="789">
                  <c:v>39465</c:v>
                </c:pt>
                <c:pt idx="790">
                  <c:v>39468</c:v>
                </c:pt>
                <c:pt idx="791">
                  <c:v>39469</c:v>
                </c:pt>
                <c:pt idx="792">
                  <c:v>39470</c:v>
                </c:pt>
                <c:pt idx="793">
                  <c:v>39471</c:v>
                </c:pt>
                <c:pt idx="794">
                  <c:v>39472</c:v>
                </c:pt>
                <c:pt idx="795">
                  <c:v>39475</c:v>
                </c:pt>
                <c:pt idx="796">
                  <c:v>39476</c:v>
                </c:pt>
                <c:pt idx="797">
                  <c:v>39477</c:v>
                </c:pt>
                <c:pt idx="798">
                  <c:v>39478</c:v>
                </c:pt>
                <c:pt idx="799">
                  <c:v>39479</c:v>
                </c:pt>
                <c:pt idx="800">
                  <c:v>39482</c:v>
                </c:pt>
                <c:pt idx="801">
                  <c:v>39483</c:v>
                </c:pt>
                <c:pt idx="802">
                  <c:v>39484</c:v>
                </c:pt>
                <c:pt idx="803">
                  <c:v>39485</c:v>
                </c:pt>
                <c:pt idx="804">
                  <c:v>39486</c:v>
                </c:pt>
                <c:pt idx="805">
                  <c:v>39489</c:v>
                </c:pt>
                <c:pt idx="806">
                  <c:v>39490</c:v>
                </c:pt>
                <c:pt idx="807">
                  <c:v>39491</c:v>
                </c:pt>
                <c:pt idx="808">
                  <c:v>39492</c:v>
                </c:pt>
                <c:pt idx="809">
                  <c:v>39493</c:v>
                </c:pt>
                <c:pt idx="810">
                  <c:v>39496</c:v>
                </c:pt>
                <c:pt idx="811">
                  <c:v>39497</c:v>
                </c:pt>
                <c:pt idx="812">
                  <c:v>39498</c:v>
                </c:pt>
                <c:pt idx="813">
                  <c:v>39499</c:v>
                </c:pt>
                <c:pt idx="814">
                  <c:v>39500</c:v>
                </c:pt>
                <c:pt idx="815">
                  <c:v>39503</c:v>
                </c:pt>
                <c:pt idx="816">
                  <c:v>39504</c:v>
                </c:pt>
                <c:pt idx="817">
                  <c:v>39505</c:v>
                </c:pt>
                <c:pt idx="818">
                  <c:v>39506</c:v>
                </c:pt>
                <c:pt idx="819">
                  <c:v>39507</c:v>
                </c:pt>
                <c:pt idx="820">
                  <c:v>39510</c:v>
                </c:pt>
                <c:pt idx="821">
                  <c:v>39511</c:v>
                </c:pt>
                <c:pt idx="822">
                  <c:v>39512</c:v>
                </c:pt>
                <c:pt idx="823">
                  <c:v>39513</c:v>
                </c:pt>
                <c:pt idx="824">
                  <c:v>39514</c:v>
                </c:pt>
                <c:pt idx="825">
                  <c:v>39517</c:v>
                </c:pt>
                <c:pt idx="826">
                  <c:v>39518</c:v>
                </c:pt>
                <c:pt idx="827">
                  <c:v>39519</c:v>
                </c:pt>
                <c:pt idx="828">
                  <c:v>39520</c:v>
                </c:pt>
                <c:pt idx="829">
                  <c:v>39521</c:v>
                </c:pt>
                <c:pt idx="830">
                  <c:v>39524</c:v>
                </c:pt>
                <c:pt idx="831">
                  <c:v>39525</c:v>
                </c:pt>
                <c:pt idx="832">
                  <c:v>39526</c:v>
                </c:pt>
                <c:pt idx="833">
                  <c:v>39527</c:v>
                </c:pt>
                <c:pt idx="834">
                  <c:v>39531</c:v>
                </c:pt>
                <c:pt idx="835">
                  <c:v>39532</c:v>
                </c:pt>
                <c:pt idx="836">
                  <c:v>39533</c:v>
                </c:pt>
                <c:pt idx="837">
                  <c:v>39534</c:v>
                </c:pt>
                <c:pt idx="838">
                  <c:v>39535</c:v>
                </c:pt>
                <c:pt idx="839">
                  <c:v>39538</c:v>
                </c:pt>
                <c:pt idx="840">
                  <c:v>39539</c:v>
                </c:pt>
                <c:pt idx="841">
                  <c:v>39540</c:v>
                </c:pt>
                <c:pt idx="842">
                  <c:v>39541</c:v>
                </c:pt>
                <c:pt idx="843">
                  <c:v>39542</c:v>
                </c:pt>
                <c:pt idx="844">
                  <c:v>39545</c:v>
                </c:pt>
                <c:pt idx="845">
                  <c:v>39546</c:v>
                </c:pt>
                <c:pt idx="846">
                  <c:v>39547</c:v>
                </c:pt>
                <c:pt idx="847">
                  <c:v>39548</c:v>
                </c:pt>
                <c:pt idx="848">
                  <c:v>39549</c:v>
                </c:pt>
                <c:pt idx="849">
                  <c:v>39552</c:v>
                </c:pt>
                <c:pt idx="850">
                  <c:v>39553</c:v>
                </c:pt>
                <c:pt idx="851">
                  <c:v>39554</c:v>
                </c:pt>
                <c:pt idx="852">
                  <c:v>39555</c:v>
                </c:pt>
                <c:pt idx="853">
                  <c:v>39556</c:v>
                </c:pt>
                <c:pt idx="854">
                  <c:v>39559</c:v>
                </c:pt>
                <c:pt idx="855">
                  <c:v>39560</c:v>
                </c:pt>
                <c:pt idx="856">
                  <c:v>39561</c:v>
                </c:pt>
                <c:pt idx="857">
                  <c:v>39562</c:v>
                </c:pt>
                <c:pt idx="858">
                  <c:v>39563</c:v>
                </c:pt>
                <c:pt idx="859">
                  <c:v>39566</c:v>
                </c:pt>
                <c:pt idx="860">
                  <c:v>39567</c:v>
                </c:pt>
                <c:pt idx="861">
                  <c:v>39568</c:v>
                </c:pt>
                <c:pt idx="862">
                  <c:v>39569</c:v>
                </c:pt>
                <c:pt idx="863">
                  <c:v>39570</c:v>
                </c:pt>
                <c:pt idx="864">
                  <c:v>39573</c:v>
                </c:pt>
                <c:pt idx="865">
                  <c:v>39574</c:v>
                </c:pt>
                <c:pt idx="866">
                  <c:v>39575</c:v>
                </c:pt>
                <c:pt idx="867">
                  <c:v>39576</c:v>
                </c:pt>
                <c:pt idx="868">
                  <c:v>39577</c:v>
                </c:pt>
                <c:pt idx="869">
                  <c:v>39580</c:v>
                </c:pt>
                <c:pt idx="870">
                  <c:v>39581</c:v>
                </c:pt>
                <c:pt idx="871">
                  <c:v>39582</c:v>
                </c:pt>
                <c:pt idx="872">
                  <c:v>39583</c:v>
                </c:pt>
                <c:pt idx="873">
                  <c:v>39584</c:v>
                </c:pt>
                <c:pt idx="874">
                  <c:v>39587</c:v>
                </c:pt>
                <c:pt idx="875">
                  <c:v>39588</c:v>
                </c:pt>
                <c:pt idx="876">
                  <c:v>39589</c:v>
                </c:pt>
                <c:pt idx="877">
                  <c:v>39590</c:v>
                </c:pt>
                <c:pt idx="878">
                  <c:v>39591</c:v>
                </c:pt>
                <c:pt idx="879">
                  <c:v>39595</c:v>
                </c:pt>
                <c:pt idx="880">
                  <c:v>39596</c:v>
                </c:pt>
                <c:pt idx="881">
                  <c:v>39597</c:v>
                </c:pt>
                <c:pt idx="882">
                  <c:v>39598</c:v>
                </c:pt>
                <c:pt idx="883">
                  <c:v>39601</c:v>
                </c:pt>
                <c:pt idx="884">
                  <c:v>39602</c:v>
                </c:pt>
                <c:pt idx="885">
                  <c:v>39603</c:v>
                </c:pt>
                <c:pt idx="886">
                  <c:v>39604</c:v>
                </c:pt>
                <c:pt idx="887">
                  <c:v>39605</c:v>
                </c:pt>
                <c:pt idx="888">
                  <c:v>39608</c:v>
                </c:pt>
                <c:pt idx="889">
                  <c:v>39609</c:v>
                </c:pt>
                <c:pt idx="890">
                  <c:v>39610</c:v>
                </c:pt>
                <c:pt idx="891">
                  <c:v>39611</c:v>
                </c:pt>
                <c:pt idx="892">
                  <c:v>39612</c:v>
                </c:pt>
                <c:pt idx="893">
                  <c:v>39615</c:v>
                </c:pt>
                <c:pt idx="894">
                  <c:v>39616</c:v>
                </c:pt>
                <c:pt idx="895">
                  <c:v>39617</c:v>
                </c:pt>
                <c:pt idx="896">
                  <c:v>39618</c:v>
                </c:pt>
                <c:pt idx="897">
                  <c:v>39619</c:v>
                </c:pt>
                <c:pt idx="898">
                  <c:v>39622</c:v>
                </c:pt>
                <c:pt idx="899">
                  <c:v>39623</c:v>
                </c:pt>
                <c:pt idx="900">
                  <c:v>39624</c:v>
                </c:pt>
                <c:pt idx="901">
                  <c:v>39625</c:v>
                </c:pt>
                <c:pt idx="902">
                  <c:v>39626</c:v>
                </c:pt>
                <c:pt idx="903">
                  <c:v>39629</c:v>
                </c:pt>
                <c:pt idx="904">
                  <c:v>39630</c:v>
                </c:pt>
                <c:pt idx="905">
                  <c:v>39631</c:v>
                </c:pt>
                <c:pt idx="906">
                  <c:v>39632</c:v>
                </c:pt>
                <c:pt idx="907">
                  <c:v>39636</c:v>
                </c:pt>
                <c:pt idx="908">
                  <c:v>39637</c:v>
                </c:pt>
                <c:pt idx="909">
                  <c:v>39638</c:v>
                </c:pt>
                <c:pt idx="910">
                  <c:v>39639</c:v>
                </c:pt>
                <c:pt idx="911">
                  <c:v>39640</c:v>
                </c:pt>
                <c:pt idx="912">
                  <c:v>39643</c:v>
                </c:pt>
                <c:pt idx="913">
                  <c:v>39644</c:v>
                </c:pt>
                <c:pt idx="914">
                  <c:v>39645</c:v>
                </c:pt>
                <c:pt idx="915">
                  <c:v>39646</c:v>
                </c:pt>
                <c:pt idx="916">
                  <c:v>39647</c:v>
                </c:pt>
                <c:pt idx="917">
                  <c:v>39650</c:v>
                </c:pt>
                <c:pt idx="918">
                  <c:v>39651</c:v>
                </c:pt>
                <c:pt idx="919">
                  <c:v>39652</c:v>
                </c:pt>
                <c:pt idx="920">
                  <c:v>39653</c:v>
                </c:pt>
                <c:pt idx="921">
                  <c:v>39654</c:v>
                </c:pt>
                <c:pt idx="922">
                  <c:v>39657</c:v>
                </c:pt>
                <c:pt idx="923">
                  <c:v>39658</c:v>
                </c:pt>
                <c:pt idx="924">
                  <c:v>39659</c:v>
                </c:pt>
                <c:pt idx="925">
                  <c:v>39660</c:v>
                </c:pt>
                <c:pt idx="926">
                  <c:v>39661</c:v>
                </c:pt>
                <c:pt idx="927">
                  <c:v>39664</c:v>
                </c:pt>
                <c:pt idx="928">
                  <c:v>39665</c:v>
                </c:pt>
                <c:pt idx="929">
                  <c:v>39666</c:v>
                </c:pt>
                <c:pt idx="930">
                  <c:v>39667</c:v>
                </c:pt>
                <c:pt idx="931">
                  <c:v>39668</c:v>
                </c:pt>
                <c:pt idx="932">
                  <c:v>39671</c:v>
                </c:pt>
                <c:pt idx="933">
                  <c:v>39672</c:v>
                </c:pt>
                <c:pt idx="934">
                  <c:v>39673</c:v>
                </c:pt>
                <c:pt idx="935">
                  <c:v>39674</c:v>
                </c:pt>
                <c:pt idx="936">
                  <c:v>39675</c:v>
                </c:pt>
                <c:pt idx="937">
                  <c:v>39678</c:v>
                </c:pt>
                <c:pt idx="938">
                  <c:v>39679</c:v>
                </c:pt>
                <c:pt idx="939">
                  <c:v>39680</c:v>
                </c:pt>
                <c:pt idx="940">
                  <c:v>39681</c:v>
                </c:pt>
                <c:pt idx="941">
                  <c:v>39682</c:v>
                </c:pt>
                <c:pt idx="942">
                  <c:v>39685</c:v>
                </c:pt>
                <c:pt idx="943">
                  <c:v>39686</c:v>
                </c:pt>
                <c:pt idx="944">
                  <c:v>39687</c:v>
                </c:pt>
                <c:pt idx="945">
                  <c:v>39688</c:v>
                </c:pt>
                <c:pt idx="946">
                  <c:v>39689</c:v>
                </c:pt>
                <c:pt idx="947">
                  <c:v>39693</c:v>
                </c:pt>
                <c:pt idx="948">
                  <c:v>39694</c:v>
                </c:pt>
                <c:pt idx="949">
                  <c:v>39695</c:v>
                </c:pt>
                <c:pt idx="950">
                  <c:v>39696</c:v>
                </c:pt>
                <c:pt idx="951">
                  <c:v>39699</c:v>
                </c:pt>
                <c:pt idx="952">
                  <c:v>39700</c:v>
                </c:pt>
                <c:pt idx="953">
                  <c:v>39701</c:v>
                </c:pt>
                <c:pt idx="954">
                  <c:v>39702</c:v>
                </c:pt>
                <c:pt idx="955">
                  <c:v>39703</c:v>
                </c:pt>
                <c:pt idx="956">
                  <c:v>39706</c:v>
                </c:pt>
                <c:pt idx="957">
                  <c:v>39707</c:v>
                </c:pt>
                <c:pt idx="958">
                  <c:v>39708</c:v>
                </c:pt>
                <c:pt idx="959">
                  <c:v>39709</c:v>
                </c:pt>
                <c:pt idx="960">
                  <c:v>39710</c:v>
                </c:pt>
                <c:pt idx="961">
                  <c:v>39713</c:v>
                </c:pt>
                <c:pt idx="962">
                  <c:v>39714</c:v>
                </c:pt>
                <c:pt idx="963">
                  <c:v>39715</c:v>
                </c:pt>
                <c:pt idx="964">
                  <c:v>39716</c:v>
                </c:pt>
                <c:pt idx="965">
                  <c:v>39717</c:v>
                </c:pt>
                <c:pt idx="966">
                  <c:v>39720</c:v>
                </c:pt>
                <c:pt idx="967">
                  <c:v>39721</c:v>
                </c:pt>
                <c:pt idx="968">
                  <c:v>39722</c:v>
                </c:pt>
                <c:pt idx="969">
                  <c:v>39723</c:v>
                </c:pt>
                <c:pt idx="970">
                  <c:v>39724</c:v>
                </c:pt>
                <c:pt idx="971">
                  <c:v>39727</c:v>
                </c:pt>
                <c:pt idx="972">
                  <c:v>39728</c:v>
                </c:pt>
                <c:pt idx="973">
                  <c:v>39729</c:v>
                </c:pt>
                <c:pt idx="974">
                  <c:v>39730</c:v>
                </c:pt>
                <c:pt idx="975">
                  <c:v>39731</c:v>
                </c:pt>
                <c:pt idx="976">
                  <c:v>39735</c:v>
                </c:pt>
                <c:pt idx="977">
                  <c:v>39736</c:v>
                </c:pt>
                <c:pt idx="978">
                  <c:v>39737</c:v>
                </c:pt>
                <c:pt idx="979">
                  <c:v>39738</c:v>
                </c:pt>
                <c:pt idx="980">
                  <c:v>39741</c:v>
                </c:pt>
                <c:pt idx="981">
                  <c:v>39742</c:v>
                </c:pt>
                <c:pt idx="982">
                  <c:v>39743</c:v>
                </c:pt>
                <c:pt idx="983">
                  <c:v>39744</c:v>
                </c:pt>
                <c:pt idx="984">
                  <c:v>39745</c:v>
                </c:pt>
                <c:pt idx="985">
                  <c:v>39748</c:v>
                </c:pt>
                <c:pt idx="986">
                  <c:v>39749</c:v>
                </c:pt>
                <c:pt idx="987">
                  <c:v>39750</c:v>
                </c:pt>
                <c:pt idx="988">
                  <c:v>39751</c:v>
                </c:pt>
                <c:pt idx="989">
                  <c:v>39752</c:v>
                </c:pt>
                <c:pt idx="990">
                  <c:v>39755</c:v>
                </c:pt>
                <c:pt idx="991">
                  <c:v>39756</c:v>
                </c:pt>
                <c:pt idx="992">
                  <c:v>39757</c:v>
                </c:pt>
                <c:pt idx="993">
                  <c:v>39758</c:v>
                </c:pt>
                <c:pt idx="994">
                  <c:v>39759</c:v>
                </c:pt>
                <c:pt idx="995">
                  <c:v>39762</c:v>
                </c:pt>
                <c:pt idx="996">
                  <c:v>39763</c:v>
                </c:pt>
                <c:pt idx="997">
                  <c:v>39764</c:v>
                </c:pt>
                <c:pt idx="998">
                  <c:v>39765</c:v>
                </c:pt>
                <c:pt idx="999">
                  <c:v>39766</c:v>
                </c:pt>
                <c:pt idx="1000">
                  <c:v>39769</c:v>
                </c:pt>
                <c:pt idx="1001">
                  <c:v>39770</c:v>
                </c:pt>
                <c:pt idx="1002">
                  <c:v>39771</c:v>
                </c:pt>
                <c:pt idx="1003">
                  <c:v>39772</c:v>
                </c:pt>
                <c:pt idx="1004">
                  <c:v>39773</c:v>
                </c:pt>
                <c:pt idx="1005">
                  <c:v>39776</c:v>
                </c:pt>
                <c:pt idx="1006">
                  <c:v>39777</c:v>
                </c:pt>
                <c:pt idx="1007">
                  <c:v>39778</c:v>
                </c:pt>
                <c:pt idx="1008">
                  <c:v>39779</c:v>
                </c:pt>
                <c:pt idx="1009">
                  <c:v>39780</c:v>
                </c:pt>
                <c:pt idx="1010">
                  <c:v>39783</c:v>
                </c:pt>
                <c:pt idx="1011">
                  <c:v>39784</c:v>
                </c:pt>
                <c:pt idx="1012">
                  <c:v>39785</c:v>
                </c:pt>
                <c:pt idx="1013">
                  <c:v>39786</c:v>
                </c:pt>
                <c:pt idx="1014">
                  <c:v>39787</c:v>
                </c:pt>
                <c:pt idx="1015">
                  <c:v>39790</c:v>
                </c:pt>
                <c:pt idx="1016">
                  <c:v>39791</c:v>
                </c:pt>
                <c:pt idx="1017">
                  <c:v>39792</c:v>
                </c:pt>
                <c:pt idx="1018">
                  <c:v>39793</c:v>
                </c:pt>
                <c:pt idx="1019">
                  <c:v>39794</c:v>
                </c:pt>
                <c:pt idx="1020">
                  <c:v>39797</c:v>
                </c:pt>
                <c:pt idx="1021">
                  <c:v>39798</c:v>
                </c:pt>
                <c:pt idx="1022">
                  <c:v>39799</c:v>
                </c:pt>
                <c:pt idx="1023">
                  <c:v>39800</c:v>
                </c:pt>
                <c:pt idx="1024">
                  <c:v>39801</c:v>
                </c:pt>
                <c:pt idx="1025">
                  <c:v>39804</c:v>
                </c:pt>
                <c:pt idx="1026">
                  <c:v>39805</c:v>
                </c:pt>
                <c:pt idx="1027">
                  <c:v>39806</c:v>
                </c:pt>
                <c:pt idx="1028">
                  <c:v>39807</c:v>
                </c:pt>
                <c:pt idx="1029">
                  <c:v>39808</c:v>
                </c:pt>
                <c:pt idx="1030">
                  <c:v>39811</c:v>
                </c:pt>
                <c:pt idx="1031">
                  <c:v>39812</c:v>
                </c:pt>
                <c:pt idx="1032">
                  <c:v>39813</c:v>
                </c:pt>
                <c:pt idx="1033">
                  <c:v>39814</c:v>
                </c:pt>
                <c:pt idx="1034">
                  <c:v>39815</c:v>
                </c:pt>
                <c:pt idx="1035">
                  <c:v>39818</c:v>
                </c:pt>
                <c:pt idx="1036">
                  <c:v>39819</c:v>
                </c:pt>
                <c:pt idx="1037">
                  <c:v>39820</c:v>
                </c:pt>
                <c:pt idx="1038">
                  <c:v>39821</c:v>
                </c:pt>
                <c:pt idx="1039">
                  <c:v>39822</c:v>
                </c:pt>
                <c:pt idx="1040">
                  <c:v>39825</c:v>
                </c:pt>
                <c:pt idx="1041">
                  <c:v>39826</c:v>
                </c:pt>
                <c:pt idx="1042">
                  <c:v>39827</c:v>
                </c:pt>
                <c:pt idx="1043">
                  <c:v>39828</c:v>
                </c:pt>
                <c:pt idx="1044">
                  <c:v>39829</c:v>
                </c:pt>
                <c:pt idx="1045">
                  <c:v>39832</c:v>
                </c:pt>
                <c:pt idx="1046">
                  <c:v>39833</c:v>
                </c:pt>
                <c:pt idx="1047">
                  <c:v>39834</c:v>
                </c:pt>
                <c:pt idx="1048">
                  <c:v>39835</c:v>
                </c:pt>
                <c:pt idx="1049">
                  <c:v>39836</c:v>
                </c:pt>
                <c:pt idx="1050">
                  <c:v>39839</c:v>
                </c:pt>
                <c:pt idx="1051">
                  <c:v>39840</c:v>
                </c:pt>
                <c:pt idx="1052">
                  <c:v>39841</c:v>
                </c:pt>
                <c:pt idx="1053">
                  <c:v>39842</c:v>
                </c:pt>
                <c:pt idx="1054">
                  <c:v>39843</c:v>
                </c:pt>
                <c:pt idx="1055">
                  <c:v>39846</c:v>
                </c:pt>
                <c:pt idx="1056">
                  <c:v>39847</c:v>
                </c:pt>
                <c:pt idx="1057">
                  <c:v>39848</c:v>
                </c:pt>
                <c:pt idx="1058">
                  <c:v>39849</c:v>
                </c:pt>
                <c:pt idx="1059">
                  <c:v>39850</c:v>
                </c:pt>
                <c:pt idx="1060">
                  <c:v>39853</c:v>
                </c:pt>
                <c:pt idx="1061">
                  <c:v>39854</c:v>
                </c:pt>
                <c:pt idx="1062">
                  <c:v>39855</c:v>
                </c:pt>
                <c:pt idx="1063">
                  <c:v>39856</c:v>
                </c:pt>
                <c:pt idx="1064">
                  <c:v>39857</c:v>
                </c:pt>
                <c:pt idx="1065">
                  <c:v>39860</c:v>
                </c:pt>
                <c:pt idx="1066">
                  <c:v>39861</c:v>
                </c:pt>
                <c:pt idx="1067">
                  <c:v>39862</c:v>
                </c:pt>
                <c:pt idx="1068">
                  <c:v>39863</c:v>
                </c:pt>
                <c:pt idx="1069">
                  <c:v>39864</c:v>
                </c:pt>
                <c:pt idx="1070">
                  <c:v>39867</c:v>
                </c:pt>
                <c:pt idx="1071">
                  <c:v>39868</c:v>
                </c:pt>
                <c:pt idx="1072">
                  <c:v>39869</c:v>
                </c:pt>
                <c:pt idx="1073">
                  <c:v>39870</c:v>
                </c:pt>
                <c:pt idx="1074">
                  <c:v>39871</c:v>
                </c:pt>
                <c:pt idx="1075">
                  <c:v>39874</c:v>
                </c:pt>
                <c:pt idx="1076">
                  <c:v>39875</c:v>
                </c:pt>
                <c:pt idx="1077">
                  <c:v>39876</c:v>
                </c:pt>
                <c:pt idx="1078">
                  <c:v>39877</c:v>
                </c:pt>
                <c:pt idx="1079">
                  <c:v>39878</c:v>
                </c:pt>
                <c:pt idx="1080">
                  <c:v>39881</c:v>
                </c:pt>
                <c:pt idx="1081">
                  <c:v>39882</c:v>
                </c:pt>
                <c:pt idx="1082">
                  <c:v>39883</c:v>
                </c:pt>
                <c:pt idx="1083">
                  <c:v>39884</c:v>
                </c:pt>
                <c:pt idx="1084">
                  <c:v>39885</c:v>
                </c:pt>
                <c:pt idx="1085">
                  <c:v>39888</c:v>
                </c:pt>
                <c:pt idx="1086">
                  <c:v>39889</c:v>
                </c:pt>
                <c:pt idx="1087">
                  <c:v>39890</c:v>
                </c:pt>
                <c:pt idx="1088">
                  <c:v>39891</c:v>
                </c:pt>
                <c:pt idx="1089">
                  <c:v>39892</c:v>
                </c:pt>
                <c:pt idx="1090">
                  <c:v>39895</c:v>
                </c:pt>
                <c:pt idx="1091">
                  <c:v>39896</c:v>
                </c:pt>
                <c:pt idx="1092">
                  <c:v>39897</c:v>
                </c:pt>
                <c:pt idx="1093">
                  <c:v>39898</c:v>
                </c:pt>
                <c:pt idx="1094">
                  <c:v>39899</c:v>
                </c:pt>
                <c:pt idx="1095">
                  <c:v>39902</c:v>
                </c:pt>
                <c:pt idx="1096">
                  <c:v>39903</c:v>
                </c:pt>
                <c:pt idx="1097">
                  <c:v>39904</c:v>
                </c:pt>
                <c:pt idx="1098">
                  <c:v>39905</c:v>
                </c:pt>
                <c:pt idx="1099">
                  <c:v>39906</c:v>
                </c:pt>
                <c:pt idx="1100">
                  <c:v>39909</c:v>
                </c:pt>
                <c:pt idx="1101">
                  <c:v>39910</c:v>
                </c:pt>
                <c:pt idx="1102">
                  <c:v>39911</c:v>
                </c:pt>
                <c:pt idx="1103">
                  <c:v>39912</c:v>
                </c:pt>
                <c:pt idx="1104">
                  <c:v>39913</c:v>
                </c:pt>
                <c:pt idx="1105">
                  <c:v>39916</c:v>
                </c:pt>
                <c:pt idx="1106">
                  <c:v>39917</c:v>
                </c:pt>
                <c:pt idx="1107">
                  <c:v>39918</c:v>
                </c:pt>
                <c:pt idx="1108">
                  <c:v>39919</c:v>
                </c:pt>
                <c:pt idx="1109">
                  <c:v>39920</c:v>
                </c:pt>
                <c:pt idx="1110">
                  <c:v>39923</c:v>
                </c:pt>
                <c:pt idx="1111">
                  <c:v>39924</c:v>
                </c:pt>
                <c:pt idx="1112">
                  <c:v>39925</c:v>
                </c:pt>
                <c:pt idx="1113">
                  <c:v>39926</c:v>
                </c:pt>
                <c:pt idx="1114">
                  <c:v>39927</c:v>
                </c:pt>
                <c:pt idx="1115">
                  <c:v>39930</c:v>
                </c:pt>
                <c:pt idx="1116">
                  <c:v>39931</c:v>
                </c:pt>
                <c:pt idx="1117">
                  <c:v>39932</c:v>
                </c:pt>
                <c:pt idx="1118">
                  <c:v>39933</c:v>
                </c:pt>
                <c:pt idx="1119">
                  <c:v>39934</c:v>
                </c:pt>
                <c:pt idx="1120">
                  <c:v>39937</c:v>
                </c:pt>
                <c:pt idx="1121">
                  <c:v>39938</c:v>
                </c:pt>
                <c:pt idx="1122">
                  <c:v>39939</c:v>
                </c:pt>
                <c:pt idx="1123">
                  <c:v>39940</c:v>
                </c:pt>
                <c:pt idx="1124">
                  <c:v>39941</c:v>
                </c:pt>
                <c:pt idx="1125">
                  <c:v>39944</c:v>
                </c:pt>
                <c:pt idx="1126">
                  <c:v>39945</c:v>
                </c:pt>
                <c:pt idx="1127">
                  <c:v>39946</c:v>
                </c:pt>
                <c:pt idx="1128">
                  <c:v>39947</c:v>
                </c:pt>
                <c:pt idx="1129">
                  <c:v>39948</c:v>
                </c:pt>
                <c:pt idx="1130">
                  <c:v>39951</c:v>
                </c:pt>
                <c:pt idx="1131">
                  <c:v>39952</c:v>
                </c:pt>
                <c:pt idx="1132">
                  <c:v>39953</c:v>
                </c:pt>
                <c:pt idx="1133">
                  <c:v>39954</c:v>
                </c:pt>
                <c:pt idx="1134">
                  <c:v>39955</c:v>
                </c:pt>
                <c:pt idx="1135">
                  <c:v>39958</c:v>
                </c:pt>
                <c:pt idx="1136">
                  <c:v>39959</c:v>
                </c:pt>
                <c:pt idx="1137">
                  <c:v>39960</c:v>
                </c:pt>
                <c:pt idx="1138">
                  <c:v>39961</c:v>
                </c:pt>
                <c:pt idx="1139">
                  <c:v>39962</c:v>
                </c:pt>
                <c:pt idx="1140">
                  <c:v>39965</c:v>
                </c:pt>
                <c:pt idx="1141">
                  <c:v>39966</c:v>
                </c:pt>
                <c:pt idx="1142">
                  <c:v>39967</c:v>
                </c:pt>
                <c:pt idx="1143">
                  <c:v>39968</c:v>
                </c:pt>
                <c:pt idx="1144">
                  <c:v>39969</c:v>
                </c:pt>
                <c:pt idx="1145">
                  <c:v>39972</c:v>
                </c:pt>
                <c:pt idx="1146">
                  <c:v>39973</c:v>
                </c:pt>
                <c:pt idx="1147">
                  <c:v>39974</c:v>
                </c:pt>
                <c:pt idx="1148">
                  <c:v>39975</c:v>
                </c:pt>
                <c:pt idx="1149">
                  <c:v>39976</c:v>
                </c:pt>
                <c:pt idx="1150">
                  <c:v>39979</c:v>
                </c:pt>
                <c:pt idx="1151">
                  <c:v>39980</c:v>
                </c:pt>
                <c:pt idx="1152">
                  <c:v>39981</c:v>
                </c:pt>
                <c:pt idx="1153">
                  <c:v>39982</c:v>
                </c:pt>
                <c:pt idx="1154">
                  <c:v>39983</c:v>
                </c:pt>
                <c:pt idx="1155">
                  <c:v>39986</c:v>
                </c:pt>
                <c:pt idx="1156">
                  <c:v>39987</c:v>
                </c:pt>
                <c:pt idx="1157">
                  <c:v>39988</c:v>
                </c:pt>
                <c:pt idx="1158">
                  <c:v>39989</c:v>
                </c:pt>
                <c:pt idx="1159">
                  <c:v>39990</c:v>
                </c:pt>
                <c:pt idx="1160">
                  <c:v>39993</c:v>
                </c:pt>
                <c:pt idx="1161">
                  <c:v>39994</c:v>
                </c:pt>
                <c:pt idx="1162">
                  <c:v>39995</c:v>
                </c:pt>
                <c:pt idx="1163">
                  <c:v>39996</c:v>
                </c:pt>
                <c:pt idx="1164">
                  <c:v>39997</c:v>
                </c:pt>
                <c:pt idx="1165">
                  <c:v>40000</c:v>
                </c:pt>
                <c:pt idx="1166">
                  <c:v>40001</c:v>
                </c:pt>
                <c:pt idx="1167">
                  <c:v>40002</c:v>
                </c:pt>
                <c:pt idx="1168">
                  <c:v>40003</c:v>
                </c:pt>
                <c:pt idx="1169">
                  <c:v>40004</c:v>
                </c:pt>
                <c:pt idx="1170">
                  <c:v>40007</c:v>
                </c:pt>
                <c:pt idx="1171">
                  <c:v>40008</c:v>
                </c:pt>
                <c:pt idx="1172">
                  <c:v>40009</c:v>
                </c:pt>
                <c:pt idx="1173">
                  <c:v>40010</c:v>
                </c:pt>
                <c:pt idx="1174">
                  <c:v>40011</c:v>
                </c:pt>
                <c:pt idx="1175">
                  <c:v>40014</c:v>
                </c:pt>
                <c:pt idx="1176">
                  <c:v>40015</c:v>
                </c:pt>
                <c:pt idx="1177">
                  <c:v>40016</c:v>
                </c:pt>
                <c:pt idx="1178">
                  <c:v>40017</c:v>
                </c:pt>
                <c:pt idx="1179">
                  <c:v>40018</c:v>
                </c:pt>
                <c:pt idx="1180">
                  <c:v>40021</c:v>
                </c:pt>
                <c:pt idx="1181">
                  <c:v>40022</c:v>
                </c:pt>
                <c:pt idx="1182">
                  <c:v>40023</c:v>
                </c:pt>
                <c:pt idx="1183">
                  <c:v>40024</c:v>
                </c:pt>
                <c:pt idx="1184">
                  <c:v>40025</c:v>
                </c:pt>
                <c:pt idx="1185">
                  <c:v>40028</c:v>
                </c:pt>
                <c:pt idx="1186">
                  <c:v>40029</c:v>
                </c:pt>
                <c:pt idx="1187">
                  <c:v>40030</c:v>
                </c:pt>
                <c:pt idx="1188">
                  <c:v>40031</c:v>
                </c:pt>
                <c:pt idx="1189">
                  <c:v>40032</c:v>
                </c:pt>
                <c:pt idx="1190">
                  <c:v>40035</c:v>
                </c:pt>
                <c:pt idx="1191">
                  <c:v>40036</c:v>
                </c:pt>
                <c:pt idx="1192">
                  <c:v>40037</c:v>
                </c:pt>
                <c:pt idx="1193">
                  <c:v>40038</c:v>
                </c:pt>
                <c:pt idx="1194">
                  <c:v>40039</c:v>
                </c:pt>
                <c:pt idx="1195">
                  <c:v>40042</c:v>
                </c:pt>
                <c:pt idx="1196">
                  <c:v>40043</c:v>
                </c:pt>
                <c:pt idx="1197">
                  <c:v>40044</c:v>
                </c:pt>
                <c:pt idx="1198">
                  <c:v>40045</c:v>
                </c:pt>
                <c:pt idx="1199">
                  <c:v>40046</c:v>
                </c:pt>
                <c:pt idx="1200">
                  <c:v>40049</c:v>
                </c:pt>
                <c:pt idx="1201">
                  <c:v>40050</c:v>
                </c:pt>
                <c:pt idx="1202">
                  <c:v>40051</c:v>
                </c:pt>
                <c:pt idx="1203">
                  <c:v>40052</c:v>
                </c:pt>
                <c:pt idx="1204">
                  <c:v>40053</c:v>
                </c:pt>
                <c:pt idx="1205">
                  <c:v>40056</c:v>
                </c:pt>
                <c:pt idx="1206">
                  <c:v>40057</c:v>
                </c:pt>
                <c:pt idx="1207">
                  <c:v>40058</c:v>
                </c:pt>
                <c:pt idx="1208">
                  <c:v>40059</c:v>
                </c:pt>
                <c:pt idx="1209">
                  <c:v>40060</c:v>
                </c:pt>
                <c:pt idx="1210">
                  <c:v>40063</c:v>
                </c:pt>
                <c:pt idx="1211">
                  <c:v>40064</c:v>
                </c:pt>
                <c:pt idx="1212">
                  <c:v>40065</c:v>
                </c:pt>
                <c:pt idx="1213">
                  <c:v>40066</c:v>
                </c:pt>
                <c:pt idx="1214">
                  <c:v>40067</c:v>
                </c:pt>
                <c:pt idx="1215">
                  <c:v>40070</c:v>
                </c:pt>
                <c:pt idx="1216">
                  <c:v>40071</c:v>
                </c:pt>
                <c:pt idx="1217">
                  <c:v>40072</c:v>
                </c:pt>
                <c:pt idx="1218">
                  <c:v>40073</c:v>
                </c:pt>
                <c:pt idx="1219">
                  <c:v>40074</c:v>
                </c:pt>
                <c:pt idx="1220">
                  <c:v>40077</c:v>
                </c:pt>
                <c:pt idx="1221">
                  <c:v>40078</c:v>
                </c:pt>
                <c:pt idx="1222">
                  <c:v>40079</c:v>
                </c:pt>
                <c:pt idx="1223">
                  <c:v>40080</c:v>
                </c:pt>
                <c:pt idx="1224">
                  <c:v>40081</c:v>
                </c:pt>
                <c:pt idx="1225">
                  <c:v>40084</c:v>
                </c:pt>
                <c:pt idx="1226">
                  <c:v>40085</c:v>
                </c:pt>
                <c:pt idx="1227">
                  <c:v>40086</c:v>
                </c:pt>
                <c:pt idx="1228">
                  <c:v>40087</c:v>
                </c:pt>
                <c:pt idx="1229">
                  <c:v>40088</c:v>
                </c:pt>
                <c:pt idx="1230">
                  <c:v>40091</c:v>
                </c:pt>
                <c:pt idx="1231">
                  <c:v>40092</c:v>
                </c:pt>
                <c:pt idx="1232">
                  <c:v>40093</c:v>
                </c:pt>
                <c:pt idx="1233">
                  <c:v>40094</c:v>
                </c:pt>
                <c:pt idx="1234">
                  <c:v>40095</c:v>
                </c:pt>
                <c:pt idx="1235">
                  <c:v>40098</c:v>
                </c:pt>
                <c:pt idx="1236">
                  <c:v>40099</c:v>
                </c:pt>
                <c:pt idx="1237">
                  <c:v>40100</c:v>
                </c:pt>
                <c:pt idx="1238">
                  <c:v>40101</c:v>
                </c:pt>
                <c:pt idx="1239">
                  <c:v>40102</c:v>
                </c:pt>
                <c:pt idx="1240">
                  <c:v>40105</c:v>
                </c:pt>
                <c:pt idx="1241">
                  <c:v>40106</c:v>
                </c:pt>
                <c:pt idx="1242">
                  <c:v>40107</c:v>
                </c:pt>
                <c:pt idx="1243">
                  <c:v>40108</c:v>
                </c:pt>
                <c:pt idx="1244">
                  <c:v>40109</c:v>
                </c:pt>
                <c:pt idx="1245">
                  <c:v>40112</c:v>
                </c:pt>
                <c:pt idx="1246">
                  <c:v>40113</c:v>
                </c:pt>
                <c:pt idx="1247">
                  <c:v>40114</c:v>
                </c:pt>
                <c:pt idx="1248">
                  <c:v>40115</c:v>
                </c:pt>
                <c:pt idx="1249">
                  <c:v>40116</c:v>
                </c:pt>
                <c:pt idx="1250">
                  <c:v>40119</c:v>
                </c:pt>
                <c:pt idx="1251">
                  <c:v>40120</c:v>
                </c:pt>
                <c:pt idx="1252">
                  <c:v>40121</c:v>
                </c:pt>
                <c:pt idx="1253">
                  <c:v>40122</c:v>
                </c:pt>
                <c:pt idx="1254">
                  <c:v>40123</c:v>
                </c:pt>
                <c:pt idx="1255">
                  <c:v>40126</c:v>
                </c:pt>
                <c:pt idx="1256">
                  <c:v>40127</c:v>
                </c:pt>
                <c:pt idx="1257">
                  <c:v>40128</c:v>
                </c:pt>
                <c:pt idx="1258">
                  <c:v>40129</c:v>
                </c:pt>
                <c:pt idx="1259">
                  <c:v>40130</c:v>
                </c:pt>
                <c:pt idx="1260">
                  <c:v>40133</c:v>
                </c:pt>
                <c:pt idx="1261">
                  <c:v>40134</c:v>
                </c:pt>
                <c:pt idx="1262">
                  <c:v>40135</c:v>
                </c:pt>
                <c:pt idx="1263">
                  <c:v>40136</c:v>
                </c:pt>
                <c:pt idx="1264">
                  <c:v>40137</c:v>
                </c:pt>
                <c:pt idx="1265">
                  <c:v>40140</c:v>
                </c:pt>
                <c:pt idx="1266">
                  <c:v>40141</c:v>
                </c:pt>
                <c:pt idx="1267">
                  <c:v>40142</c:v>
                </c:pt>
                <c:pt idx="1268">
                  <c:v>40143</c:v>
                </c:pt>
                <c:pt idx="1269">
                  <c:v>40144</c:v>
                </c:pt>
                <c:pt idx="1270">
                  <c:v>40147</c:v>
                </c:pt>
                <c:pt idx="1271">
                  <c:v>40148</c:v>
                </c:pt>
                <c:pt idx="1272">
                  <c:v>40149</c:v>
                </c:pt>
                <c:pt idx="1273">
                  <c:v>40150</c:v>
                </c:pt>
                <c:pt idx="1274">
                  <c:v>40151</c:v>
                </c:pt>
                <c:pt idx="1275">
                  <c:v>40154</c:v>
                </c:pt>
                <c:pt idx="1276">
                  <c:v>40155</c:v>
                </c:pt>
                <c:pt idx="1277">
                  <c:v>40156</c:v>
                </c:pt>
                <c:pt idx="1278">
                  <c:v>40157</c:v>
                </c:pt>
                <c:pt idx="1279">
                  <c:v>40158</c:v>
                </c:pt>
                <c:pt idx="1280">
                  <c:v>40161</c:v>
                </c:pt>
                <c:pt idx="1281">
                  <c:v>40162</c:v>
                </c:pt>
                <c:pt idx="1282">
                  <c:v>40163</c:v>
                </c:pt>
                <c:pt idx="1283">
                  <c:v>40164</c:v>
                </c:pt>
                <c:pt idx="1284">
                  <c:v>40165</c:v>
                </c:pt>
                <c:pt idx="1285">
                  <c:v>40168</c:v>
                </c:pt>
                <c:pt idx="1286">
                  <c:v>40169</c:v>
                </c:pt>
                <c:pt idx="1287">
                  <c:v>40170</c:v>
                </c:pt>
                <c:pt idx="1288">
                  <c:v>40171</c:v>
                </c:pt>
                <c:pt idx="1289">
                  <c:v>40175</c:v>
                </c:pt>
                <c:pt idx="1290">
                  <c:v>40176</c:v>
                </c:pt>
                <c:pt idx="1291">
                  <c:v>40177</c:v>
                </c:pt>
                <c:pt idx="1292">
                  <c:v>40178</c:v>
                </c:pt>
                <c:pt idx="1293">
                  <c:v>40182</c:v>
                </c:pt>
                <c:pt idx="1294">
                  <c:v>40183</c:v>
                </c:pt>
                <c:pt idx="1295">
                  <c:v>40184</c:v>
                </c:pt>
                <c:pt idx="1296">
                  <c:v>40185</c:v>
                </c:pt>
                <c:pt idx="1297">
                  <c:v>40186</c:v>
                </c:pt>
                <c:pt idx="1298">
                  <c:v>40189</c:v>
                </c:pt>
                <c:pt idx="1299">
                  <c:v>40190</c:v>
                </c:pt>
                <c:pt idx="1300">
                  <c:v>40191</c:v>
                </c:pt>
                <c:pt idx="1301">
                  <c:v>40192</c:v>
                </c:pt>
                <c:pt idx="1302">
                  <c:v>40193</c:v>
                </c:pt>
                <c:pt idx="1303">
                  <c:v>40196</c:v>
                </c:pt>
                <c:pt idx="1304">
                  <c:v>40197</c:v>
                </c:pt>
                <c:pt idx="1305">
                  <c:v>40198</c:v>
                </c:pt>
                <c:pt idx="1306">
                  <c:v>40199</c:v>
                </c:pt>
                <c:pt idx="1307">
                  <c:v>40200</c:v>
                </c:pt>
                <c:pt idx="1308">
                  <c:v>40203</c:v>
                </c:pt>
                <c:pt idx="1309">
                  <c:v>40204</c:v>
                </c:pt>
                <c:pt idx="1310">
                  <c:v>40205</c:v>
                </c:pt>
                <c:pt idx="1311">
                  <c:v>40206</c:v>
                </c:pt>
                <c:pt idx="1312">
                  <c:v>40207</c:v>
                </c:pt>
                <c:pt idx="1313">
                  <c:v>40210</c:v>
                </c:pt>
                <c:pt idx="1314">
                  <c:v>40211</c:v>
                </c:pt>
                <c:pt idx="1315">
                  <c:v>40212</c:v>
                </c:pt>
                <c:pt idx="1316">
                  <c:v>40213</c:v>
                </c:pt>
                <c:pt idx="1317">
                  <c:v>40214</c:v>
                </c:pt>
                <c:pt idx="1318">
                  <c:v>40217</c:v>
                </c:pt>
                <c:pt idx="1319">
                  <c:v>40218</c:v>
                </c:pt>
                <c:pt idx="1320">
                  <c:v>40219</c:v>
                </c:pt>
                <c:pt idx="1321">
                  <c:v>40220</c:v>
                </c:pt>
                <c:pt idx="1322">
                  <c:v>40221</c:v>
                </c:pt>
                <c:pt idx="1323">
                  <c:v>40225</c:v>
                </c:pt>
                <c:pt idx="1324">
                  <c:v>40226</c:v>
                </c:pt>
                <c:pt idx="1325">
                  <c:v>40227</c:v>
                </c:pt>
                <c:pt idx="1326">
                  <c:v>40228</c:v>
                </c:pt>
                <c:pt idx="1327">
                  <c:v>40231</c:v>
                </c:pt>
                <c:pt idx="1328">
                  <c:v>40232</c:v>
                </c:pt>
                <c:pt idx="1329">
                  <c:v>40233</c:v>
                </c:pt>
                <c:pt idx="1330">
                  <c:v>40234</c:v>
                </c:pt>
                <c:pt idx="1331">
                  <c:v>40235</c:v>
                </c:pt>
                <c:pt idx="1332">
                  <c:v>40238</c:v>
                </c:pt>
                <c:pt idx="1333">
                  <c:v>40239</c:v>
                </c:pt>
                <c:pt idx="1334">
                  <c:v>40240</c:v>
                </c:pt>
                <c:pt idx="1335">
                  <c:v>40241</c:v>
                </c:pt>
                <c:pt idx="1336">
                  <c:v>40242</c:v>
                </c:pt>
                <c:pt idx="1337">
                  <c:v>40245</c:v>
                </c:pt>
                <c:pt idx="1338">
                  <c:v>40246</c:v>
                </c:pt>
                <c:pt idx="1339">
                  <c:v>40247</c:v>
                </c:pt>
                <c:pt idx="1340">
                  <c:v>40248</c:v>
                </c:pt>
                <c:pt idx="1341">
                  <c:v>40249</c:v>
                </c:pt>
                <c:pt idx="1342">
                  <c:v>40252</c:v>
                </c:pt>
                <c:pt idx="1343">
                  <c:v>40253</c:v>
                </c:pt>
                <c:pt idx="1344">
                  <c:v>40254</c:v>
                </c:pt>
                <c:pt idx="1345">
                  <c:v>40255</c:v>
                </c:pt>
                <c:pt idx="1346">
                  <c:v>40256</c:v>
                </c:pt>
                <c:pt idx="1347">
                  <c:v>40259</c:v>
                </c:pt>
                <c:pt idx="1348">
                  <c:v>40260</c:v>
                </c:pt>
                <c:pt idx="1349">
                  <c:v>40261</c:v>
                </c:pt>
                <c:pt idx="1350">
                  <c:v>40262</c:v>
                </c:pt>
                <c:pt idx="1351">
                  <c:v>40263</c:v>
                </c:pt>
                <c:pt idx="1352">
                  <c:v>40266</c:v>
                </c:pt>
                <c:pt idx="1353">
                  <c:v>40267</c:v>
                </c:pt>
                <c:pt idx="1354">
                  <c:v>40268</c:v>
                </c:pt>
                <c:pt idx="1355">
                  <c:v>40269</c:v>
                </c:pt>
                <c:pt idx="1356">
                  <c:v>40273</c:v>
                </c:pt>
                <c:pt idx="1357">
                  <c:v>40274</c:v>
                </c:pt>
                <c:pt idx="1358">
                  <c:v>40275</c:v>
                </c:pt>
                <c:pt idx="1359">
                  <c:v>40276</c:v>
                </c:pt>
                <c:pt idx="1360">
                  <c:v>40277</c:v>
                </c:pt>
                <c:pt idx="1361">
                  <c:v>40280</c:v>
                </c:pt>
                <c:pt idx="1362">
                  <c:v>40281</c:v>
                </c:pt>
                <c:pt idx="1363">
                  <c:v>40282</c:v>
                </c:pt>
                <c:pt idx="1364">
                  <c:v>40283</c:v>
                </c:pt>
                <c:pt idx="1365">
                  <c:v>40284</c:v>
                </c:pt>
                <c:pt idx="1366">
                  <c:v>40287</c:v>
                </c:pt>
                <c:pt idx="1367">
                  <c:v>40288</c:v>
                </c:pt>
                <c:pt idx="1368">
                  <c:v>40289</c:v>
                </c:pt>
                <c:pt idx="1369">
                  <c:v>40290</c:v>
                </c:pt>
                <c:pt idx="1370">
                  <c:v>40291</c:v>
                </c:pt>
                <c:pt idx="1371">
                  <c:v>40294</c:v>
                </c:pt>
                <c:pt idx="1372">
                  <c:v>40295</c:v>
                </c:pt>
                <c:pt idx="1373">
                  <c:v>40296</c:v>
                </c:pt>
                <c:pt idx="1374">
                  <c:v>40297</c:v>
                </c:pt>
                <c:pt idx="1375">
                  <c:v>40298</c:v>
                </c:pt>
                <c:pt idx="1376">
                  <c:v>40301</c:v>
                </c:pt>
                <c:pt idx="1377">
                  <c:v>40302</c:v>
                </c:pt>
                <c:pt idx="1378">
                  <c:v>40303</c:v>
                </c:pt>
                <c:pt idx="1379">
                  <c:v>40304</c:v>
                </c:pt>
                <c:pt idx="1380">
                  <c:v>40305</c:v>
                </c:pt>
                <c:pt idx="1381">
                  <c:v>40308</c:v>
                </c:pt>
                <c:pt idx="1382">
                  <c:v>40309</c:v>
                </c:pt>
                <c:pt idx="1383">
                  <c:v>40310</c:v>
                </c:pt>
                <c:pt idx="1384">
                  <c:v>40311</c:v>
                </c:pt>
                <c:pt idx="1385">
                  <c:v>40312</c:v>
                </c:pt>
                <c:pt idx="1386">
                  <c:v>40315</c:v>
                </c:pt>
                <c:pt idx="1387">
                  <c:v>40316</c:v>
                </c:pt>
                <c:pt idx="1388">
                  <c:v>40317</c:v>
                </c:pt>
                <c:pt idx="1389">
                  <c:v>40318</c:v>
                </c:pt>
                <c:pt idx="1390">
                  <c:v>40319</c:v>
                </c:pt>
                <c:pt idx="1391">
                  <c:v>40322</c:v>
                </c:pt>
                <c:pt idx="1392">
                  <c:v>40323</c:v>
                </c:pt>
                <c:pt idx="1393">
                  <c:v>40324</c:v>
                </c:pt>
                <c:pt idx="1394">
                  <c:v>40325</c:v>
                </c:pt>
                <c:pt idx="1395">
                  <c:v>40326</c:v>
                </c:pt>
                <c:pt idx="1396">
                  <c:v>40329</c:v>
                </c:pt>
                <c:pt idx="1397">
                  <c:v>40330</c:v>
                </c:pt>
                <c:pt idx="1398">
                  <c:v>40331</c:v>
                </c:pt>
                <c:pt idx="1399">
                  <c:v>40332</c:v>
                </c:pt>
                <c:pt idx="1400">
                  <c:v>40333</c:v>
                </c:pt>
                <c:pt idx="1401">
                  <c:v>40336</c:v>
                </c:pt>
                <c:pt idx="1402">
                  <c:v>40337</c:v>
                </c:pt>
                <c:pt idx="1403">
                  <c:v>40338</c:v>
                </c:pt>
                <c:pt idx="1404">
                  <c:v>40339</c:v>
                </c:pt>
                <c:pt idx="1405">
                  <c:v>40340</c:v>
                </c:pt>
                <c:pt idx="1406">
                  <c:v>40343</c:v>
                </c:pt>
                <c:pt idx="1407">
                  <c:v>40344</c:v>
                </c:pt>
                <c:pt idx="1408">
                  <c:v>40345</c:v>
                </c:pt>
                <c:pt idx="1409">
                  <c:v>40346</c:v>
                </c:pt>
                <c:pt idx="1410">
                  <c:v>40347</c:v>
                </c:pt>
                <c:pt idx="1411">
                  <c:v>40350</c:v>
                </c:pt>
                <c:pt idx="1412">
                  <c:v>40351</c:v>
                </c:pt>
                <c:pt idx="1413">
                  <c:v>40352</c:v>
                </c:pt>
                <c:pt idx="1414">
                  <c:v>40353</c:v>
                </c:pt>
                <c:pt idx="1415">
                  <c:v>40354</c:v>
                </c:pt>
                <c:pt idx="1416">
                  <c:v>40357</c:v>
                </c:pt>
                <c:pt idx="1417">
                  <c:v>40358</c:v>
                </c:pt>
                <c:pt idx="1418">
                  <c:v>40359</c:v>
                </c:pt>
                <c:pt idx="1419">
                  <c:v>40360</c:v>
                </c:pt>
                <c:pt idx="1420">
                  <c:v>40361</c:v>
                </c:pt>
                <c:pt idx="1421">
                  <c:v>40365</c:v>
                </c:pt>
                <c:pt idx="1422">
                  <c:v>40366</c:v>
                </c:pt>
                <c:pt idx="1423">
                  <c:v>40367</c:v>
                </c:pt>
                <c:pt idx="1424">
                  <c:v>40368</c:v>
                </c:pt>
                <c:pt idx="1425">
                  <c:v>40371</c:v>
                </c:pt>
                <c:pt idx="1426">
                  <c:v>40372</c:v>
                </c:pt>
                <c:pt idx="1427">
                  <c:v>40373</c:v>
                </c:pt>
                <c:pt idx="1428">
                  <c:v>40374</c:v>
                </c:pt>
                <c:pt idx="1429">
                  <c:v>40375</c:v>
                </c:pt>
                <c:pt idx="1430">
                  <c:v>40378</c:v>
                </c:pt>
                <c:pt idx="1431">
                  <c:v>40379</c:v>
                </c:pt>
                <c:pt idx="1432">
                  <c:v>40380</c:v>
                </c:pt>
                <c:pt idx="1433">
                  <c:v>40381</c:v>
                </c:pt>
                <c:pt idx="1434">
                  <c:v>40382</c:v>
                </c:pt>
                <c:pt idx="1435">
                  <c:v>40385</c:v>
                </c:pt>
                <c:pt idx="1436">
                  <c:v>40386</c:v>
                </c:pt>
                <c:pt idx="1437">
                  <c:v>40387</c:v>
                </c:pt>
                <c:pt idx="1438">
                  <c:v>40388</c:v>
                </c:pt>
                <c:pt idx="1439">
                  <c:v>40389</c:v>
                </c:pt>
                <c:pt idx="1440">
                  <c:v>40392</c:v>
                </c:pt>
                <c:pt idx="1441">
                  <c:v>40393</c:v>
                </c:pt>
                <c:pt idx="1442">
                  <c:v>40394</c:v>
                </c:pt>
                <c:pt idx="1443">
                  <c:v>40395</c:v>
                </c:pt>
                <c:pt idx="1444">
                  <c:v>40396</c:v>
                </c:pt>
                <c:pt idx="1445">
                  <c:v>40399</c:v>
                </c:pt>
                <c:pt idx="1446">
                  <c:v>40400</c:v>
                </c:pt>
                <c:pt idx="1447">
                  <c:v>40401</c:v>
                </c:pt>
                <c:pt idx="1448">
                  <c:v>40402</c:v>
                </c:pt>
                <c:pt idx="1449">
                  <c:v>40403</c:v>
                </c:pt>
                <c:pt idx="1450">
                  <c:v>40406</c:v>
                </c:pt>
                <c:pt idx="1451">
                  <c:v>40407</c:v>
                </c:pt>
                <c:pt idx="1452">
                  <c:v>40408</c:v>
                </c:pt>
                <c:pt idx="1453">
                  <c:v>40409</c:v>
                </c:pt>
                <c:pt idx="1454">
                  <c:v>40410</c:v>
                </c:pt>
                <c:pt idx="1455">
                  <c:v>40413</c:v>
                </c:pt>
                <c:pt idx="1456">
                  <c:v>40414</c:v>
                </c:pt>
                <c:pt idx="1457">
                  <c:v>40415</c:v>
                </c:pt>
                <c:pt idx="1458">
                  <c:v>40416</c:v>
                </c:pt>
                <c:pt idx="1459">
                  <c:v>40417</c:v>
                </c:pt>
                <c:pt idx="1460">
                  <c:v>40420</c:v>
                </c:pt>
                <c:pt idx="1461">
                  <c:v>40421</c:v>
                </c:pt>
                <c:pt idx="1462">
                  <c:v>40422</c:v>
                </c:pt>
                <c:pt idx="1463">
                  <c:v>40423</c:v>
                </c:pt>
                <c:pt idx="1464">
                  <c:v>40424</c:v>
                </c:pt>
                <c:pt idx="1465">
                  <c:v>40428</c:v>
                </c:pt>
                <c:pt idx="1466">
                  <c:v>40429</c:v>
                </c:pt>
                <c:pt idx="1467">
                  <c:v>40430</c:v>
                </c:pt>
                <c:pt idx="1468">
                  <c:v>40431</c:v>
                </c:pt>
                <c:pt idx="1469">
                  <c:v>40434</c:v>
                </c:pt>
                <c:pt idx="1470">
                  <c:v>40435</c:v>
                </c:pt>
                <c:pt idx="1471">
                  <c:v>40436</c:v>
                </c:pt>
                <c:pt idx="1472">
                  <c:v>40437</c:v>
                </c:pt>
                <c:pt idx="1473">
                  <c:v>40438</c:v>
                </c:pt>
                <c:pt idx="1474">
                  <c:v>40441</c:v>
                </c:pt>
                <c:pt idx="1475">
                  <c:v>40442</c:v>
                </c:pt>
                <c:pt idx="1476">
                  <c:v>40443</c:v>
                </c:pt>
                <c:pt idx="1477">
                  <c:v>40444</c:v>
                </c:pt>
                <c:pt idx="1478">
                  <c:v>40445</c:v>
                </c:pt>
                <c:pt idx="1479">
                  <c:v>40448</c:v>
                </c:pt>
                <c:pt idx="1480">
                  <c:v>40449</c:v>
                </c:pt>
                <c:pt idx="1481">
                  <c:v>40450</c:v>
                </c:pt>
                <c:pt idx="1482">
                  <c:v>40451</c:v>
                </c:pt>
                <c:pt idx="1483">
                  <c:v>40452</c:v>
                </c:pt>
                <c:pt idx="1484">
                  <c:v>40455</c:v>
                </c:pt>
                <c:pt idx="1485">
                  <c:v>40456</c:v>
                </c:pt>
                <c:pt idx="1486">
                  <c:v>40457</c:v>
                </c:pt>
                <c:pt idx="1487">
                  <c:v>40458</c:v>
                </c:pt>
                <c:pt idx="1488">
                  <c:v>40459</c:v>
                </c:pt>
                <c:pt idx="1489">
                  <c:v>40463</c:v>
                </c:pt>
                <c:pt idx="1490">
                  <c:v>40464</c:v>
                </c:pt>
                <c:pt idx="1491">
                  <c:v>40465</c:v>
                </c:pt>
                <c:pt idx="1492">
                  <c:v>40466</c:v>
                </c:pt>
                <c:pt idx="1493">
                  <c:v>40469</c:v>
                </c:pt>
                <c:pt idx="1494">
                  <c:v>40470</c:v>
                </c:pt>
                <c:pt idx="1495">
                  <c:v>40471</c:v>
                </c:pt>
                <c:pt idx="1496">
                  <c:v>40472</c:v>
                </c:pt>
                <c:pt idx="1497">
                  <c:v>40473</c:v>
                </c:pt>
                <c:pt idx="1498">
                  <c:v>40476</c:v>
                </c:pt>
                <c:pt idx="1499">
                  <c:v>40477</c:v>
                </c:pt>
                <c:pt idx="1500">
                  <c:v>40478</c:v>
                </c:pt>
                <c:pt idx="1501">
                  <c:v>40479</c:v>
                </c:pt>
                <c:pt idx="1502">
                  <c:v>40480</c:v>
                </c:pt>
                <c:pt idx="1503">
                  <c:v>40483</c:v>
                </c:pt>
                <c:pt idx="1504">
                  <c:v>40484</c:v>
                </c:pt>
                <c:pt idx="1505">
                  <c:v>40485</c:v>
                </c:pt>
                <c:pt idx="1506">
                  <c:v>40486</c:v>
                </c:pt>
                <c:pt idx="1507">
                  <c:v>40487</c:v>
                </c:pt>
                <c:pt idx="1508">
                  <c:v>40490</c:v>
                </c:pt>
                <c:pt idx="1509">
                  <c:v>40491</c:v>
                </c:pt>
                <c:pt idx="1510">
                  <c:v>40492</c:v>
                </c:pt>
                <c:pt idx="1511">
                  <c:v>40493</c:v>
                </c:pt>
                <c:pt idx="1512">
                  <c:v>40494</c:v>
                </c:pt>
                <c:pt idx="1513">
                  <c:v>40497</c:v>
                </c:pt>
                <c:pt idx="1514">
                  <c:v>40498</c:v>
                </c:pt>
                <c:pt idx="1515">
                  <c:v>40499</c:v>
                </c:pt>
                <c:pt idx="1516">
                  <c:v>40500</c:v>
                </c:pt>
                <c:pt idx="1517">
                  <c:v>40501</c:v>
                </c:pt>
                <c:pt idx="1518">
                  <c:v>40504</c:v>
                </c:pt>
                <c:pt idx="1519">
                  <c:v>40505</c:v>
                </c:pt>
                <c:pt idx="1520">
                  <c:v>40506</c:v>
                </c:pt>
                <c:pt idx="1521">
                  <c:v>40507</c:v>
                </c:pt>
                <c:pt idx="1522">
                  <c:v>40508</c:v>
                </c:pt>
                <c:pt idx="1523">
                  <c:v>40511</c:v>
                </c:pt>
                <c:pt idx="1524">
                  <c:v>40512</c:v>
                </c:pt>
                <c:pt idx="1525">
                  <c:v>40513</c:v>
                </c:pt>
                <c:pt idx="1526">
                  <c:v>40514</c:v>
                </c:pt>
                <c:pt idx="1527">
                  <c:v>40515</c:v>
                </c:pt>
                <c:pt idx="1528">
                  <c:v>40518</c:v>
                </c:pt>
                <c:pt idx="1529">
                  <c:v>40519</c:v>
                </c:pt>
                <c:pt idx="1530">
                  <c:v>40520</c:v>
                </c:pt>
                <c:pt idx="1531">
                  <c:v>40521</c:v>
                </c:pt>
                <c:pt idx="1532">
                  <c:v>40522</c:v>
                </c:pt>
                <c:pt idx="1533">
                  <c:v>40525</c:v>
                </c:pt>
                <c:pt idx="1534">
                  <c:v>40526</c:v>
                </c:pt>
                <c:pt idx="1535">
                  <c:v>40527</c:v>
                </c:pt>
                <c:pt idx="1536">
                  <c:v>40528</c:v>
                </c:pt>
                <c:pt idx="1537">
                  <c:v>40529</c:v>
                </c:pt>
                <c:pt idx="1538">
                  <c:v>40532</c:v>
                </c:pt>
                <c:pt idx="1539">
                  <c:v>40533</c:v>
                </c:pt>
                <c:pt idx="1540">
                  <c:v>40534</c:v>
                </c:pt>
                <c:pt idx="1541">
                  <c:v>40535</c:v>
                </c:pt>
                <c:pt idx="1542">
                  <c:v>40536</c:v>
                </c:pt>
                <c:pt idx="1543">
                  <c:v>40539</c:v>
                </c:pt>
                <c:pt idx="1544">
                  <c:v>40540</c:v>
                </c:pt>
                <c:pt idx="1545">
                  <c:v>40541</c:v>
                </c:pt>
                <c:pt idx="1546">
                  <c:v>40542</c:v>
                </c:pt>
                <c:pt idx="1547">
                  <c:v>40543</c:v>
                </c:pt>
                <c:pt idx="1548">
                  <c:v>40546</c:v>
                </c:pt>
                <c:pt idx="1549">
                  <c:v>40547</c:v>
                </c:pt>
                <c:pt idx="1550">
                  <c:v>40548</c:v>
                </c:pt>
                <c:pt idx="1551">
                  <c:v>40549</c:v>
                </c:pt>
                <c:pt idx="1552">
                  <c:v>40550</c:v>
                </c:pt>
                <c:pt idx="1553">
                  <c:v>40553</c:v>
                </c:pt>
                <c:pt idx="1554">
                  <c:v>40554</c:v>
                </c:pt>
                <c:pt idx="1555">
                  <c:v>40555</c:v>
                </c:pt>
                <c:pt idx="1556">
                  <c:v>40556</c:v>
                </c:pt>
                <c:pt idx="1557">
                  <c:v>40557</c:v>
                </c:pt>
                <c:pt idx="1558">
                  <c:v>40560</c:v>
                </c:pt>
                <c:pt idx="1559">
                  <c:v>40561</c:v>
                </c:pt>
                <c:pt idx="1560">
                  <c:v>40562</c:v>
                </c:pt>
                <c:pt idx="1561">
                  <c:v>40563</c:v>
                </c:pt>
                <c:pt idx="1562">
                  <c:v>40564</c:v>
                </c:pt>
                <c:pt idx="1563">
                  <c:v>40567</c:v>
                </c:pt>
                <c:pt idx="1564">
                  <c:v>40568</c:v>
                </c:pt>
                <c:pt idx="1565">
                  <c:v>40569</c:v>
                </c:pt>
                <c:pt idx="1566">
                  <c:v>40570</c:v>
                </c:pt>
                <c:pt idx="1567">
                  <c:v>40571</c:v>
                </c:pt>
                <c:pt idx="1568">
                  <c:v>40574</c:v>
                </c:pt>
                <c:pt idx="1569">
                  <c:v>40575</c:v>
                </c:pt>
                <c:pt idx="1570">
                  <c:v>40576</c:v>
                </c:pt>
                <c:pt idx="1571">
                  <c:v>40577</c:v>
                </c:pt>
                <c:pt idx="1572">
                  <c:v>40578</c:v>
                </c:pt>
                <c:pt idx="1573">
                  <c:v>40581</c:v>
                </c:pt>
                <c:pt idx="1574">
                  <c:v>40582</c:v>
                </c:pt>
                <c:pt idx="1575">
                  <c:v>40583</c:v>
                </c:pt>
                <c:pt idx="1576">
                  <c:v>40584</c:v>
                </c:pt>
                <c:pt idx="1577">
                  <c:v>40585</c:v>
                </c:pt>
                <c:pt idx="1578">
                  <c:v>40588</c:v>
                </c:pt>
                <c:pt idx="1579">
                  <c:v>40589</c:v>
                </c:pt>
                <c:pt idx="1580">
                  <c:v>40590</c:v>
                </c:pt>
                <c:pt idx="1581">
                  <c:v>40591</c:v>
                </c:pt>
                <c:pt idx="1582">
                  <c:v>40592</c:v>
                </c:pt>
                <c:pt idx="1583">
                  <c:v>40595</c:v>
                </c:pt>
                <c:pt idx="1584">
                  <c:v>40596</c:v>
                </c:pt>
                <c:pt idx="1585">
                  <c:v>40597</c:v>
                </c:pt>
                <c:pt idx="1586">
                  <c:v>40598</c:v>
                </c:pt>
                <c:pt idx="1587">
                  <c:v>40599</c:v>
                </c:pt>
                <c:pt idx="1588">
                  <c:v>40602</c:v>
                </c:pt>
                <c:pt idx="1589">
                  <c:v>40603</c:v>
                </c:pt>
                <c:pt idx="1590">
                  <c:v>40604</c:v>
                </c:pt>
                <c:pt idx="1591">
                  <c:v>40605</c:v>
                </c:pt>
                <c:pt idx="1592">
                  <c:v>40606</c:v>
                </c:pt>
                <c:pt idx="1593">
                  <c:v>40609</c:v>
                </c:pt>
                <c:pt idx="1594">
                  <c:v>40610</c:v>
                </c:pt>
                <c:pt idx="1595">
                  <c:v>40611</c:v>
                </c:pt>
                <c:pt idx="1596">
                  <c:v>40612</c:v>
                </c:pt>
                <c:pt idx="1597">
                  <c:v>40613</c:v>
                </c:pt>
                <c:pt idx="1598">
                  <c:v>40616</c:v>
                </c:pt>
                <c:pt idx="1599">
                  <c:v>40617</c:v>
                </c:pt>
                <c:pt idx="1600">
                  <c:v>40618</c:v>
                </c:pt>
                <c:pt idx="1601">
                  <c:v>40619</c:v>
                </c:pt>
                <c:pt idx="1602">
                  <c:v>40620</c:v>
                </c:pt>
                <c:pt idx="1603">
                  <c:v>40623</c:v>
                </c:pt>
                <c:pt idx="1604">
                  <c:v>40624</c:v>
                </c:pt>
                <c:pt idx="1605">
                  <c:v>40625</c:v>
                </c:pt>
                <c:pt idx="1606">
                  <c:v>40626</c:v>
                </c:pt>
                <c:pt idx="1607">
                  <c:v>40627</c:v>
                </c:pt>
                <c:pt idx="1608">
                  <c:v>40630</c:v>
                </c:pt>
                <c:pt idx="1609">
                  <c:v>40631</c:v>
                </c:pt>
                <c:pt idx="1610">
                  <c:v>40632</c:v>
                </c:pt>
                <c:pt idx="1611">
                  <c:v>40633</c:v>
                </c:pt>
                <c:pt idx="1612">
                  <c:v>40634</c:v>
                </c:pt>
                <c:pt idx="1613">
                  <c:v>40637</c:v>
                </c:pt>
                <c:pt idx="1614">
                  <c:v>40638</c:v>
                </c:pt>
                <c:pt idx="1615">
                  <c:v>40639</c:v>
                </c:pt>
                <c:pt idx="1616">
                  <c:v>40640</c:v>
                </c:pt>
                <c:pt idx="1617">
                  <c:v>40641</c:v>
                </c:pt>
                <c:pt idx="1618">
                  <c:v>40644</c:v>
                </c:pt>
                <c:pt idx="1619">
                  <c:v>40645</c:v>
                </c:pt>
                <c:pt idx="1620">
                  <c:v>40646</c:v>
                </c:pt>
                <c:pt idx="1621">
                  <c:v>40647</c:v>
                </c:pt>
                <c:pt idx="1622">
                  <c:v>40648</c:v>
                </c:pt>
                <c:pt idx="1623">
                  <c:v>40651</c:v>
                </c:pt>
                <c:pt idx="1624">
                  <c:v>40652</c:v>
                </c:pt>
                <c:pt idx="1625">
                  <c:v>40653</c:v>
                </c:pt>
                <c:pt idx="1626">
                  <c:v>40654</c:v>
                </c:pt>
                <c:pt idx="1627">
                  <c:v>40658</c:v>
                </c:pt>
                <c:pt idx="1628">
                  <c:v>40659</c:v>
                </c:pt>
                <c:pt idx="1629">
                  <c:v>40660</c:v>
                </c:pt>
                <c:pt idx="1630">
                  <c:v>40661</c:v>
                </c:pt>
                <c:pt idx="1631">
                  <c:v>40662</c:v>
                </c:pt>
                <c:pt idx="1632">
                  <c:v>40665</c:v>
                </c:pt>
                <c:pt idx="1633">
                  <c:v>40666</c:v>
                </c:pt>
                <c:pt idx="1634">
                  <c:v>40667</c:v>
                </c:pt>
                <c:pt idx="1635">
                  <c:v>40668</c:v>
                </c:pt>
                <c:pt idx="1636">
                  <c:v>40669</c:v>
                </c:pt>
                <c:pt idx="1637">
                  <c:v>40672</c:v>
                </c:pt>
                <c:pt idx="1638">
                  <c:v>40673</c:v>
                </c:pt>
                <c:pt idx="1639">
                  <c:v>40674</c:v>
                </c:pt>
                <c:pt idx="1640">
                  <c:v>40675</c:v>
                </c:pt>
                <c:pt idx="1641">
                  <c:v>40676</c:v>
                </c:pt>
                <c:pt idx="1642">
                  <c:v>40679</c:v>
                </c:pt>
                <c:pt idx="1643">
                  <c:v>40680</c:v>
                </c:pt>
                <c:pt idx="1644">
                  <c:v>40681</c:v>
                </c:pt>
                <c:pt idx="1645">
                  <c:v>40682</c:v>
                </c:pt>
                <c:pt idx="1646">
                  <c:v>40683</c:v>
                </c:pt>
                <c:pt idx="1647">
                  <c:v>40686</c:v>
                </c:pt>
                <c:pt idx="1648">
                  <c:v>40687</c:v>
                </c:pt>
                <c:pt idx="1649">
                  <c:v>40688</c:v>
                </c:pt>
                <c:pt idx="1650">
                  <c:v>40689</c:v>
                </c:pt>
                <c:pt idx="1651">
                  <c:v>40690</c:v>
                </c:pt>
                <c:pt idx="1652">
                  <c:v>40694</c:v>
                </c:pt>
                <c:pt idx="1653">
                  <c:v>40695</c:v>
                </c:pt>
                <c:pt idx="1654">
                  <c:v>40696</c:v>
                </c:pt>
                <c:pt idx="1655">
                  <c:v>40697</c:v>
                </c:pt>
                <c:pt idx="1656">
                  <c:v>40700</c:v>
                </c:pt>
                <c:pt idx="1657">
                  <c:v>40701</c:v>
                </c:pt>
                <c:pt idx="1658">
                  <c:v>40702</c:v>
                </c:pt>
                <c:pt idx="1659">
                  <c:v>40703</c:v>
                </c:pt>
                <c:pt idx="1660">
                  <c:v>40704</c:v>
                </c:pt>
                <c:pt idx="1661">
                  <c:v>40707</c:v>
                </c:pt>
                <c:pt idx="1662">
                  <c:v>40708</c:v>
                </c:pt>
                <c:pt idx="1663">
                  <c:v>40709</c:v>
                </c:pt>
                <c:pt idx="1664">
                  <c:v>40710</c:v>
                </c:pt>
                <c:pt idx="1665">
                  <c:v>40711</c:v>
                </c:pt>
                <c:pt idx="1666">
                  <c:v>40714</c:v>
                </c:pt>
                <c:pt idx="1667">
                  <c:v>40715</c:v>
                </c:pt>
                <c:pt idx="1668">
                  <c:v>40716</c:v>
                </c:pt>
                <c:pt idx="1669">
                  <c:v>40717</c:v>
                </c:pt>
                <c:pt idx="1670">
                  <c:v>40718</c:v>
                </c:pt>
                <c:pt idx="1671">
                  <c:v>40721</c:v>
                </c:pt>
                <c:pt idx="1672">
                  <c:v>40722</c:v>
                </c:pt>
                <c:pt idx="1673">
                  <c:v>40723</c:v>
                </c:pt>
                <c:pt idx="1674">
                  <c:v>40724</c:v>
                </c:pt>
                <c:pt idx="1675">
                  <c:v>40725</c:v>
                </c:pt>
                <c:pt idx="1676">
                  <c:v>40729</c:v>
                </c:pt>
                <c:pt idx="1677">
                  <c:v>40730</c:v>
                </c:pt>
                <c:pt idx="1678">
                  <c:v>40731</c:v>
                </c:pt>
                <c:pt idx="1679">
                  <c:v>40732</c:v>
                </c:pt>
                <c:pt idx="1680">
                  <c:v>40735</c:v>
                </c:pt>
                <c:pt idx="1681">
                  <c:v>40736</c:v>
                </c:pt>
                <c:pt idx="1682">
                  <c:v>40737</c:v>
                </c:pt>
                <c:pt idx="1683">
                  <c:v>40738</c:v>
                </c:pt>
                <c:pt idx="1684">
                  <c:v>40739</c:v>
                </c:pt>
                <c:pt idx="1685">
                  <c:v>40742</c:v>
                </c:pt>
                <c:pt idx="1686">
                  <c:v>40743</c:v>
                </c:pt>
                <c:pt idx="1687">
                  <c:v>40744</c:v>
                </c:pt>
                <c:pt idx="1688">
                  <c:v>40745</c:v>
                </c:pt>
                <c:pt idx="1689">
                  <c:v>40746</c:v>
                </c:pt>
                <c:pt idx="1690">
                  <c:v>40749</c:v>
                </c:pt>
                <c:pt idx="1691">
                  <c:v>40750</c:v>
                </c:pt>
                <c:pt idx="1692">
                  <c:v>40751</c:v>
                </c:pt>
                <c:pt idx="1693">
                  <c:v>40752</c:v>
                </c:pt>
                <c:pt idx="1694">
                  <c:v>40753</c:v>
                </c:pt>
                <c:pt idx="1695">
                  <c:v>40756</c:v>
                </c:pt>
                <c:pt idx="1696">
                  <c:v>40757</c:v>
                </c:pt>
                <c:pt idx="1697">
                  <c:v>40758</c:v>
                </c:pt>
                <c:pt idx="1698">
                  <c:v>40759</c:v>
                </c:pt>
                <c:pt idx="1699">
                  <c:v>40760</c:v>
                </c:pt>
                <c:pt idx="1700">
                  <c:v>40763</c:v>
                </c:pt>
                <c:pt idx="1701">
                  <c:v>40764</c:v>
                </c:pt>
                <c:pt idx="1702">
                  <c:v>40765</c:v>
                </c:pt>
                <c:pt idx="1703">
                  <c:v>40766</c:v>
                </c:pt>
                <c:pt idx="1704">
                  <c:v>40767</c:v>
                </c:pt>
                <c:pt idx="1705">
                  <c:v>40770</c:v>
                </c:pt>
                <c:pt idx="1706">
                  <c:v>40771</c:v>
                </c:pt>
                <c:pt idx="1707">
                  <c:v>40772</c:v>
                </c:pt>
                <c:pt idx="1708">
                  <c:v>40773</c:v>
                </c:pt>
                <c:pt idx="1709">
                  <c:v>40774</c:v>
                </c:pt>
                <c:pt idx="1710">
                  <c:v>40777</c:v>
                </c:pt>
                <c:pt idx="1711">
                  <c:v>40778</c:v>
                </c:pt>
                <c:pt idx="1712">
                  <c:v>40779</c:v>
                </c:pt>
                <c:pt idx="1713">
                  <c:v>40780</c:v>
                </c:pt>
                <c:pt idx="1714">
                  <c:v>40781</c:v>
                </c:pt>
                <c:pt idx="1715">
                  <c:v>40784</c:v>
                </c:pt>
                <c:pt idx="1716">
                  <c:v>40785</c:v>
                </c:pt>
                <c:pt idx="1717">
                  <c:v>40786</c:v>
                </c:pt>
                <c:pt idx="1718">
                  <c:v>40787</c:v>
                </c:pt>
                <c:pt idx="1719">
                  <c:v>40788</c:v>
                </c:pt>
                <c:pt idx="1720">
                  <c:v>40792</c:v>
                </c:pt>
                <c:pt idx="1721">
                  <c:v>40793</c:v>
                </c:pt>
                <c:pt idx="1722">
                  <c:v>40794</c:v>
                </c:pt>
                <c:pt idx="1723">
                  <c:v>40795</c:v>
                </c:pt>
                <c:pt idx="1724">
                  <c:v>40798</c:v>
                </c:pt>
                <c:pt idx="1725">
                  <c:v>40799</c:v>
                </c:pt>
                <c:pt idx="1726">
                  <c:v>40800</c:v>
                </c:pt>
                <c:pt idx="1727">
                  <c:v>40801</c:v>
                </c:pt>
                <c:pt idx="1728">
                  <c:v>40802</c:v>
                </c:pt>
                <c:pt idx="1729">
                  <c:v>40805</c:v>
                </c:pt>
                <c:pt idx="1730">
                  <c:v>40806</c:v>
                </c:pt>
                <c:pt idx="1731">
                  <c:v>40807</c:v>
                </c:pt>
                <c:pt idx="1732">
                  <c:v>40808</c:v>
                </c:pt>
                <c:pt idx="1733">
                  <c:v>40809</c:v>
                </c:pt>
                <c:pt idx="1734">
                  <c:v>40812</c:v>
                </c:pt>
                <c:pt idx="1735">
                  <c:v>40813</c:v>
                </c:pt>
                <c:pt idx="1736">
                  <c:v>40814</c:v>
                </c:pt>
                <c:pt idx="1737">
                  <c:v>40815</c:v>
                </c:pt>
                <c:pt idx="1738">
                  <c:v>40816</c:v>
                </c:pt>
                <c:pt idx="1739">
                  <c:v>40819</c:v>
                </c:pt>
                <c:pt idx="1740">
                  <c:v>40820</c:v>
                </c:pt>
                <c:pt idx="1741">
                  <c:v>40821</c:v>
                </c:pt>
                <c:pt idx="1742">
                  <c:v>40822</c:v>
                </c:pt>
                <c:pt idx="1743">
                  <c:v>40823</c:v>
                </c:pt>
                <c:pt idx="1744">
                  <c:v>40827</c:v>
                </c:pt>
                <c:pt idx="1745">
                  <c:v>40828</c:v>
                </c:pt>
                <c:pt idx="1746">
                  <c:v>40829</c:v>
                </c:pt>
                <c:pt idx="1747">
                  <c:v>40830</c:v>
                </c:pt>
                <c:pt idx="1748">
                  <c:v>40833</c:v>
                </c:pt>
                <c:pt idx="1749">
                  <c:v>40834</c:v>
                </c:pt>
                <c:pt idx="1750">
                  <c:v>40835</c:v>
                </c:pt>
                <c:pt idx="1751">
                  <c:v>40836</c:v>
                </c:pt>
                <c:pt idx="1752">
                  <c:v>40837</c:v>
                </c:pt>
                <c:pt idx="1753">
                  <c:v>40840</c:v>
                </c:pt>
                <c:pt idx="1754">
                  <c:v>40841</c:v>
                </c:pt>
                <c:pt idx="1755">
                  <c:v>40842</c:v>
                </c:pt>
                <c:pt idx="1756">
                  <c:v>40843</c:v>
                </c:pt>
                <c:pt idx="1757">
                  <c:v>40844</c:v>
                </c:pt>
                <c:pt idx="1758">
                  <c:v>40847</c:v>
                </c:pt>
                <c:pt idx="1759">
                  <c:v>40848</c:v>
                </c:pt>
                <c:pt idx="1760">
                  <c:v>40849</c:v>
                </c:pt>
                <c:pt idx="1761">
                  <c:v>40850</c:v>
                </c:pt>
                <c:pt idx="1762">
                  <c:v>40851</c:v>
                </c:pt>
                <c:pt idx="1763">
                  <c:v>40854</c:v>
                </c:pt>
                <c:pt idx="1764">
                  <c:v>40855</c:v>
                </c:pt>
                <c:pt idx="1765">
                  <c:v>40856</c:v>
                </c:pt>
                <c:pt idx="1766">
                  <c:v>40857</c:v>
                </c:pt>
                <c:pt idx="1767">
                  <c:v>40861</c:v>
                </c:pt>
                <c:pt idx="1768">
                  <c:v>40862</c:v>
                </c:pt>
                <c:pt idx="1769">
                  <c:v>40863</c:v>
                </c:pt>
                <c:pt idx="1770">
                  <c:v>40864</c:v>
                </c:pt>
                <c:pt idx="1771">
                  <c:v>40865</c:v>
                </c:pt>
                <c:pt idx="1772">
                  <c:v>40868</c:v>
                </c:pt>
                <c:pt idx="1773">
                  <c:v>40869</c:v>
                </c:pt>
                <c:pt idx="1774">
                  <c:v>40870</c:v>
                </c:pt>
                <c:pt idx="1775">
                  <c:v>40875</c:v>
                </c:pt>
                <c:pt idx="1776">
                  <c:v>40876</c:v>
                </c:pt>
                <c:pt idx="1777">
                  <c:v>40877</c:v>
                </c:pt>
                <c:pt idx="1778">
                  <c:v>40878</c:v>
                </c:pt>
                <c:pt idx="1779">
                  <c:v>40879</c:v>
                </c:pt>
                <c:pt idx="1780">
                  <c:v>40882</c:v>
                </c:pt>
                <c:pt idx="1781">
                  <c:v>40883</c:v>
                </c:pt>
                <c:pt idx="1782">
                  <c:v>40884</c:v>
                </c:pt>
                <c:pt idx="1783">
                  <c:v>40885</c:v>
                </c:pt>
                <c:pt idx="1784">
                  <c:v>40886</c:v>
                </c:pt>
                <c:pt idx="1785">
                  <c:v>40889</c:v>
                </c:pt>
                <c:pt idx="1786">
                  <c:v>40890</c:v>
                </c:pt>
                <c:pt idx="1787">
                  <c:v>40891</c:v>
                </c:pt>
                <c:pt idx="1788">
                  <c:v>40892</c:v>
                </c:pt>
                <c:pt idx="1789">
                  <c:v>40893</c:v>
                </c:pt>
                <c:pt idx="1790">
                  <c:v>40896</c:v>
                </c:pt>
                <c:pt idx="1791">
                  <c:v>40897</c:v>
                </c:pt>
                <c:pt idx="1792">
                  <c:v>40898</c:v>
                </c:pt>
                <c:pt idx="1793">
                  <c:v>40899</c:v>
                </c:pt>
                <c:pt idx="1794">
                  <c:v>40900</c:v>
                </c:pt>
                <c:pt idx="1795">
                  <c:v>40904</c:v>
                </c:pt>
                <c:pt idx="1796">
                  <c:v>40905</c:v>
                </c:pt>
                <c:pt idx="1797">
                  <c:v>40906</c:v>
                </c:pt>
                <c:pt idx="1798">
                  <c:v>40907</c:v>
                </c:pt>
                <c:pt idx="1799">
                  <c:v>40911</c:v>
                </c:pt>
                <c:pt idx="1800">
                  <c:v>40912</c:v>
                </c:pt>
                <c:pt idx="1801">
                  <c:v>40913</c:v>
                </c:pt>
                <c:pt idx="1802">
                  <c:v>40914</c:v>
                </c:pt>
                <c:pt idx="1803">
                  <c:v>40917</c:v>
                </c:pt>
                <c:pt idx="1804">
                  <c:v>40918</c:v>
                </c:pt>
                <c:pt idx="1805">
                  <c:v>40919</c:v>
                </c:pt>
                <c:pt idx="1806">
                  <c:v>40920</c:v>
                </c:pt>
                <c:pt idx="1807">
                  <c:v>40921</c:v>
                </c:pt>
                <c:pt idx="1808">
                  <c:v>40925</c:v>
                </c:pt>
                <c:pt idx="1809">
                  <c:v>40926</c:v>
                </c:pt>
                <c:pt idx="1810">
                  <c:v>40927</c:v>
                </c:pt>
                <c:pt idx="1811">
                  <c:v>40928</c:v>
                </c:pt>
                <c:pt idx="1812">
                  <c:v>40931</c:v>
                </c:pt>
                <c:pt idx="1813">
                  <c:v>40932</c:v>
                </c:pt>
                <c:pt idx="1814">
                  <c:v>40933</c:v>
                </c:pt>
                <c:pt idx="1815">
                  <c:v>40934</c:v>
                </c:pt>
                <c:pt idx="1816">
                  <c:v>40935</c:v>
                </c:pt>
                <c:pt idx="1817">
                  <c:v>40938</c:v>
                </c:pt>
                <c:pt idx="1818">
                  <c:v>40939</c:v>
                </c:pt>
                <c:pt idx="1819">
                  <c:v>40940</c:v>
                </c:pt>
                <c:pt idx="1820">
                  <c:v>40941</c:v>
                </c:pt>
                <c:pt idx="1821">
                  <c:v>40942</c:v>
                </c:pt>
                <c:pt idx="1822">
                  <c:v>40945</c:v>
                </c:pt>
                <c:pt idx="1823">
                  <c:v>40946</c:v>
                </c:pt>
                <c:pt idx="1824">
                  <c:v>40947</c:v>
                </c:pt>
                <c:pt idx="1825">
                  <c:v>40948</c:v>
                </c:pt>
                <c:pt idx="1826">
                  <c:v>40949</c:v>
                </c:pt>
                <c:pt idx="1827">
                  <c:v>40952</c:v>
                </c:pt>
                <c:pt idx="1828">
                  <c:v>40953</c:v>
                </c:pt>
                <c:pt idx="1829">
                  <c:v>40954</c:v>
                </c:pt>
                <c:pt idx="1830">
                  <c:v>40955</c:v>
                </c:pt>
                <c:pt idx="1831">
                  <c:v>40956</c:v>
                </c:pt>
                <c:pt idx="1832">
                  <c:v>40960</c:v>
                </c:pt>
                <c:pt idx="1833">
                  <c:v>40961</c:v>
                </c:pt>
                <c:pt idx="1834">
                  <c:v>40962</c:v>
                </c:pt>
                <c:pt idx="1835">
                  <c:v>40963</c:v>
                </c:pt>
                <c:pt idx="1836">
                  <c:v>40966</c:v>
                </c:pt>
                <c:pt idx="1837">
                  <c:v>40967</c:v>
                </c:pt>
                <c:pt idx="1838">
                  <c:v>40968</c:v>
                </c:pt>
                <c:pt idx="1839">
                  <c:v>40969</c:v>
                </c:pt>
                <c:pt idx="1840">
                  <c:v>40970</c:v>
                </c:pt>
                <c:pt idx="1841">
                  <c:v>40973</c:v>
                </c:pt>
                <c:pt idx="1842">
                  <c:v>40974</c:v>
                </c:pt>
                <c:pt idx="1843">
                  <c:v>40975</c:v>
                </c:pt>
                <c:pt idx="1844">
                  <c:v>40976</c:v>
                </c:pt>
                <c:pt idx="1845">
                  <c:v>40977</c:v>
                </c:pt>
                <c:pt idx="1846">
                  <c:v>40980</c:v>
                </c:pt>
                <c:pt idx="1847">
                  <c:v>40981</c:v>
                </c:pt>
                <c:pt idx="1848">
                  <c:v>40982</c:v>
                </c:pt>
                <c:pt idx="1849">
                  <c:v>40983</c:v>
                </c:pt>
                <c:pt idx="1850">
                  <c:v>40984</c:v>
                </c:pt>
                <c:pt idx="1851">
                  <c:v>40987</c:v>
                </c:pt>
                <c:pt idx="1852">
                  <c:v>40988</c:v>
                </c:pt>
                <c:pt idx="1853">
                  <c:v>40989</c:v>
                </c:pt>
                <c:pt idx="1854">
                  <c:v>40990</c:v>
                </c:pt>
                <c:pt idx="1855">
                  <c:v>40991</c:v>
                </c:pt>
                <c:pt idx="1856">
                  <c:v>40994</c:v>
                </c:pt>
                <c:pt idx="1857">
                  <c:v>40995</c:v>
                </c:pt>
                <c:pt idx="1858">
                  <c:v>40996</c:v>
                </c:pt>
                <c:pt idx="1859">
                  <c:v>40997</c:v>
                </c:pt>
                <c:pt idx="1860">
                  <c:v>40998</c:v>
                </c:pt>
                <c:pt idx="1861">
                  <c:v>41001</c:v>
                </c:pt>
                <c:pt idx="1862">
                  <c:v>41002</c:v>
                </c:pt>
                <c:pt idx="1863">
                  <c:v>41003</c:v>
                </c:pt>
                <c:pt idx="1864">
                  <c:v>41004</c:v>
                </c:pt>
                <c:pt idx="1865">
                  <c:v>41008</c:v>
                </c:pt>
                <c:pt idx="1866">
                  <c:v>41009</c:v>
                </c:pt>
                <c:pt idx="1867">
                  <c:v>41010</c:v>
                </c:pt>
                <c:pt idx="1868">
                  <c:v>41011</c:v>
                </c:pt>
                <c:pt idx="1869">
                  <c:v>41012</c:v>
                </c:pt>
                <c:pt idx="1870">
                  <c:v>41015</c:v>
                </c:pt>
                <c:pt idx="1871">
                  <c:v>41016</c:v>
                </c:pt>
                <c:pt idx="1872">
                  <c:v>41017</c:v>
                </c:pt>
                <c:pt idx="1873">
                  <c:v>41018</c:v>
                </c:pt>
                <c:pt idx="1874">
                  <c:v>41019</c:v>
                </c:pt>
                <c:pt idx="1875">
                  <c:v>41022</c:v>
                </c:pt>
                <c:pt idx="1876">
                  <c:v>41023</c:v>
                </c:pt>
                <c:pt idx="1877">
                  <c:v>41024</c:v>
                </c:pt>
                <c:pt idx="1878">
                  <c:v>41025</c:v>
                </c:pt>
                <c:pt idx="1879">
                  <c:v>41026</c:v>
                </c:pt>
                <c:pt idx="1880">
                  <c:v>41029</c:v>
                </c:pt>
                <c:pt idx="1881">
                  <c:v>41030</c:v>
                </c:pt>
                <c:pt idx="1882">
                  <c:v>41031</c:v>
                </c:pt>
                <c:pt idx="1883">
                  <c:v>41032</c:v>
                </c:pt>
                <c:pt idx="1884">
                  <c:v>41033</c:v>
                </c:pt>
                <c:pt idx="1885">
                  <c:v>41036</c:v>
                </c:pt>
                <c:pt idx="1886">
                  <c:v>41037</c:v>
                </c:pt>
                <c:pt idx="1887">
                  <c:v>41038</c:v>
                </c:pt>
                <c:pt idx="1888">
                  <c:v>41039</c:v>
                </c:pt>
                <c:pt idx="1889">
                  <c:v>41040</c:v>
                </c:pt>
                <c:pt idx="1890">
                  <c:v>41043</c:v>
                </c:pt>
                <c:pt idx="1891">
                  <c:v>41044</c:v>
                </c:pt>
                <c:pt idx="1892">
                  <c:v>41045</c:v>
                </c:pt>
                <c:pt idx="1893">
                  <c:v>41046</c:v>
                </c:pt>
                <c:pt idx="1894">
                  <c:v>41047</c:v>
                </c:pt>
                <c:pt idx="1895">
                  <c:v>41050</c:v>
                </c:pt>
                <c:pt idx="1896">
                  <c:v>41051</c:v>
                </c:pt>
                <c:pt idx="1897">
                  <c:v>41052</c:v>
                </c:pt>
                <c:pt idx="1898">
                  <c:v>41053</c:v>
                </c:pt>
                <c:pt idx="1899">
                  <c:v>41054</c:v>
                </c:pt>
                <c:pt idx="1900">
                  <c:v>41058</c:v>
                </c:pt>
                <c:pt idx="1901">
                  <c:v>41059</c:v>
                </c:pt>
                <c:pt idx="1902">
                  <c:v>41060</c:v>
                </c:pt>
                <c:pt idx="1903">
                  <c:v>41061</c:v>
                </c:pt>
                <c:pt idx="1904">
                  <c:v>41067</c:v>
                </c:pt>
                <c:pt idx="1905">
                  <c:v>41068</c:v>
                </c:pt>
                <c:pt idx="1906">
                  <c:v>41071</c:v>
                </c:pt>
                <c:pt idx="1907">
                  <c:v>41072</c:v>
                </c:pt>
                <c:pt idx="1908">
                  <c:v>41073</c:v>
                </c:pt>
                <c:pt idx="1909">
                  <c:v>41074</c:v>
                </c:pt>
                <c:pt idx="1910">
                  <c:v>41075</c:v>
                </c:pt>
                <c:pt idx="1911">
                  <c:v>41078</c:v>
                </c:pt>
                <c:pt idx="1912">
                  <c:v>41079</c:v>
                </c:pt>
                <c:pt idx="1913">
                  <c:v>41080</c:v>
                </c:pt>
                <c:pt idx="1914">
                  <c:v>41081</c:v>
                </c:pt>
                <c:pt idx="1915">
                  <c:v>41082</c:v>
                </c:pt>
                <c:pt idx="1916">
                  <c:v>41085</c:v>
                </c:pt>
                <c:pt idx="1917">
                  <c:v>41086</c:v>
                </c:pt>
                <c:pt idx="1918">
                  <c:v>41087</c:v>
                </c:pt>
                <c:pt idx="1919">
                  <c:v>41088</c:v>
                </c:pt>
                <c:pt idx="1920">
                  <c:v>41089</c:v>
                </c:pt>
                <c:pt idx="1921">
                  <c:v>41092</c:v>
                </c:pt>
                <c:pt idx="1922">
                  <c:v>41093</c:v>
                </c:pt>
                <c:pt idx="1923">
                  <c:v>41095</c:v>
                </c:pt>
                <c:pt idx="1924">
                  <c:v>41096</c:v>
                </c:pt>
                <c:pt idx="1925">
                  <c:v>41099</c:v>
                </c:pt>
                <c:pt idx="1926">
                  <c:v>41100</c:v>
                </c:pt>
                <c:pt idx="1927">
                  <c:v>41101</c:v>
                </c:pt>
                <c:pt idx="1928">
                  <c:v>41102</c:v>
                </c:pt>
                <c:pt idx="1929">
                  <c:v>41103</c:v>
                </c:pt>
                <c:pt idx="1930">
                  <c:v>41106</c:v>
                </c:pt>
                <c:pt idx="1931">
                  <c:v>41107</c:v>
                </c:pt>
                <c:pt idx="1932">
                  <c:v>41108</c:v>
                </c:pt>
                <c:pt idx="1933">
                  <c:v>41109</c:v>
                </c:pt>
                <c:pt idx="1934">
                  <c:v>41110</c:v>
                </c:pt>
                <c:pt idx="1935">
                  <c:v>41113</c:v>
                </c:pt>
                <c:pt idx="1936">
                  <c:v>41114</c:v>
                </c:pt>
                <c:pt idx="1937">
                  <c:v>41115</c:v>
                </c:pt>
                <c:pt idx="1938">
                  <c:v>41116</c:v>
                </c:pt>
                <c:pt idx="1939">
                  <c:v>41117</c:v>
                </c:pt>
                <c:pt idx="1940">
                  <c:v>41120</c:v>
                </c:pt>
                <c:pt idx="1941">
                  <c:v>41121</c:v>
                </c:pt>
                <c:pt idx="1942">
                  <c:v>41122</c:v>
                </c:pt>
                <c:pt idx="1943">
                  <c:v>41123</c:v>
                </c:pt>
                <c:pt idx="1944">
                  <c:v>41124</c:v>
                </c:pt>
                <c:pt idx="1945">
                  <c:v>41127</c:v>
                </c:pt>
                <c:pt idx="1946">
                  <c:v>41128</c:v>
                </c:pt>
                <c:pt idx="1947">
                  <c:v>41129</c:v>
                </c:pt>
                <c:pt idx="1948">
                  <c:v>41130</c:v>
                </c:pt>
                <c:pt idx="1949">
                  <c:v>41131</c:v>
                </c:pt>
                <c:pt idx="1950">
                  <c:v>41134</c:v>
                </c:pt>
                <c:pt idx="1951">
                  <c:v>41135</c:v>
                </c:pt>
                <c:pt idx="1952">
                  <c:v>41136</c:v>
                </c:pt>
                <c:pt idx="1953">
                  <c:v>41137</c:v>
                </c:pt>
                <c:pt idx="1954">
                  <c:v>41138</c:v>
                </c:pt>
                <c:pt idx="1955">
                  <c:v>41141</c:v>
                </c:pt>
                <c:pt idx="1956">
                  <c:v>41142</c:v>
                </c:pt>
                <c:pt idx="1957">
                  <c:v>41143</c:v>
                </c:pt>
                <c:pt idx="1958">
                  <c:v>41144</c:v>
                </c:pt>
                <c:pt idx="1959">
                  <c:v>41145</c:v>
                </c:pt>
                <c:pt idx="1960">
                  <c:v>41148</c:v>
                </c:pt>
                <c:pt idx="1961">
                  <c:v>41149</c:v>
                </c:pt>
                <c:pt idx="1962">
                  <c:v>41150</c:v>
                </c:pt>
                <c:pt idx="1963">
                  <c:v>41151</c:v>
                </c:pt>
                <c:pt idx="1964">
                  <c:v>41152</c:v>
                </c:pt>
                <c:pt idx="1965">
                  <c:v>41156</c:v>
                </c:pt>
                <c:pt idx="1966">
                  <c:v>41157</c:v>
                </c:pt>
                <c:pt idx="1967">
                  <c:v>41158</c:v>
                </c:pt>
                <c:pt idx="1968">
                  <c:v>41159</c:v>
                </c:pt>
                <c:pt idx="1969">
                  <c:v>41162</c:v>
                </c:pt>
                <c:pt idx="1970">
                  <c:v>41163</c:v>
                </c:pt>
                <c:pt idx="1971">
                  <c:v>41164</c:v>
                </c:pt>
                <c:pt idx="1972">
                  <c:v>41165</c:v>
                </c:pt>
                <c:pt idx="1973">
                  <c:v>41166</c:v>
                </c:pt>
                <c:pt idx="1974">
                  <c:v>41169</c:v>
                </c:pt>
                <c:pt idx="1975">
                  <c:v>41170</c:v>
                </c:pt>
                <c:pt idx="1976">
                  <c:v>41171</c:v>
                </c:pt>
                <c:pt idx="1977">
                  <c:v>41172</c:v>
                </c:pt>
                <c:pt idx="1978">
                  <c:v>41173</c:v>
                </c:pt>
                <c:pt idx="1979">
                  <c:v>41176</c:v>
                </c:pt>
                <c:pt idx="1980">
                  <c:v>41177</c:v>
                </c:pt>
                <c:pt idx="1981">
                  <c:v>41178</c:v>
                </c:pt>
                <c:pt idx="1982">
                  <c:v>41179</c:v>
                </c:pt>
                <c:pt idx="1983">
                  <c:v>41180</c:v>
                </c:pt>
                <c:pt idx="1984">
                  <c:v>41183</c:v>
                </c:pt>
                <c:pt idx="1985">
                  <c:v>41184</c:v>
                </c:pt>
                <c:pt idx="1986">
                  <c:v>41185</c:v>
                </c:pt>
                <c:pt idx="1987">
                  <c:v>41186</c:v>
                </c:pt>
                <c:pt idx="1988">
                  <c:v>41187</c:v>
                </c:pt>
                <c:pt idx="1989">
                  <c:v>41191</c:v>
                </c:pt>
                <c:pt idx="1990">
                  <c:v>41192</c:v>
                </c:pt>
                <c:pt idx="1991">
                  <c:v>41193</c:v>
                </c:pt>
                <c:pt idx="1992">
                  <c:v>41194</c:v>
                </c:pt>
                <c:pt idx="1993">
                  <c:v>41197</c:v>
                </c:pt>
                <c:pt idx="1994">
                  <c:v>41198</c:v>
                </c:pt>
                <c:pt idx="1995">
                  <c:v>41199</c:v>
                </c:pt>
                <c:pt idx="1996">
                  <c:v>41200</c:v>
                </c:pt>
                <c:pt idx="1997">
                  <c:v>41201</c:v>
                </c:pt>
                <c:pt idx="1998">
                  <c:v>41204</c:v>
                </c:pt>
                <c:pt idx="1999">
                  <c:v>41205</c:v>
                </c:pt>
                <c:pt idx="2000">
                  <c:v>41206</c:v>
                </c:pt>
                <c:pt idx="2001">
                  <c:v>41207</c:v>
                </c:pt>
                <c:pt idx="2002">
                  <c:v>41208</c:v>
                </c:pt>
                <c:pt idx="2003">
                  <c:v>41211</c:v>
                </c:pt>
                <c:pt idx="2004">
                  <c:v>41213</c:v>
                </c:pt>
                <c:pt idx="2005">
                  <c:v>41214</c:v>
                </c:pt>
                <c:pt idx="2006">
                  <c:v>41215</c:v>
                </c:pt>
                <c:pt idx="2007">
                  <c:v>41218</c:v>
                </c:pt>
                <c:pt idx="2008">
                  <c:v>41219</c:v>
                </c:pt>
                <c:pt idx="2009">
                  <c:v>41220</c:v>
                </c:pt>
                <c:pt idx="2010">
                  <c:v>41221</c:v>
                </c:pt>
                <c:pt idx="2011">
                  <c:v>41222</c:v>
                </c:pt>
                <c:pt idx="2012">
                  <c:v>41226</c:v>
                </c:pt>
                <c:pt idx="2013">
                  <c:v>41227</c:v>
                </c:pt>
                <c:pt idx="2014">
                  <c:v>41228</c:v>
                </c:pt>
                <c:pt idx="2015">
                  <c:v>41229</c:v>
                </c:pt>
                <c:pt idx="2016">
                  <c:v>41232</c:v>
                </c:pt>
                <c:pt idx="2017">
                  <c:v>41233</c:v>
                </c:pt>
                <c:pt idx="2018">
                  <c:v>41234</c:v>
                </c:pt>
                <c:pt idx="2019">
                  <c:v>41239</c:v>
                </c:pt>
                <c:pt idx="2020">
                  <c:v>41240</c:v>
                </c:pt>
                <c:pt idx="2021">
                  <c:v>41241</c:v>
                </c:pt>
                <c:pt idx="2022">
                  <c:v>41242</c:v>
                </c:pt>
                <c:pt idx="2023">
                  <c:v>41243</c:v>
                </c:pt>
                <c:pt idx="2024">
                  <c:v>41246</c:v>
                </c:pt>
                <c:pt idx="2025">
                  <c:v>41247</c:v>
                </c:pt>
                <c:pt idx="2026">
                  <c:v>41248</c:v>
                </c:pt>
                <c:pt idx="2027">
                  <c:v>41249</c:v>
                </c:pt>
                <c:pt idx="2028">
                  <c:v>41250</c:v>
                </c:pt>
                <c:pt idx="2029">
                  <c:v>41253</c:v>
                </c:pt>
                <c:pt idx="2030">
                  <c:v>41254</c:v>
                </c:pt>
                <c:pt idx="2031">
                  <c:v>41255</c:v>
                </c:pt>
                <c:pt idx="2032">
                  <c:v>41256</c:v>
                </c:pt>
                <c:pt idx="2033">
                  <c:v>41257</c:v>
                </c:pt>
                <c:pt idx="2034">
                  <c:v>41260</c:v>
                </c:pt>
                <c:pt idx="2035">
                  <c:v>41261</c:v>
                </c:pt>
                <c:pt idx="2036">
                  <c:v>41262</c:v>
                </c:pt>
                <c:pt idx="2037">
                  <c:v>41263</c:v>
                </c:pt>
                <c:pt idx="2038">
                  <c:v>41264</c:v>
                </c:pt>
                <c:pt idx="2039">
                  <c:v>41267</c:v>
                </c:pt>
                <c:pt idx="2040">
                  <c:v>41269</c:v>
                </c:pt>
                <c:pt idx="2041">
                  <c:v>41270</c:v>
                </c:pt>
                <c:pt idx="2042">
                  <c:v>41271</c:v>
                </c:pt>
                <c:pt idx="2043">
                  <c:v>41274</c:v>
                </c:pt>
                <c:pt idx="2044">
                  <c:v>41276</c:v>
                </c:pt>
                <c:pt idx="2045">
                  <c:v>41277</c:v>
                </c:pt>
                <c:pt idx="2046">
                  <c:v>41278</c:v>
                </c:pt>
                <c:pt idx="2047">
                  <c:v>41281</c:v>
                </c:pt>
                <c:pt idx="2048">
                  <c:v>41282</c:v>
                </c:pt>
                <c:pt idx="2049">
                  <c:v>41283</c:v>
                </c:pt>
                <c:pt idx="2050">
                  <c:v>41284</c:v>
                </c:pt>
                <c:pt idx="2051">
                  <c:v>41285</c:v>
                </c:pt>
                <c:pt idx="2052">
                  <c:v>41288</c:v>
                </c:pt>
                <c:pt idx="2053">
                  <c:v>41289</c:v>
                </c:pt>
                <c:pt idx="2054">
                  <c:v>41290</c:v>
                </c:pt>
                <c:pt idx="2055">
                  <c:v>41291</c:v>
                </c:pt>
                <c:pt idx="2056">
                  <c:v>41292</c:v>
                </c:pt>
                <c:pt idx="2057">
                  <c:v>41296</c:v>
                </c:pt>
                <c:pt idx="2058">
                  <c:v>41297</c:v>
                </c:pt>
                <c:pt idx="2059">
                  <c:v>41298</c:v>
                </c:pt>
                <c:pt idx="2060">
                  <c:v>41299</c:v>
                </c:pt>
                <c:pt idx="2061">
                  <c:v>41302</c:v>
                </c:pt>
                <c:pt idx="2062">
                  <c:v>41303</c:v>
                </c:pt>
                <c:pt idx="2063">
                  <c:v>41304</c:v>
                </c:pt>
                <c:pt idx="2064">
                  <c:v>41305</c:v>
                </c:pt>
                <c:pt idx="2065">
                  <c:v>41306</c:v>
                </c:pt>
                <c:pt idx="2066">
                  <c:v>41309</c:v>
                </c:pt>
                <c:pt idx="2067">
                  <c:v>41310</c:v>
                </c:pt>
                <c:pt idx="2068">
                  <c:v>41311</c:v>
                </c:pt>
                <c:pt idx="2069">
                  <c:v>41312</c:v>
                </c:pt>
                <c:pt idx="2070">
                  <c:v>41313</c:v>
                </c:pt>
                <c:pt idx="2071">
                  <c:v>41316</c:v>
                </c:pt>
                <c:pt idx="2072">
                  <c:v>41317</c:v>
                </c:pt>
                <c:pt idx="2073">
                  <c:v>41318</c:v>
                </c:pt>
                <c:pt idx="2074">
                  <c:v>41319</c:v>
                </c:pt>
                <c:pt idx="2075">
                  <c:v>41320</c:v>
                </c:pt>
                <c:pt idx="2076">
                  <c:v>41324</c:v>
                </c:pt>
                <c:pt idx="2077">
                  <c:v>41325</c:v>
                </c:pt>
                <c:pt idx="2078">
                  <c:v>41326</c:v>
                </c:pt>
                <c:pt idx="2079">
                  <c:v>41327</c:v>
                </c:pt>
                <c:pt idx="2080">
                  <c:v>41330</c:v>
                </c:pt>
                <c:pt idx="2081">
                  <c:v>41331</c:v>
                </c:pt>
                <c:pt idx="2082">
                  <c:v>41332</c:v>
                </c:pt>
                <c:pt idx="2083">
                  <c:v>41333</c:v>
                </c:pt>
                <c:pt idx="2084">
                  <c:v>41334</c:v>
                </c:pt>
                <c:pt idx="2085">
                  <c:v>41337</c:v>
                </c:pt>
                <c:pt idx="2086">
                  <c:v>41338</c:v>
                </c:pt>
                <c:pt idx="2087">
                  <c:v>41339</c:v>
                </c:pt>
                <c:pt idx="2088">
                  <c:v>41340</c:v>
                </c:pt>
                <c:pt idx="2089">
                  <c:v>41341</c:v>
                </c:pt>
                <c:pt idx="2090">
                  <c:v>41344</c:v>
                </c:pt>
                <c:pt idx="2091">
                  <c:v>41345</c:v>
                </c:pt>
                <c:pt idx="2092">
                  <c:v>41346</c:v>
                </c:pt>
                <c:pt idx="2093">
                  <c:v>41347</c:v>
                </c:pt>
                <c:pt idx="2094">
                  <c:v>41348</c:v>
                </c:pt>
                <c:pt idx="2095">
                  <c:v>41351</c:v>
                </c:pt>
                <c:pt idx="2096">
                  <c:v>41352</c:v>
                </c:pt>
                <c:pt idx="2097">
                  <c:v>41353</c:v>
                </c:pt>
                <c:pt idx="2098">
                  <c:v>41354</c:v>
                </c:pt>
                <c:pt idx="2099">
                  <c:v>41355</c:v>
                </c:pt>
                <c:pt idx="2100">
                  <c:v>41358</c:v>
                </c:pt>
                <c:pt idx="2101">
                  <c:v>41359</c:v>
                </c:pt>
                <c:pt idx="2102">
                  <c:v>41360</c:v>
                </c:pt>
                <c:pt idx="2103">
                  <c:v>41361</c:v>
                </c:pt>
                <c:pt idx="2104">
                  <c:v>41365</c:v>
                </c:pt>
                <c:pt idx="2105">
                  <c:v>41366</c:v>
                </c:pt>
                <c:pt idx="2106">
                  <c:v>41367</c:v>
                </c:pt>
                <c:pt idx="2107">
                  <c:v>41368</c:v>
                </c:pt>
                <c:pt idx="2108">
                  <c:v>41369</c:v>
                </c:pt>
                <c:pt idx="2109">
                  <c:v>41372</c:v>
                </c:pt>
                <c:pt idx="2110">
                  <c:v>41373</c:v>
                </c:pt>
                <c:pt idx="2111">
                  <c:v>41374</c:v>
                </c:pt>
                <c:pt idx="2112">
                  <c:v>41375</c:v>
                </c:pt>
                <c:pt idx="2113">
                  <c:v>41376</c:v>
                </c:pt>
                <c:pt idx="2114">
                  <c:v>41379</c:v>
                </c:pt>
                <c:pt idx="2115">
                  <c:v>41380</c:v>
                </c:pt>
                <c:pt idx="2116">
                  <c:v>41381</c:v>
                </c:pt>
                <c:pt idx="2117">
                  <c:v>41382</c:v>
                </c:pt>
                <c:pt idx="2118">
                  <c:v>41383</c:v>
                </c:pt>
                <c:pt idx="2119">
                  <c:v>41386</c:v>
                </c:pt>
                <c:pt idx="2120">
                  <c:v>41387</c:v>
                </c:pt>
                <c:pt idx="2121">
                  <c:v>41388</c:v>
                </c:pt>
                <c:pt idx="2122">
                  <c:v>41389</c:v>
                </c:pt>
                <c:pt idx="2123">
                  <c:v>41390</c:v>
                </c:pt>
                <c:pt idx="2124">
                  <c:v>41393</c:v>
                </c:pt>
                <c:pt idx="2125">
                  <c:v>41394</c:v>
                </c:pt>
                <c:pt idx="2126">
                  <c:v>41395</c:v>
                </c:pt>
                <c:pt idx="2127">
                  <c:v>41396</c:v>
                </c:pt>
                <c:pt idx="2128">
                  <c:v>41397</c:v>
                </c:pt>
                <c:pt idx="2129">
                  <c:v>41400</c:v>
                </c:pt>
                <c:pt idx="2130">
                  <c:v>41401</c:v>
                </c:pt>
                <c:pt idx="2131">
                  <c:v>41402</c:v>
                </c:pt>
                <c:pt idx="2132">
                  <c:v>41403</c:v>
                </c:pt>
                <c:pt idx="2133">
                  <c:v>41404</c:v>
                </c:pt>
                <c:pt idx="2134">
                  <c:v>41407</c:v>
                </c:pt>
                <c:pt idx="2135">
                  <c:v>41408</c:v>
                </c:pt>
                <c:pt idx="2136">
                  <c:v>41409</c:v>
                </c:pt>
                <c:pt idx="2137">
                  <c:v>41410</c:v>
                </c:pt>
                <c:pt idx="2138">
                  <c:v>41411</c:v>
                </c:pt>
                <c:pt idx="2139">
                  <c:v>41414</c:v>
                </c:pt>
                <c:pt idx="2140">
                  <c:v>41415</c:v>
                </c:pt>
                <c:pt idx="2141">
                  <c:v>41416</c:v>
                </c:pt>
                <c:pt idx="2142">
                  <c:v>41417</c:v>
                </c:pt>
                <c:pt idx="2143">
                  <c:v>41418</c:v>
                </c:pt>
                <c:pt idx="2144">
                  <c:v>41422</c:v>
                </c:pt>
                <c:pt idx="2145">
                  <c:v>41423</c:v>
                </c:pt>
                <c:pt idx="2146">
                  <c:v>41424</c:v>
                </c:pt>
                <c:pt idx="2147">
                  <c:v>41425</c:v>
                </c:pt>
                <c:pt idx="2148">
                  <c:v>41428</c:v>
                </c:pt>
                <c:pt idx="2149">
                  <c:v>41429</c:v>
                </c:pt>
                <c:pt idx="2150">
                  <c:v>41430</c:v>
                </c:pt>
                <c:pt idx="2151">
                  <c:v>41431</c:v>
                </c:pt>
                <c:pt idx="2152">
                  <c:v>41432</c:v>
                </c:pt>
                <c:pt idx="2153">
                  <c:v>41435</c:v>
                </c:pt>
                <c:pt idx="2154">
                  <c:v>41436</c:v>
                </c:pt>
                <c:pt idx="2155">
                  <c:v>41437</c:v>
                </c:pt>
                <c:pt idx="2156">
                  <c:v>41438</c:v>
                </c:pt>
                <c:pt idx="2157">
                  <c:v>41439</c:v>
                </c:pt>
                <c:pt idx="2158">
                  <c:v>41442</c:v>
                </c:pt>
                <c:pt idx="2159">
                  <c:v>41443</c:v>
                </c:pt>
                <c:pt idx="2160">
                  <c:v>41444</c:v>
                </c:pt>
                <c:pt idx="2161">
                  <c:v>41445</c:v>
                </c:pt>
                <c:pt idx="2162">
                  <c:v>41446</c:v>
                </c:pt>
                <c:pt idx="2163">
                  <c:v>41449</c:v>
                </c:pt>
                <c:pt idx="2164">
                  <c:v>41450</c:v>
                </c:pt>
                <c:pt idx="2165">
                  <c:v>41451</c:v>
                </c:pt>
                <c:pt idx="2166">
                  <c:v>41452</c:v>
                </c:pt>
                <c:pt idx="2167">
                  <c:v>41453</c:v>
                </c:pt>
                <c:pt idx="2168">
                  <c:v>41456</c:v>
                </c:pt>
                <c:pt idx="2169">
                  <c:v>41457</c:v>
                </c:pt>
                <c:pt idx="2170">
                  <c:v>41458</c:v>
                </c:pt>
                <c:pt idx="2171">
                  <c:v>41460</c:v>
                </c:pt>
                <c:pt idx="2172">
                  <c:v>41463</c:v>
                </c:pt>
                <c:pt idx="2173">
                  <c:v>41464</c:v>
                </c:pt>
                <c:pt idx="2174">
                  <c:v>41465</c:v>
                </c:pt>
                <c:pt idx="2175">
                  <c:v>41466</c:v>
                </c:pt>
                <c:pt idx="2176">
                  <c:v>41467</c:v>
                </c:pt>
                <c:pt idx="2177">
                  <c:v>41470</c:v>
                </c:pt>
                <c:pt idx="2178">
                  <c:v>41471</c:v>
                </c:pt>
                <c:pt idx="2179">
                  <c:v>41472</c:v>
                </c:pt>
                <c:pt idx="2180">
                  <c:v>41473</c:v>
                </c:pt>
                <c:pt idx="2181">
                  <c:v>41474</c:v>
                </c:pt>
                <c:pt idx="2182">
                  <c:v>41477</c:v>
                </c:pt>
                <c:pt idx="2183">
                  <c:v>41478</c:v>
                </c:pt>
                <c:pt idx="2184">
                  <c:v>41479</c:v>
                </c:pt>
                <c:pt idx="2185">
                  <c:v>41480</c:v>
                </c:pt>
                <c:pt idx="2186">
                  <c:v>41481</c:v>
                </c:pt>
                <c:pt idx="2187">
                  <c:v>41484</c:v>
                </c:pt>
                <c:pt idx="2188">
                  <c:v>41485</c:v>
                </c:pt>
                <c:pt idx="2189">
                  <c:v>41486</c:v>
                </c:pt>
                <c:pt idx="2190">
                  <c:v>41487</c:v>
                </c:pt>
                <c:pt idx="2191">
                  <c:v>41488</c:v>
                </c:pt>
                <c:pt idx="2192">
                  <c:v>41491</c:v>
                </c:pt>
                <c:pt idx="2193">
                  <c:v>41492</c:v>
                </c:pt>
                <c:pt idx="2194">
                  <c:v>41493</c:v>
                </c:pt>
                <c:pt idx="2195">
                  <c:v>41494</c:v>
                </c:pt>
                <c:pt idx="2196">
                  <c:v>41495</c:v>
                </c:pt>
                <c:pt idx="2197">
                  <c:v>41498</c:v>
                </c:pt>
                <c:pt idx="2198">
                  <c:v>41499</c:v>
                </c:pt>
                <c:pt idx="2199">
                  <c:v>41500</c:v>
                </c:pt>
                <c:pt idx="2200">
                  <c:v>41501</c:v>
                </c:pt>
                <c:pt idx="2201">
                  <c:v>41502</c:v>
                </c:pt>
                <c:pt idx="2202">
                  <c:v>41505</c:v>
                </c:pt>
                <c:pt idx="2203">
                  <c:v>41506</c:v>
                </c:pt>
                <c:pt idx="2204">
                  <c:v>41507</c:v>
                </c:pt>
                <c:pt idx="2205">
                  <c:v>41508</c:v>
                </c:pt>
                <c:pt idx="2206">
                  <c:v>41509</c:v>
                </c:pt>
                <c:pt idx="2207">
                  <c:v>41512</c:v>
                </c:pt>
                <c:pt idx="2208">
                  <c:v>41513</c:v>
                </c:pt>
                <c:pt idx="2209">
                  <c:v>41514</c:v>
                </c:pt>
                <c:pt idx="2210">
                  <c:v>41515</c:v>
                </c:pt>
                <c:pt idx="2211">
                  <c:v>41516</c:v>
                </c:pt>
                <c:pt idx="2212">
                  <c:v>41520</c:v>
                </c:pt>
                <c:pt idx="2213">
                  <c:v>41521</c:v>
                </c:pt>
                <c:pt idx="2214">
                  <c:v>41522</c:v>
                </c:pt>
                <c:pt idx="2215">
                  <c:v>41523</c:v>
                </c:pt>
                <c:pt idx="2216">
                  <c:v>41526</c:v>
                </c:pt>
                <c:pt idx="2217">
                  <c:v>41527</c:v>
                </c:pt>
                <c:pt idx="2218">
                  <c:v>41528</c:v>
                </c:pt>
                <c:pt idx="2219">
                  <c:v>41529</c:v>
                </c:pt>
                <c:pt idx="2220">
                  <c:v>41530</c:v>
                </c:pt>
                <c:pt idx="2221">
                  <c:v>41533</c:v>
                </c:pt>
                <c:pt idx="2222">
                  <c:v>41534</c:v>
                </c:pt>
                <c:pt idx="2223">
                  <c:v>41535</c:v>
                </c:pt>
                <c:pt idx="2224">
                  <c:v>41536</c:v>
                </c:pt>
                <c:pt idx="2225">
                  <c:v>41537</c:v>
                </c:pt>
                <c:pt idx="2226">
                  <c:v>41540</c:v>
                </c:pt>
                <c:pt idx="2227">
                  <c:v>41541</c:v>
                </c:pt>
                <c:pt idx="2228">
                  <c:v>41542</c:v>
                </c:pt>
                <c:pt idx="2229">
                  <c:v>41543</c:v>
                </c:pt>
                <c:pt idx="2230">
                  <c:v>41544</c:v>
                </c:pt>
                <c:pt idx="2231">
                  <c:v>41547</c:v>
                </c:pt>
                <c:pt idx="2232">
                  <c:v>41548</c:v>
                </c:pt>
                <c:pt idx="2233">
                  <c:v>41549</c:v>
                </c:pt>
                <c:pt idx="2234">
                  <c:v>41550</c:v>
                </c:pt>
                <c:pt idx="2235">
                  <c:v>41551</c:v>
                </c:pt>
                <c:pt idx="2236">
                  <c:v>41554</c:v>
                </c:pt>
                <c:pt idx="2237">
                  <c:v>41555</c:v>
                </c:pt>
                <c:pt idx="2238">
                  <c:v>41556</c:v>
                </c:pt>
                <c:pt idx="2239">
                  <c:v>41557</c:v>
                </c:pt>
                <c:pt idx="2240">
                  <c:v>41558</c:v>
                </c:pt>
                <c:pt idx="2241">
                  <c:v>41562</c:v>
                </c:pt>
                <c:pt idx="2242">
                  <c:v>41563</c:v>
                </c:pt>
                <c:pt idx="2243">
                  <c:v>41564</c:v>
                </c:pt>
                <c:pt idx="2244">
                  <c:v>41565</c:v>
                </c:pt>
                <c:pt idx="2245">
                  <c:v>41568</c:v>
                </c:pt>
                <c:pt idx="2246">
                  <c:v>41569</c:v>
                </c:pt>
                <c:pt idx="2247">
                  <c:v>41570</c:v>
                </c:pt>
                <c:pt idx="2248">
                  <c:v>41571</c:v>
                </c:pt>
                <c:pt idx="2249">
                  <c:v>41572</c:v>
                </c:pt>
                <c:pt idx="2250">
                  <c:v>41575</c:v>
                </c:pt>
                <c:pt idx="2251">
                  <c:v>41576</c:v>
                </c:pt>
                <c:pt idx="2252">
                  <c:v>41577</c:v>
                </c:pt>
                <c:pt idx="2253">
                  <c:v>41578</c:v>
                </c:pt>
                <c:pt idx="2254">
                  <c:v>41579</c:v>
                </c:pt>
                <c:pt idx="2255">
                  <c:v>41582</c:v>
                </c:pt>
                <c:pt idx="2256">
                  <c:v>41583</c:v>
                </c:pt>
                <c:pt idx="2257">
                  <c:v>41584</c:v>
                </c:pt>
                <c:pt idx="2258">
                  <c:v>41585</c:v>
                </c:pt>
                <c:pt idx="2259">
                  <c:v>41586</c:v>
                </c:pt>
                <c:pt idx="2260">
                  <c:v>41590</c:v>
                </c:pt>
                <c:pt idx="2261">
                  <c:v>41591</c:v>
                </c:pt>
                <c:pt idx="2262">
                  <c:v>41592</c:v>
                </c:pt>
                <c:pt idx="2263">
                  <c:v>41593</c:v>
                </c:pt>
                <c:pt idx="2264">
                  <c:v>41596</c:v>
                </c:pt>
                <c:pt idx="2265">
                  <c:v>41597</c:v>
                </c:pt>
                <c:pt idx="2266">
                  <c:v>41598</c:v>
                </c:pt>
                <c:pt idx="2267">
                  <c:v>41599</c:v>
                </c:pt>
                <c:pt idx="2268">
                  <c:v>41600</c:v>
                </c:pt>
                <c:pt idx="2269">
                  <c:v>41603</c:v>
                </c:pt>
                <c:pt idx="2270">
                  <c:v>41604</c:v>
                </c:pt>
                <c:pt idx="2271">
                  <c:v>41605</c:v>
                </c:pt>
                <c:pt idx="2272">
                  <c:v>41610</c:v>
                </c:pt>
                <c:pt idx="2273">
                  <c:v>41611</c:v>
                </c:pt>
                <c:pt idx="2274">
                  <c:v>41612</c:v>
                </c:pt>
                <c:pt idx="2275">
                  <c:v>41613</c:v>
                </c:pt>
                <c:pt idx="2276">
                  <c:v>41614</c:v>
                </c:pt>
                <c:pt idx="2277">
                  <c:v>41617</c:v>
                </c:pt>
                <c:pt idx="2278">
                  <c:v>41618</c:v>
                </c:pt>
                <c:pt idx="2279">
                  <c:v>41619</c:v>
                </c:pt>
                <c:pt idx="2280">
                  <c:v>41620</c:v>
                </c:pt>
                <c:pt idx="2281">
                  <c:v>41621</c:v>
                </c:pt>
                <c:pt idx="2282">
                  <c:v>41624</c:v>
                </c:pt>
                <c:pt idx="2283">
                  <c:v>41625</c:v>
                </c:pt>
                <c:pt idx="2284">
                  <c:v>41626</c:v>
                </c:pt>
                <c:pt idx="2285">
                  <c:v>41627</c:v>
                </c:pt>
                <c:pt idx="2286">
                  <c:v>41628</c:v>
                </c:pt>
                <c:pt idx="2287">
                  <c:v>41631</c:v>
                </c:pt>
                <c:pt idx="2288">
                  <c:v>41632</c:v>
                </c:pt>
                <c:pt idx="2289">
                  <c:v>41634</c:v>
                </c:pt>
                <c:pt idx="2290">
                  <c:v>41635</c:v>
                </c:pt>
                <c:pt idx="2291">
                  <c:v>41638</c:v>
                </c:pt>
                <c:pt idx="2292">
                  <c:v>41639</c:v>
                </c:pt>
                <c:pt idx="2293">
                  <c:v>41641</c:v>
                </c:pt>
                <c:pt idx="2294">
                  <c:v>41642</c:v>
                </c:pt>
                <c:pt idx="2295">
                  <c:v>41645</c:v>
                </c:pt>
                <c:pt idx="2296">
                  <c:v>41646</c:v>
                </c:pt>
                <c:pt idx="2297">
                  <c:v>41647</c:v>
                </c:pt>
                <c:pt idx="2298">
                  <c:v>41648</c:v>
                </c:pt>
                <c:pt idx="2299">
                  <c:v>41649</c:v>
                </c:pt>
                <c:pt idx="2300">
                  <c:v>41652</c:v>
                </c:pt>
                <c:pt idx="2301">
                  <c:v>41653</c:v>
                </c:pt>
                <c:pt idx="2302">
                  <c:v>41654</c:v>
                </c:pt>
                <c:pt idx="2303">
                  <c:v>41655</c:v>
                </c:pt>
                <c:pt idx="2304">
                  <c:v>41656</c:v>
                </c:pt>
                <c:pt idx="2305">
                  <c:v>41660</c:v>
                </c:pt>
                <c:pt idx="2306">
                  <c:v>41661</c:v>
                </c:pt>
                <c:pt idx="2307">
                  <c:v>41662</c:v>
                </c:pt>
                <c:pt idx="2308">
                  <c:v>41663</c:v>
                </c:pt>
                <c:pt idx="2309">
                  <c:v>41666</c:v>
                </c:pt>
                <c:pt idx="2310">
                  <c:v>41667</c:v>
                </c:pt>
                <c:pt idx="2311">
                  <c:v>41668</c:v>
                </c:pt>
                <c:pt idx="2312">
                  <c:v>41669</c:v>
                </c:pt>
                <c:pt idx="2313">
                  <c:v>41670</c:v>
                </c:pt>
                <c:pt idx="2314">
                  <c:v>41673</c:v>
                </c:pt>
                <c:pt idx="2315">
                  <c:v>41674</c:v>
                </c:pt>
                <c:pt idx="2316">
                  <c:v>41675</c:v>
                </c:pt>
                <c:pt idx="2317">
                  <c:v>41676</c:v>
                </c:pt>
                <c:pt idx="2318">
                  <c:v>41677</c:v>
                </c:pt>
                <c:pt idx="2319">
                  <c:v>41680</c:v>
                </c:pt>
                <c:pt idx="2320">
                  <c:v>41681</c:v>
                </c:pt>
                <c:pt idx="2321">
                  <c:v>41682</c:v>
                </c:pt>
                <c:pt idx="2322">
                  <c:v>41683</c:v>
                </c:pt>
                <c:pt idx="2323">
                  <c:v>41684</c:v>
                </c:pt>
                <c:pt idx="2324">
                  <c:v>41688</c:v>
                </c:pt>
                <c:pt idx="2325">
                  <c:v>41689</c:v>
                </c:pt>
                <c:pt idx="2326">
                  <c:v>41690</c:v>
                </c:pt>
                <c:pt idx="2327">
                  <c:v>41691</c:v>
                </c:pt>
                <c:pt idx="2328">
                  <c:v>41694</c:v>
                </c:pt>
                <c:pt idx="2329">
                  <c:v>41695</c:v>
                </c:pt>
                <c:pt idx="2330">
                  <c:v>41696</c:v>
                </c:pt>
                <c:pt idx="2331">
                  <c:v>41697</c:v>
                </c:pt>
                <c:pt idx="2332">
                  <c:v>41698</c:v>
                </c:pt>
                <c:pt idx="2333">
                  <c:v>41701</c:v>
                </c:pt>
                <c:pt idx="2334">
                  <c:v>41702</c:v>
                </c:pt>
                <c:pt idx="2335">
                  <c:v>41703</c:v>
                </c:pt>
                <c:pt idx="2336">
                  <c:v>41704</c:v>
                </c:pt>
                <c:pt idx="2337">
                  <c:v>41705</c:v>
                </c:pt>
                <c:pt idx="2338">
                  <c:v>41708</c:v>
                </c:pt>
                <c:pt idx="2339">
                  <c:v>41709</c:v>
                </c:pt>
                <c:pt idx="2340">
                  <c:v>41710</c:v>
                </c:pt>
                <c:pt idx="2341">
                  <c:v>41711</c:v>
                </c:pt>
                <c:pt idx="2342">
                  <c:v>41712</c:v>
                </c:pt>
                <c:pt idx="2343">
                  <c:v>41715</c:v>
                </c:pt>
                <c:pt idx="2344">
                  <c:v>41716</c:v>
                </c:pt>
                <c:pt idx="2345">
                  <c:v>41717</c:v>
                </c:pt>
                <c:pt idx="2346">
                  <c:v>41718</c:v>
                </c:pt>
                <c:pt idx="2347">
                  <c:v>41719</c:v>
                </c:pt>
                <c:pt idx="2348">
                  <c:v>41722</c:v>
                </c:pt>
                <c:pt idx="2349">
                  <c:v>41723</c:v>
                </c:pt>
                <c:pt idx="2350">
                  <c:v>41724</c:v>
                </c:pt>
                <c:pt idx="2351">
                  <c:v>41725</c:v>
                </c:pt>
                <c:pt idx="2352">
                  <c:v>41726</c:v>
                </c:pt>
                <c:pt idx="2353">
                  <c:v>41729</c:v>
                </c:pt>
                <c:pt idx="2354">
                  <c:v>41730</c:v>
                </c:pt>
                <c:pt idx="2355">
                  <c:v>41731</c:v>
                </c:pt>
                <c:pt idx="2356">
                  <c:v>41732</c:v>
                </c:pt>
                <c:pt idx="2357">
                  <c:v>41733</c:v>
                </c:pt>
                <c:pt idx="2358">
                  <c:v>41736</c:v>
                </c:pt>
                <c:pt idx="2359">
                  <c:v>41737</c:v>
                </c:pt>
                <c:pt idx="2360">
                  <c:v>41738</c:v>
                </c:pt>
                <c:pt idx="2361">
                  <c:v>41739</c:v>
                </c:pt>
                <c:pt idx="2362">
                  <c:v>41740</c:v>
                </c:pt>
                <c:pt idx="2363">
                  <c:v>41743</c:v>
                </c:pt>
                <c:pt idx="2364">
                  <c:v>41744</c:v>
                </c:pt>
                <c:pt idx="2365">
                  <c:v>41745</c:v>
                </c:pt>
                <c:pt idx="2366">
                  <c:v>41746</c:v>
                </c:pt>
                <c:pt idx="2367">
                  <c:v>41750</c:v>
                </c:pt>
                <c:pt idx="2368">
                  <c:v>41751</c:v>
                </c:pt>
                <c:pt idx="2369">
                  <c:v>41752</c:v>
                </c:pt>
                <c:pt idx="2370">
                  <c:v>41753</c:v>
                </c:pt>
                <c:pt idx="2371">
                  <c:v>41754</c:v>
                </c:pt>
                <c:pt idx="2372">
                  <c:v>41757</c:v>
                </c:pt>
                <c:pt idx="2373">
                  <c:v>41758</c:v>
                </c:pt>
                <c:pt idx="2374">
                  <c:v>41759</c:v>
                </c:pt>
                <c:pt idx="2375">
                  <c:v>41760</c:v>
                </c:pt>
                <c:pt idx="2376">
                  <c:v>41761</c:v>
                </c:pt>
                <c:pt idx="2377">
                  <c:v>41764</c:v>
                </c:pt>
                <c:pt idx="2378">
                  <c:v>41765</c:v>
                </c:pt>
                <c:pt idx="2379">
                  <c:v>41766</c:v>
                </c:pt>
                <c:pt idx="2380">
                  <c:v>41767</c:v>
                </c:pt>
                <c:pt idx="2381">
                  <c:v>41768</c:v>
                </c:pt>
                <c:pt idx="2382">
                  <c:v>41771</c:v>
                </c:pt>
                <c:pt idx="2383">
                  <c:v>41772</c:v>
                </c:pt>
                <c:pt idx="2384">
                  <c:v>41773</c:v>
                </c:pt>
                <c:pt idx="2385">
                  <c:v>41774</c:v>
                </c:pt>
                <c:pt idx="2386">
                  <c:v>41775</c:v>
                </c:pt>
                <c:pt idx="2387">
                  <c:v>41778</c:v>
                </c:pt>
                <c:pt idx="2388">
                  <c:v>41779</c:v>
                </c:pt>
                <c:pt idx="2389">
                  <c:v>41780</c:v>
                </c:pt>
                <c:pt idx="2390">
                  <c:v>41781</c:v>
                </c:pt>
                <c:pt idx="2391">
                  <c:v>41782</c:v>
                </c:pt>
                <c:pt idx="2392">
                  <c:v>41786</c:v>
                </c:pt>
                <c:pt idx="2393">
                  <c:v>41787</c:v>
                </c:pt>
                <c:pt idx="2394">
                  <c:v>41788</c:v>
                </c:pt>
                <c:pt idx="2395">
                  <c:v>41789</c:v>
                </c:pt>
                <c:pt idx="2396">
                  <c:v>41792</c:v>
                </c:pt>
                <c:pt idx="2397">
                  <c:v>41793</c:v>
                </c:pt>
                <c:pt idx="2398">
                  <c:v>41794</c:v>
                </c:pt>
                <c:pt idx="2399">
                  <c:v>41795</c:v>
                </c:pt>
                <c:pt idx="2400">
                  <c:v>41796</c:v>
                </c:pt>
                <c:pt idx="2401">
                  <c:v>41799</c:v>
                </c:pt>
                <c:pt idx="2402">
                  <c:v>41800</c:v>
                </c:pt>
                <c:pt idx="2403">
                  <c:v>41801</c:v>
                </c:pt>
                <c:pt idx="2404">
                  <c:v>41802</c:v>
                </c:pt>
                <c:pt idx="2405">
                  <c:v>41803</c:v>
                </c:pt>
                <c:pt idx="2406">
                  <c:v>41806</c:v>
                </c:pt>
                <c:pt idx="2407">
                  <c:v>41807</c:v>
                </c:pt>
                <c:pt idx="2408">
                  <c:v>41808</c:v>
                </c:pt>
                <c:pt idx="2409">
                  <c:v>41809</c:v>
                </c:pt>
                <c:pt idx="2410">
                  <c:v>41810</c:v>
                </c:pt>
                <c:pt idx="2411">
                  <c:v>41813</c:v>
                </c:pt>
                <c:pt idx="2412">
                  <c:v>41814</c:v>
                </c:pt>
                <c:pt idx="2413">
                  <c:v>41815</c:v>
                </c:pt>
                <c:pt idx="2414">
                  <c:v>41816</c:v>
                </c:pt>
                <c:pt idx="2415">
                  <c:v>41817</c:v>
                </c:pt>
                <c:pt idx="2416">
                  <c:v>41820</c:v>
                </c:pt>
                <c:pt idx="2417">
                  <c:v>41821</c:v>
                </c:pt>
                <c:pt idx="2418">
                  <c:v>41822</c:v>
                </c:pt>
                <c:pt idx="2419">
                  <c:v>41823</c:v>
                </c:pt>
                <c:pt idx="2420">
                  <c:v>41827</c:v>
                </c:pt>
                <c:pt idx="2421">
                  <c:v>41828</c:v>
                </c:pt>
                <c:pt idx="2422">
                  <c:v>41829</c:v>
                </c:pt>
                <c:pt idx="2423">
                  <c:v>41830</c:v>
                </c:pt>
                <c:pt idx="2424">
                  <c:v>41831</c:v>
                </c:pt>
                <c:pt idx="2425">
                  <c:v>41834</c:v>
                </c:pt>
                <c:pt idx="2426">
                  <c:v>41835</c:v>
                </c:pt>
                <c:pt idx="2427">
                  <c:v>41836</c:v>
                </c:pt>
                <c:pt idx="2428">
                  <c:v>41837</c:v>
                </c:pt>
                <c:pt idx="2429">
                  <c:v>41838</c:v>
                </c:pt>
                <c:pt idx="2430">
                  <c:v>41841</c:v>
                </c:pt>
                <c:pt idx="2431">
                  <c:v>41842</c:v>
                </c:pt>
                <c:pt idx="2432">
                  <c:v>41843</c:v>
                </c:pt>
                <c:pt idx="2433">
                  <c:v>41844</c:v>
                </c:pt>
                <c:pt idx="2434">
                  <c:v>41845</c:v>
                </c:pt>
                <c:pt idx="2435">
                  <c:v>41848</c:v>
                </c:pt>
                <c:pt idx="2436">
                  <c:v>41849</c:v>
                </c:pt>
                <c:pt idx="2437">
                  <c:v>41850</c:v>
                </c:pt>
                <c:pt idx="2438">
                  <c:v>41851</c:v>
                </c:pt>
                <c:pt idx="2439">
                  <c:v>41852</c:v>
                </c:pt>
                <c:pt idx="2440">
                  <c:v>41855</c:v>
                </c:pt>
                <c:pt idx="2441">
                  <c:v>41856</c:v>
                </c:pt>
                <c:pt idx="2442">
                  <c:v>41857</c:v>
                </c:pt>
                <c:pt idx="2443">
                  <c:v>41858</c:v>
                </c:pt>
                <c:pt idx="2444">
                  <c:v>41859</c:v>
                </c:pt>
                <c:pt idx="2445">
                  <c:v>41862</c:v>
                </c:pt>
                <c:pt idx="2446">
                  <c:v>41863</c:v>
                </c:pt>
                <c:pt idx="2447">
                  <c:v>41864</c:v>
                </c:pt>
                <c:pt idx="2448">
                  <c:v>41865</c:v>
                </c:pt>
                <c:pt idx="2449">
                  <c:v>41866</c:v>
                </c:pt>
                <c:pt idx="2450">
                  <c:v>41869</c:v>
                </c:pt>
                <c:pt idx="2451">
                  <c:v>41870</c:v>
                </c:pt>
                <c:pt idx="2452">
                  <c:v>41871</c:v>
                </c:pt>
                <c:pt idx="2453">
                  <c:v>41872</c:v>
                </c:pt>
                <c:pt idx="2454">
                  <c:v>41873</c:v>
                </c:pt>
                <c:pt idx="2455">
                  <c:v>41876</c:v>
                </c:pt>
                <c:pt idx="2456">
                  <c:v>41877</c:v>
                </c:pt>
                <c:pt idx="2457">
                  <c:v>41878</c:v>
                </c:pt>
                <c:pt idx="2458">
                  <c:v>41879</c:v>
                </c:pt>
                <c:pt idx="2459">
                  <c:v>41880</c:v>
                </c:pt>
                <c:pt idx="2460">
                  <c:v>41883</c:v>
                </c:pt>
                <c:pt idx="2461">
                  <c:v>41884</c:v>
                </c:pt>
                <c:pt idx="2462">
                  <c:v>41885</c:v>
                </c:pt>
                <c:pt idx="2463">
                  <c:v>41886</c:v>
                </c:pt>
                <c:pt idx="2464">
                  <c:v>41887</c:v>
                </c:pt>
                <c:pt idx="2465">
                  <c:v>41890</c:v>
                </c:pt>
                <c:pt idx="2466">
                  <c:v>41891</c:v>
                </c:pt>
                <c:pt idx="2467">
                  <c:v>41892</c:v>
                </c:pt>
                <c:pt idx="2468">
                  <c:v>41893</c:v>
                </c:pt>
                <c:pt idx="2469">
                  <c:v>41894</c:v>
                </c:pt>
                <c:pt idx="2470">
                  <c:v>41897</c:v>
                </c:pt>
                <c:pt idx="2471">
                  <c:v>41898</c:v>
                </c:pt>
                <c:pt idx="2472">
                  <c:v>41899</c:v>
                </c:pt>
                <c:pt idx="2473">
                  <c:v>41900</c:v>
                </c:pt>
                <c:pt idx="2474">
                  <c:v>41901</c:v>
                </c:pt>
                <c:pt idx="2475">
                  <c:v>41904</c:v>
                </c:pt>
                <c:pt idx="2476">
                  <c:v>41905</c:v>
                </c:pt>
                <c:pt idx="2477">
                  <c:v>41906</c:v>
                </c:pt>
                <c:pt idx="2478">
                  <c:v>41907</c:v>
                </c:pt>
                <c:pt idx="2479">
                  <c:v>41908</c:v>
                </c:pt>
                <c:pt idx="2480">
                  <c:v>41911</c:v>
                </c:pt>
                <c:pt idx="2481">
                  <c:v>41912</c:v>
                </c:pt>
                <c:pt idx="2482">
                  <c:v>41913</c:v>
                </c:pt>
                <c:pt idx="2483">
                  <c:v>41914</c:v>
                </c:pt>
                <c:pt idx="2484">
                  <c:v>41915</c:v>
                </c:pt>
                <c:pt idx="2485">
                  <c:v>41918</c:v>
                </c:pt>
                <c:pt idx="2486">
                  <c:v>41919</c:v>
                </c:pt>
                <c:pt idx="2487">
                  <c:v>41920</c:v>
                </c:pt>
                <c:pt idx="2488">
                  <c:v>41921</c:v>
                </c:pt>
                <c:pt idx="2489">
                  <c:v>41922</c:v>
                </c:pt>
                <c:pt idx="2490">
                  <c:v>41925</c:v>
                </c:pt>
                <c:pt idx="2491">
                  <c:v>41926</c:v>
                </c:pt>
                <c:pt idx="2492">
                  <c:v>41927</c:v>
                </c:pt>
                <c:pt idx="2493">
                  <c:v>41928</c:v>
                </c:pt>
                <c:pt idx="2494">
                  <c:v>41929</c:v>
                </c:pt>
                <c:pt idx="2495">
                  <c:v>41932</c:v>
                </c:pt>
                <c:pt idx="2496">
                  <c:v>41933</c:v>
                </c:pt>
                <c:pt idx="2497">
                  <c:v>41934</c:v>
                </c:pt>
                <c:pt idx="2498">
                  <c:v>41935</c:v>
                </c:pt>
                <c:pt idx="2499">
                  <c:v>41936</c:v>
                </c:pt>
                <c:pt idx="2500">
                  <c:v>41939</c:v>
                </c:pt>
                <c:pt idx="2501">
                  <c:v>41940</c:v>
                </c:pt>
                <c:pt idx="2502">
                  <c:v>41941</c:v>
                </c:pt>
                <c:pt idx="2503">
                  <c:v>41942</c:v>
                </c:pt>
                <c:pt idx="2504">
                  <c:v>41943</c:v>
                </c:pt>
                <c:pt idx="2505">
                  <c:v>41946</c:v>
                </c:pt>
                <c:pt idx="2506">
                  <c:v>41947</c:v>
                </c:pt>
                <c:pt idx="2507">
                  <c:v>41948</c:v>
                </c:pt>
                <c:pt idx="2508">
                  <c:v>41949</c:v>
                </c:pt>
                <c:pt idx="2509">
                  <c:v>41950</c:v>
                </c:pt>
                <c:pt idx="2510">
                  <c:v>41953</c:v>
                </c:pt>
                <c:pt idx="2511">
                  <c:v>41954</c:v>
                </c:pt>
                <c:pt idx="2512">
                  <c:v>41955</c:v>
                </c:pt>
                <c:pt idx="2513">
                  <c:v>41956</c:v>
                </c:pt>
                <c:pt idx="2514">
                  <c:v>41957</c:v>
                </c:pt>
                <c:pt idx="2515">
                  <c:v>41960</c:v>
                </c:pt>
                <c:pt idx="2516">
                  <c:v>41961</c:v>
                </c:pt>
                <c:pt idx="2517">
                  <c:v>41962</c:v>
                </c:pt>
                <c:pt idx="2518">
                  <c:v>41963</c:v>
                </c:pt>
                <c:pt idx="2519">
                  <c:v>41964</c:v>
                </c:pt>
                <c:pt idx="2520">
                  <c:v>41967</c:v>
                </c:pt>
                <c:pt idx="2521">
                  <c:v>41968</c:v>
                </c:pt>
                <c:pt idx="2522">
                  <c:v>41969</c:v>
                </c:pt>
                <c:pt idx="2523">
                  <c:v>41970</c:v>
                </c:pt>
                <c:pt idx="2524">
                  <c:v>41971</c:v>
                </c:pt>
                <c:pt idx="2525">
                  <c:v>41974</c:v>
                </c:pt>
                <c:pt idx="2526">
                  <c:v>41975</c:v>
                </c:pt>
                <c:pt idx="2527">
                  <c:v>41976</c:v>
                </c:pt>
                <c:pt idx="2528">
                  <c:v>41977</c:v>
                </c:pt>
                <c:pt idx="2529">
                  <c:v>41978</c:v>
                </c:pt>
                <c:pt idx="2530">
                  <c:v>41981</c:v>
                </c:pt>
                <c:pt idx="2531">
                  <c:v>41982</c:v>
                </c:pt>
                <c:pt idx="2532">
                  <c:v>41983</c:v>
                </c:pt>
                <c:pt idx="2533">
                  <c:v>41984</c:v>
                </c:pt>
                <c:pt idx="2534">
                  <c:v>41985</c:v>
                </c:pt>
                <c:pt idx="2535">
                  <c:v>41988</c:v>
                </c:pt>
                <c:pt idx="2536">
                  <c:v>41989</c:v>
                </c:pt>
                <c:pt idx="2537">
                  <c:v>41990</c:v>
                </c:pt>
                <c:pt idx="2538">
                  <c:v>41991</c:v>
                </c:pt>
                <c:pt idx="2539">
                  <c:v>41992</c:v>
                </c:pt>
                <c:pt idx="2540">
                  <c:v>41995</c:v>
                </c:pt>
                <c:pt idx="2541">
                  <c:v>41996</c:v>
                </c:pt>
                <c:pt idx="2542">
                  <c:v>41997</c:v>
                </c:pt>
                <c:pt idx="2543">
                  <c:v>41998</c:v>
                </c:pt>
                <c:pt idx="2544">
                  <c:v>41999</c:v>
                </c:pt>
                <c:pt idx="2545">
                  <c:v>42002</c:v>
                </c:pt>
                <c:pt idx="2546">
                  <c:v>42003</c:v>
                </c:pt>
                <c:pt idx="2547">
                  <c:v>42004</c:v>
                </c:pt>
                <c:pt idx="2548">
                  <c:v>42005</c:v>
                </c:pt>
                <c:pt idx="2549">
                  <c:v>42006</c:v>
                </c:pt>
                <c:pt idx="2550">
                  <c:v>42009</c:v>
                </c:pt>
                <c:pt idx="2551">
                  <c:v>42010</c:v>
                </c:pt>
                <c:pt idx="2552">
                  <c:v>42011</c:v>
                </c:pt>
                <c:pt idx="2553">
                  <c:v>42012</c:v>
                </c:pt>
                <c:pt idx="2554">
                  <c:v>42013</c:v>
                </c:pt>
                <c:pt idx="2555">
                  <c:v>42016</c:v>
                </c:pt>
                <c:pt idx="2556">
                  <c:v>42017</c:v>
                </c:pt>
                <c:pt idx="2557">
                  <c:v>42018</c:v>
                </c:pt>
                <c:pt idx="2558">
                  <c:v>42019</c:v>
                </c:pt>
                <c:pt idx="2559">
                  <c:v>42020</c:v>
                </c:pt>
                <c:pt idx="2560">
                  <c:v>42023</c:v>
                </c:pt>
                <c:pt idx="2561">
                  <c:v>42024</c:v>
                </c:pt>
                <c:pt idx="2562">
                  <c:v>42025</c:v>
                </c:pt>
                <c:pt idx="2563">
                  <c:v>42026</c:v>
                </c:pt>
                <c:pt idx="2564">
                  <c:v>42027</c:v>
                </c:pt>
                <c:pt idx="2565">
                  <c:v>42030</c:v>
                </c:pt>
                <c:pt idx="2566">
                  <c:v>42031</c:v>
                </c:pt>
                <c:pt idx="2567">
                  <c:v>42032</c:v>
                </c:pt>
                <c:pt idx="2568">
                  <c:v>42033</c:v>
                </c:pt>
                <c:pt idx="2569">
                  <c:v>42034</c:v>
                </c:pt>
                <c:pt idx="2570">
                  <c:v>42037</c:v>
                </c:pt>
                <c:pt idx="2571">
                  <c:v>42038</c:v>
                </c:pt>
                <c:pt idx="2572">
                  <c:v>42039</c:v>
                </c:pt>
                <c:pt idx="2573">
                  <c:v>42040</c:v>
                </c:pt>
                <c:pt idx="2574">
                  <c:v>42041</c:v>
                </c:pt>
                <c:pt idx="2575">
                  <c:v>42044</c:v>
                </c:pt>
                <c:pt idx="2576">
                  <c:v>42045</c:v>
                </c:pt>
                <c:pt idx="2577">
                  <c:v>42046</c:v>
                </c:pt>
                <c:pt idx="2578">
                  <c:v>42047</c:v>
                </c:pt>
                <c:pt idx="2579">
                  <c:v>42048</c:v>
                </c:pt>
                <c:pt idx="2580">
                  <c:v>42051</c:v>
                </c:pt>
                <c:pt idx="2581">
                  <c:v>42052</c:v>
                </c:pt>
                <c:pt idx="2582">
                  <c:v>42053</c:v>
                </c:pt>
                <c:pt idx="2583">
                  <c:v>42054</c:v>
                </c:pt>
                <c:pt idx="2584">
                  <c:v>42055</c:v>
                </c:pt>
                <c:pt idx="2585">
                  <c:v>42058</c:v>
                </c:pt>
                <c:pt idx="2586">
                  <c:v>42059</c:v>
                </c:pt>
                <c:pt idx="2587">
                  <c:v>42060</c:v>
                </c:pt>
                <c:pt idx="2588">
                  <c:v>42061</c:v>
                </c:pt>
                <c:pt idx="2589">
                  <c:v>42062</c:v>
                </c:pt>
                <c:pt idx="2590">
                  <c:v>42065</c:v>
                </c:pt>
                <c:pt idx="2591">
                  <c:v>42066</c:v>
                </c:pt>
                <c:pt idx="2592">
                  <c:v>42067</c:v>
                </c:pt>
                <c:pt idx="2593">
                  <c:v>42068</c:v>
                </c:pt>
                <c:pt idx="2594">
                  <c:v>42069</c:v>
                </c:pt>
                <c:pt idx="2595">
                  <c:v>42072</c:v>
                </c:pt>
                <c:pt idx="2596">
                  <c:v>42073</c:v>
                </c:pt>
                <c:pt idx="2597">
                  <c:v>42074</c:v>
                </c:pt>
                <c:pt idx="2598">
                  <c:v>42075</c:v>
                </c:pt>
                <c:pt idx="2599">
                  <c:v>42076</c:v>
                </c:pt>
                <c:pt idx="2600">
                  <c:v>42079</c:v>
                </c:pt>
                <c:pt idx="2601">
                  <c:v>42080</c:v>
                </c:pt>
                <c:pt idx="2602">
                  <c:v>42081</c:v>
                </c:pt>
                <c:pt idx="2603">
                  <c:v>42082</c:v>
                </c:pt>
                <c:pt idx="2604">
                  <c:v>42083</c:v>
                </c:pt>
                <c:pt idx="2605">
                  <c:v>42086</c:v>
                </c:pt>
                <c:pt idx="2606">
                  <c:v>42087</c:v>
                </c:pt>
                <c:pt idx="2607">
                  <c:v>42088</c:v>
                </c:pt>
                <c:pt idx="2608">
                  <c:v>42089</c:v>
                </c:pt>
                <c:pt idx="2609">
                  <c:v>42090</c:v>
                </c:pt>
                <c:pt idx="2610">
                  <c:v>42093</c:v>
                </c:pt>
                <c:pt idx="2611">
                  <c:v>42094</c:v>
                </c:pt>
                <c:pt idx="2612">
                  <c:v>42095</c:v>
                </c:pt>
                <c:pt idx="2613">
                  <c:v>42096</c:v>
                </c:pt>
                <c:pt idx="2614">
                  <c:v>42097</c:v>
                </c:pt>
                <c:pt idx="2615">
                  <c:v>42100</c:v>
                </c:pt>
                <c:pt idx="2616">
                  <c:v>42101</c:v>
                </c:pt>
                <c:pt idx="2617">
                  <c:v>42102</c:v>
                </c:pt>
                <c:pt idx="2618">
                  <c:v>42103</c:v>
                </c:pt>
                <c:pt idx="2619">
                  <c:v>42104</c:v>
                </c:pt>
                <c:pt idx="2620">
                  <c:v>42107</c:v>
                </c:pt>
                <c:pt idx="2621">
                  <c:v>42108</c:v>
                </c:pt>
                <c:pt idx="2622">
                  <c:v>42109</c:v>
                </c:pt>
                <c:pt idx="2623">
                  <c:v>42110</c:v>
                </c:pt>
                <c:pt idx="2624">
                  <c:v>42111</c:v>
                </c:pt>
                <c:pt idx="2625">
                  <c:v>42114</c:v>
                </c:pt>
                <c:pt idx="2626">
                  <c:v>42115</c:v>
                </c:pt>
                <c:pt idx="2627">
                  <c:v>42116</c:v>
                </c:pt>
                <c:pt idx="2628">
                  <c:v>42117</c:v>
                </c:pt>
                <c:pt idx="2629">
                  <c:v>42118</c:v>
                </c:pt>
                <c:pt idx="2630">
                  <c:v>42121</c:v>
                </c:pt>
                <c:pt idx="2631">
                  <c:v>42122</c:v>
                </c:pt>
                <c:pt idx="2632">
                  <c:v>42123</c:v>
                </c:pt>
                <c:pt idx="2633">
                  <c:v>42124</c:v>
                </c:pt>
                <c:pt idx="2634">
                  <c:v>42125</c:v>
                </c:pt>
                <c:pt idx="2635">
                  <c:v>42128</c:v>
                </c:pt>
                <c:pt idx="2636">
                  <c:v>42129</c:v>
                </c:pt>
                <c:pt idx="2637">
                  <c:v>42130</c:v>
                </c:pt>
                <c:pt idx="2638">
                  <c:v>42131</c:v>
                </c:pt>
                <c:pt idx="2639">
                  <c:v>42132</c:v>
                </c:pt>
                <c:pt idx="2640">
                  <c:v>42135</c:v>
                </c:pt>
                <c:pt idx="2641">
                  <c:v>42136</c:v>
                </c:pt>
                <c:pt idx="2642">
                  <c:v>42137</c:v>
                </c:pt>
                <c:pt idx="2643">
                  <c:v>42138</c:v>
                </c:pt>
                <c:pt idx="2644">
                  <c:v>42139</c:v>
                </c:pt>
                <c:pt idx="2645">
                  <c:v>42142</c:v>
                </c:pt>
                <c:pt idx="2646">
                  <c:v>42143</c:v>
                </c:pt>
                <c:pt idx="2647">
                  <c:v>42144</c:v>
                </c:pt>
                <c:pt idx="2648">
                  <c:v>42145</c:v>
                </c:pt>
                <c:pt idx="2649">
                  <c:v>42146</c:v>
                </c:pt>
                <c:pt idx="2650">
                  <c:v>42149</c:v>
                </c:pt>
                <c:pt idx="2651">
                  <c:v>42150</c:v>
                </c:pt>
                <c:pt idx="2652">
                  <c:v>42151</c:v>
                </c:pt>
                <c:pt idx="2653">
                  <c:v>42152</c:v>
                </c:pt>
                <c:pt idx="2654">
                  <c:v>42153</c:v>
                </c:pt>
                <c:pt idx="2655">
                  <c:v>42156</c:v>
                </c:pt>
                <c:pt idx="2656">
                  <c:v>42157</c:v>
                </c:pt>
                <c:pt idx="2657">
                  <c:v>42158</c:v>
                </c:pt>
                <c:pt idx="2658">
                  <c:v>42159</c:v>
                </c:pt>
                <c:pt idx="2659">
                  <c:v>42160</c:v>
                </c:pt>
                <c:pt idx="2660">
                  <c:v>42163</c:v>
                </c:pt>
                <c:pt idx="2661">
                  <c:v>42164</c:v>
                </c:pt>
                <c:pt idx="2662">
                  <c:v>42165</c:v>
                </c:pt>
                <c:pt idx="2663">
                  <c:v>42166</c:v>
                </c:pt>
                <c:pt idx="2664">
                  <c:v>42167</c:v>
                </c:pt>
                <c:pt idx="2665">
                  <c:v>42170</c:v>
                </c:pt>
                <c:pt idx="2666">
                  <c:v>42171</c:v>
                </c:pt>
                <c:pt idx="2667">
                  <c:v>42172</c:v>
                </c:pt>
                <c:pt idx="2668">
                  <c:v>42173</c:v>
                </c:pt>
                <c:pt idx="2669">
                  <c:v>42174</c:v>
                </c:pt>
                <c:pt idx="2670">
                  <c:v>42177</c:v>
                </c:pt>
                <c:pt idx="2671">
                  <c:v>42178</c:v>
                </c:pt>
                <c:pt idx="2672">
                  <c:v>42179</c:v>
                </c:pt>
                <c:pt idx="2673">
                  <c:v>42180</c:v>
                </c:pt>
                <c:pt idx="2674">
                  <c:v>42181</c:v>
                </c:pt>
                <c:pt idx="2675">
                  <c:v>42184</c:v>
                </c:pt>
                <c:pt idx="2676">
                  <c:v>42185</c:v>
                </c:pt>
                <c:pt idx="2677">
                  <c:v>42186</c:v>
                </c:pt>
                <c:pt idx="2678">
                  <c:v>42187</c:v>
                </c:pt>
                <c:pt idx="2679">
                  <c:v>42188</c:v>
                </c:pt>
                <c:pt idx="2680">
                  <c:v>42191</c:v>
                </c:pt>
                <c:pt idx="2681">
                  <c:v>42192</c:v>
                </c:pt>
                <c:pt idx="2682">
                  <c:v>42193</c:v>
                </c:pt>
                <c:pt idx="2683">
                  <c:v>42194</c:v>
                </c:pt>
                <c:pt idx="2684">
                  <c:v>42195</c:v>
                </c:pt>
                <c:pt idx="2685">
                  <c:v>42198</c:v>
                </c:pt>
                <c:pt idx="2686">
                  <c:v>42199</c:v>
                </c:pt>
                <c:pt idx="2687">
                  <c:v>42200</c:v>
                </c:pt>
                <c:pt idx="2688">
                  <c:v>42201</c:v>
                </c:pt>
                <c:pt idx="2689">
                  <c:v>42202</c:v>
                </c:pt>
                <c:pt idx="2690">
                  <c:v>42205</c:v>
                </c:pt>
                <c:pt idx="2691">
                  <c:v>42206</c:v>
                </c:pt>
                <c:pt idx="2692">
                  <c:v>42207</c:v>
                </c:pt>
                <c:pt idx="2693">
                  <c:v>42208</c:v>
                </c:pt>
                <c:pt idx="2694">
                  <c:v>42209</c:v>
                </c:pt>
                <c:pt idx="2695">
                  <c:v>42212</c:v>
                </c:pt>
                <c:pt idx="2696">
                  <c:v>42213</c:v>
                </c:pt>
                <c:pt idx="2697">
                  <c:v>42214</c:v>
                </c:pt>
                <c:pt idx="2698">
                  <c:v>42215</c:v>
                </c:pt>
                <c:pt idx="2699">
                  <c:v>42216</c:v>
                </c:pt>
                <c:pt idx="2700">
                  <c:v>42219</c:v>
                </c:pt>
                <c:pt idx="2701">
                  <c:v>42220</c:v>
                </c:pt>
                <c:pt idx="2702">
                  <c:v>42221</c:v>
                </c:pt>
                <c:pt idx="2703">
                  <c:v>42222</c:v>
                </c:pt>
                <c:pt idx="2704">
                  <c:v>42223</c:v>
                </c:pt>
                <c:pt idx="2705">
                  <c:v>42226</c:v>
                </c:pt>
                <c:pt idx="2706">
                  <c:v>42227</c:v>
                </c:pt>
                <c:pt idx="2707">
                  <c:v>42228</c:v>
                </c:pt>
                <c:pt idx="2708">
                  <c:v>42229</c:v>
                </c:pt>
                <c:pt idx="2709">
                  <c:v>42230</c:v>
                </c:pt>
                <c:pt idx="2710">
                  <c:v>42233</c:v>
                </c:pt>
                <c:pt idx="2711">
                  <c:v>42234</c:v>
                </c:pt>
                <c:pt idx="2712">
                  <c:v>42235</c:v>
                </c:pt>
                <c:pt idx="2713">
                  <c:v>42236</c:v>
                </c:pt>
                <c:pt idx="2714">
                  <c:v>42237</c:v>
                </c:pt>
                <c:pt idx="2715">
                  <c:v>42241</c:v>
                </c:pt>
                <c:pt idx="2716">
                  <c:v>42242</c:v>
                </c:pt>
                <c:pt idx="2717">
                  <c:v>42243</c:v>
                </c:pt>
                <c:pt idx="2718">
                  <c:v>42244</c:v>
                </c:pt>
                <c:pt idx="2719">
                  <c:v>42247</c:v>
                </c:pt>
                <c:pt idx="2720">
                  <c:v>42248</c:v>
                </c:pt>
                <c:pt idx="2721">
                  <c:v>42249</c:v>
                </c:pt>
                <c:pt idx="2722">
                  <c:v>42250</c:v>
                </c:pt>
                <c:pt idx="2723">
                  <c:v>42251</c:v>
                </c:pt>
                <c:pt idx="2724">
                  <c:v>42254</c:v>
                </c:pt>
                <c:pt idx="2725">
                  <c:v>42255</c:v>
                </c:pt>
                <c:pt idx="2726">
                  <c:v>42256</c:v>
                </c:pt>
                <c:pt idx="2727">
                  <c:v>42257</c:v>
                </c:pt>
                <c:pt idx="2728">
                  <c:v>42258</c:v>
                </c:pt>
                <c:pt idx="2729">
                  <c:v>42261</c:v>
                </c:pt>
                <c:pt idx="2730">
                  <c:v>42262</c:v>
                </c:pt>
                <c:pt idx="2731">
                  <c:v>42263</c:v>
                </c:pt>
                <c:pt idx="2732">
                  <c:v>42264</c:v>
                </c:pt>
                <c:pt idx="2733">
                  <c:v>42265</c:v>
                </c:pt>
                <c:pt idx="2734">
                  <c:v>42268</c:v>
                </c:pt>
                <c:pt idx="2735">
                  <c:v>42269</c:v>
                </c:pt>
                <c:pt idx="2736">
                  <c:v>42270</c:v>
                </c:pt>
                <c:pt idx="2737">
                  <c:v>42271</c:v>
                </c:pt>
                <c:pt idx="2738">
                  <c:v>42272</c:v>
                </c:pt>
                <c:pt idx="2739">
                  <c:v>42275</c:v>
                </c:pt>
                <c:pt idx="2740">
                  <c:v>42276</c:v>
                </c:pt>
                <c:pt idx="2741">
                  <c:v>42277</c:v>
                </c:pt>
                <c:pt idx="2742">
                  <c:v>42278</c:v>
                </c:pt>
                <c:pt idx="2743">
                  <c:v>42279</c:v>
                </c:pt>
                <c:pt idx="2744">
                  <c:v>42282</c:v>
                </c:pt>
                <c:pt idx="2745">
                  <c:v>42283</c:v>
                </c:pt>
                <c:pt idx="2746">
                  <c:v>42284</c:v>
                </c:pt>
                <c:pt idx="2747">
                  <c:v>42285</c:v>
                </c:pt>
                <c:pt idx="2748">
                  <c:v>42286</c:v>
                </c:pt>
                <c:pt idx="2749">
                  <c:v>42289</c:v>
                </c:pt>
                <c:pt idx="2750">
                  <c:v>42290</c:v>
                </c:pt>
                <c:pt idx="2751">
                  <c:v>42291</c:v>
                </c:pt>
                <c:pt idx="2752">
                  <c:v>42292</c:v>
                </c:pt>
                <c:pt idx="2753">
                  <c:v>42293</c:v>
                </c:pt>
                <c:pt idx="2754">
                  <c:v>42296</c:v>
                </c:pt>
                <c:pt idx="2755">
                  <c:v>42297</c:v>
                </c:pt>
                <c:pt idx="2756">
                  <c:v>42298</c:v>
                </c:pt>
                <c:pt idx="2757">
                  <c:v>42299</c:v>
                </c:pt>
                <c:pt idx="2758">
                  <c:v>42300</c:v>
                </c:pt>
                <c:pt idx="2759">
                  <c:v>42303</c:v>
                </c:pt>
                <c:pt idx="2760">
                  <c:v>42304</c:v>
                </c:pt>
                <c:pt idx="2761">
                  <c:v>42305</c:v>
                </c:pt>
                <c:pt idx="2762">
                  <c:v>42306</c:v>
                </c:pt>
                <c:pt idx="2763">
                  <c:v>42307</c:v>
                </c:pt>
                <c:pt idx="2764">
                  <c:v>42310</c:v>
                </c:pt>
                <c:pt idx="2765">
                  <c:v>42311</c:v>
                </c:pt>
                <c:pt idx="2766">
                  <c:v>42312</c:v>
                </c:pt>
                <c:pt idx="2767">
                  <c:v>42313</c:v>
                </c:pt>
                <c:pt idx="2768">
                  <c:v>42314</c:v>
                </c:pt>
                <c:pt idx="2769">
                  <c:v>42317</c:v>
                </c:pt>
                <c:pt idx="2770">
                  <c:v>42318</c:v>
                </c:pt>
                <c:pt idx="2771">
                  <c:v>42319</c:v>
                </c:pt>
                <c:pt idx="2772">
                  <c:v>42320</c:v>
                </c:pt>
                <c:pt idx="2773">
                  <c:v>42324</c:v>
                </c:pt>
                <c:pt idx="2774">
                  <c:v>42325</c:v>
                </c:pt>
                <c:pt idx="2775">
                  <c:v>42326</c:v>
                </c:pt>
                <c:pt idx="2776">
                  <c:v>42327</c:v>
                </c:pt>
                <c:pt idx="2777">
                  <c:v>42328</c:v>
                </c:pt>
                <c:pt idx="2778">
                  <c:v>42331</c:v>
                </c:pt>
                <c:pt idx="2779">
                  <c:v>42332</c:v>
                </c:pt>
                <c:pt idx="2780">
                  <c:v>42333</c:v>
                </c:pt>
                <c:pt idx="2781">
                  <c:v>42334</c:v>
                </c:pt>
                <c:pt idx="2782">
                  <c:v>42335</c:v>
                </c:pt>
                <c:pt idx="2783">
                  <c:v>42338</c:v>
                </c:pt>
                <c:pt idx="2784">
                  <c:v>42339</c:v>
                </c:pt>
                <c:pt idx="2785">
                  <c:v>42340</c:v>
                </c:pt>
                <c:pt idx="2786">
                  <c:v>42341</c:v>
                </c:pt>
                <c:pt idx="2787">
                  <c:v>42342</c:v>
                </c:pt>
                <c:pt idx="2788">
                  <c:v>42345</c:v>
                </c:pt>
                <c:pt idx="2789">
                  <c:v>42346</c:v>
                </c:pt>
                <c:pt idx="2790">
                  <c:v>42347</c:v>
                </c:pt>
                <c:pt idx="2791">
                  <c:v>42348</c:v>
                </c:pt>
                <c:pt idx="2792">
                  <c:v>42349</c:v>
                </c:pt>
                <c:pt idx="2793">
                  <c:v>42352</c:v>
                </c:pt>
                <c:pt idx="2794">
                  <c:v>42353</c:v>
                </c:pt>
                <c:pt idx="2795">
                  <c:v>42354</c:v>
                </c:pt>
                <c:pt idx="2796">
                  <c:v>42355</c:v>
                </c:pt>
                <c:pt idx="2797">
                  <c:v>42356</c:v>
                </c:pt>
                <c:pt idx="2798">
                  <c:v>42359</c:v>
                </c:pt>
                <c:pt idx="2799">
                  <c:v>42360</c:v>
                </c:pt>
                <c:pt idx="2800">
                  <c:v>42361</c:v>
                </c:pt>
                <c:pt idx="2801">
                  <c:v>42362</c:v>
                </c:pt>
                <c:pt idx="2802">
                  <c:v>42363</c:v>
                </c:pt>
                <c:pt idx="2803">
                  <c:v>42366</c:v>
                </c:pt>
                <c:pt idx="2804">
                  <c:v>42367</c:v>
                </c:pt>
                <c:pt idx="2805">
                  <c:v>42368</c:v>
                </c:pt>
                <c:pt idx="2806">
                  <c:v>42369</c:v>
                </c:pt>
                <c:pt idx="2807">
                  <c:v>42373</c:v>
                </c:pt>
                <c:pt idx="2808">
                  <c:v>42374</c:v>
                </c:pt>
                <c:pt idx="2809">
                  <c:v>42375</c:v>
                </c:pt>
                <c:pt idx="2810">
                  <c:v>42376</c:v>
                </c:pt>
                <c:pt idx="2811">
                  <c:v>42377</c:v>
                </c:pt>
                <c:pt idx="2812">
                  <c:v>42380</c:v>
                </c:pt>
                <c:pt idx="2813">
                  <c:v>42381</c:v>
                </c:pt>
                <c:pt idx="2814">
                  <c:v>42382</c:v>
                </c:pt>
                <c:pt idx="2815">
                  <c:v>42383</c:v>
                </c:pt>
                <c:pt idx="2816">
                  <c:v>42384</c:v>
                </c:pt>
                <c:pt idx="2817">
                  <c:v>42387</c:v>
                </c:pt>
                <c:pt idx="2818">
                  <c:v>42388</c:v>
                </c:pt>
                <c:pt idx="2819">
                  <c:v>42389</c:v>
                </c:pt>
                <c:pt idx="2820">
                  <c:v>42390</c:v>
                </c:pt>
                <c:pt idx="2821">
                  <c:v>42391</c:v>
                </c:pt>
                <c:pt idx="2822">
                  <c:v>42394</c:v>
                </c:pt>
                <c:pt idx="2823">
                  <c:v>42395</c:v>
                </c:pt>
                <c:pt idx="2824">
                  <c:v>42396</c:v>
                </c:pt>
                <c:pt idx="2825">
                  <c:v>42397</c:v>
                </c:pt>
                <c:pt idx="2826">
                  <c:v>42398</c:v>
                </c:pt>
                <c:pt idx="2827">
                  <c:v>42401</c:v>
                </c:pt>
                <c:pt idx="2828">
                  <c:v>42402</c:v>
                </c:pt>
                <c:pt idx="2829">
                  <c:v>42403</c:v>
                </c:pt>
                <c:pt idx="2830">
                  <c:v>42404</c:v>
                </c:pt>
                <c:pt idx="2831">
                  <c:v>42405</c:v>
                </c:pt>
                <c:pt idx="2832">
                  <c:v>42408</c:v>
                </c:pt>
                <c:pt idx="2833">
                  <c:v>42409</c:v>
                </c:pt>
                <c:pt idx="2834">
                  <c:v>42410</c:v>
                </c:pt>
                <c:pt idx="2835">
                  <c:v>42411</c:v>
                </c:pt>
                <c:pt idx="2836">
                  <c:v>42412</c:v>
                </c:pt>
                <c:pt idx="2837">
                  <c:v>42415</c:v>
                </c:pt>
                <c:pt idx="2838">
                  <c:v>42416</c:v>
                </c:pt>
                <c:pt idx="2839">
                  <c:v>42417</c:v>
                </c:pt>
                <c:pt idx="2840">
                  <c:v>42418</c:v>
                </c:pt>
                <c:pt idx="2841">
                  <c:v>42419</c:v>
                </c:pt>
                <c:pt idx="2842">
                  <c:v>42422</c:v>
                </c:pt>
                <c:pt idx="2843">
                  <c:v>42423</c:v>
                </c:pt>
                <c:pt idx="2844">
                  <c:v>42424</c:v>
                </c:pt>
                <c:pt idx="2845">
                  <c:v>42425</c:v>
                </c:pt>
                <c:pt idx="2846">
                  <c:v>42426</c:v>
                </c:pt>
                <c:pt idx="2847">
                  <c:v>42429</c:v>
                </c:pt>
                <c:pt idx="2848">
                  <c:v>42430</c:v>
                </c:pt>
                <c:pt idx="2849">
                  <c:v>42431</c:v>
                </c:pt>
                <c:pt idx="2850">
                  <c:v>42432</c:v>
                </c:pt>
                <c:pt idx="2851">
                  <c:v>42433</c:v>
                </c:pt>
                <c:pt idx="2852">
                  <c:v>42436</c:v>
                </c:pt>
                <c:pt idx="2853">
                  <c:v>42437</c:v>
                </c:pt>
                <c:pt idx="2854">
                  <c:v>42438</c:v>
                </c:pt>
                <c:pt idx="2855">
                  <c:v>42439</c:v>
                </c:pt>
                <c:pt idx="2856">
                  <c:v>42440</c:v>
                </c:pt>
                <c:pt idx="2857">
                  <c:v>42443</c:v>
                </c:pt>
                <c:pt idx="2858">
                  <c:v>42444</c:v>
                </c:pt>
                <c:pt idx="2859">
                  <c:v>42445</c:v>
                </c:pt>
                <c:pt idx="2860">
                  <c:v>42446</c:v>
                </c:pt>
                <c:pt idx="2861">
                  <c:v>42447</c:v>
                </c:pt>
                <c:pt idx="2862">
                  <c:v>42450</c:v>
                </c:pt>
                <c:pt idx="2863">
                  <c:v>42451</c:v>
                </c:pt>
                <c:pt idx="2864">
                  <c:v>42452</c:v>
                </c:pt>
                <c:pt idx="2865">
                  <c:v>42453</c:v>
                </c:pt>
                <c:pt idx="2866">
                  <c:v>42454</c:v>
                </c:pt>
                <c:pt idx="2867">
                  <c:v>42457</c:v>
                </c:pt>
                <c:pt idx="2868">
                  <c:v>42458</c:v>
                </c:pt>
                <c:pt idx="2869">
                  <c:v>42459</c:v>
                </c:pt>
                <c:pt idx="2870">
                  <c:v>42460</c:v>
                </c:pt>
                <c:pt idx="2871">
                  <c:v>42461</c:v>
                </c:pt>
                <c:pt idx="2872">
                  <c:v>42464</c:v>
                </c:pt>
                <c:pt idx="2873">
                  <c:v>42465</c:v>
                </c:pt>
                <c:pt idx="2874">
                  <c:v>42466</c:v>
                </c:pt>
                <c:pt idx="2875">
                  <c:v>42467</c:v>
                </c:pt>
                <c:pt idx="2876">
                  <c:v>42468</c:v>
                </c:pt>
                <c:pt idx="2877">
                  <c:v>42471</c:v>
                </c:pt>
                <c:pt idx="2878">
                  <c:v>42472</c:v>
                </c:pt>
                <c:pt idx="2879">
                  <c:v>42473</c:v>
                </c:pt>
                <c:pt idx="2880">
                  <c:v>42474</c:v>
                </c:pt>
                <c:pt idx="2881">
                  <c:v>42475</c:v>
                </c:pt>
                <c:pt idx="2882">
                  <c:v>42478</c:v>
                </c:pt>
                <c:pt idx="2883">
                  <c:v>42479</c:v>
                </c:pt>
                <c:pt idx="2884">
                  <c:v>42480</c:v>
                </c:pt>
                <c:pt idx="2885">
                  <c:v>42481</c:v>
                </c:pt>
                <c:pt idx="2886">
                  <c:v>42482</c:v>
                </c:pt>
                <c:pt idx="2887">
                  <c:v>42485</c:v>
                </c:pt>
                <c:pt idx="2888">
                  <c:v>42486</c:v>
                </c:pt>
                <c:pt idx="2889">
                  <c:v>42487</c:v>
                </c:pt>
                <c:pt idx="2890">
                  <c:v>42488</c:v>
                </c:pt>
                <c:pt idx="2891">
                  <c:v>42489</c:v>
                </c:pt>
                <c:pt idx="2892">
                  <c:v>42492</c:v>
                </c:pt>
                <c:pt idx="2893">
                  <c:v>42493</c:v>
                </c:pt>
                <c:pt idx="2894">
                  <c:v>42494</c:v>
                </c:pt>
                <c:pt idx="2895">
                  <c:v>42495</c:v>
                </c:pt>
                <c:pt idx="2896">
                  <c:v>42496</c:v>
                </c:pt>
                <c:pt idx="2897">
                  <c:v>42499</c:v>
                </c:pt>
                <c:pt idx="2898">
                  <c:v>42500</c:v>
                </c:pt>
                <c:pt idx="2899">
                  <c:v>42501</c:v>
                </c:pt>
                <c:pt idx="2900">
                  <c:v>42502</c:v>
                </c:pt>
                <c:pt idx="2901">
                  <c:v>42503</c:v>
                </c:pt>
                <c:pt idx="2902">
                  <c:v>42506</c:v>
                </c:pt>
                <c:pt idx="2903">
                  <c:v>42507</c:v>
                </c:pt>
                <c:pt idx="2904">
                  <c:v>42508</c:v>
                </c:pt>
                <c:pt idx="2905">
                  <c:v>42509</c:v>
                </c:pt>
                <c:pt idx="2906">
                  <c:v>42510</c:v>
                </c:pt>
                <c:pt idx="2907">
                  <c:v>42513</c:v>
                </c:pt>
                <c:pt idx="2908">
                  <c:v>42514</c:v>
                </c:pt>
                <c:pt idx="2909">
                  <c:v>42515</c:v>
                </c:pt>
                <c:pt idx="2910">
                  <c:v>42516</c:v>
                </c:pt>
                <c:pt idx="2911">
                  <c:v>42517</c:v>
                </c:pt>
                <c:pt idx="2912">
                  <c:v>42521</c:v>
                </c:pt>
                <c:pt idx="2913">
                  <c:v>42522</c:v>
                </c:pt>
                <c:pt idx="2914">
                  <c:v>42523</c:v>
                </c:pt>
                <c:pt idx="2915">
                  <c:v>42524</c:v>
                </c:pt>
                <c:pt idx="2916">
                  <c:v>42527</c:v>
                </c:pt>
                <c:pt idx="2917">
                  <c:v>42528</c:v>
                </c:pt>
                <c:pt idx="2918">
                  <c:v>42529</c:v>
                </c:pt>
                <c:pt idx="2919">
                  <c:v>42530</c:v>
                </c:pt>
                <c:pt idx="2920">
                  <c:v>42531</c:v>
                </c:pt>
                <c:pt idx="2921">
                  <c:v>42534</c:v>
                </c:pt>
                <c:pt idx="2922">
                  <c:v>42535</c:v>
                </c:pt>
                <c:pt idx="2923">
                  <c:v>42536</c:v>
                </c:pt>
                <c:pt idx="2924">
                  <c:v>42537</c:v>
                </c:pt>
                <c:pt idx="2925">
                  <c:v>42538</c:v>
                </c:pt>
                <c:pt idx="2926">
                  <c:v>42541</c:v>
                </c:pt>
                <c:pt idx="2927">
                  <c:v>42542</c:v>
                </c:pt>
                <c:pt idx="2928">
                  <c:v>42543</c:v>
                </c:pt>
                <c:pt idx="2929">
                  <c:v>42544</c:v>
                </c:pt>
                <c:pt idx="2930">
                  <c:v>42545</c:v>
                </c:pt>
                <c:pt idx="2931">
                  <c:v>42548</c:v>
                </c:pt>
                <c:pt idx="2932">
                  <c:v>42549</c:v>
                </c:pt>
                <c:pt idx="2933">
                  <c:v>42550</c:v>
                </c:pt>
                <c:pt idx="2934">
                  <c:v>42551</c:v>
                </c:pt>
                <c:pt idx="2935">
                  <c:v>42552</c:v>
                </c:pt>
                <c:pt idx="2936">
                  <c:v>42556</c:v>
                </c:pt>
                <c:pt idx="2937">
                  <c:v>42557</c:v>
                </c:pt>
                <c:pt idx="2938">
                  <c:v>42558</c:v>
                </c:pt>
                <c:pt idx="2939">
                  <c:v>42559</c:v>
                </c:pt>
                <c:pt idx="2940">
                  <c:v>42562</c:v>
                </c:pt>
                <c:pt idx="2941">
                  <c:v>42563</c:v>
                </c:pt>
                <c:pt idx="2942">
                  <c:v>42564</c:v>
                </c:pt>
                <c:pt idx="2943">
                  <c:v>42565</c:v>
                </c:pt>
                <c:pt idx="2944">
                  <c:v>42566</c:v>
                </c:pt>
                <c:pt idx="2945">
                  <c:v>42569</c:v>
                </c:pt>
                <c:pt idx="2946">
                  <c:v>42570</c:v>
                </c:pt>
                <c:pt idx="2947">
                  <c:v>42571</c:v>
                </c:pt>
                <c:pt idx="2948">
                  <c:v>42572</c:v>
                </c:pt>
                <c:pt idx="2949">
                  <c:v>42573</c:v>
                </c:pt>
                <c:pt idx="2950">
                  <c:v>42576</c:v>
                </c:pt>
                <c:pt idx="2951">
                  <c:v>42577</c:v>
                </c:pt>
                <c:pt idx="2952">
                  <c:v>42578</c:v>
                </c:pt>
                <c:pt idx="2953">
                  <c:v>42579</c:v>
                </c:pt>
                <c:pt idx="2954">
                  <c:v>42580</c:v>
                </c:pt>
                <c:pt idx="2955">
                  <c:v>42583</c:v>
                </c:pt>
                <c:pt idx="2956">
                  <c:v>42584</c:v>
                </c:pt>
                <c:pt idx="2957">
                  <c:v>42585</c:v>
                </c:pt>
                <c:pt idx="2958">
                  <c:v>42586</c:v>
                </c:pt>
                <c:pt idx="2959">
                  <c:v>42587</c:v>
                </c:pt>
                <c:pt idx="2960">
                  <c:v>42590</c:v>
                </c:pt>
                <c:pt idx="2961">
                  <c:v>42592</c:v>
                </c:pt>
                <c:pt idx="2962">
                  <c:v>42593</c:v>
                </c:pt>
                <c:pt idx="2963">
                  <c:v>42594</c:v>
                </c:pt>
                <c:pt idx="2964">
                  <c:v>42597</c:v>
                </c:pt>
                <c:pt idx="2965">
                  <c:v>42598</c:v>
                </c:pt>
                <c:pt idx="2966">
                  <c:v>42599</c:v>
                </c:pt>
                <c:pt idx="2967">
                  <c:v>42600</c:v>
                </c:pt>
                <c:pt idx="2968">
                  <c:v>42601</c:v>
                </c:pt>
                <c:pt idx="2969">
                  <c:v>42604</c:v>
                </c:pt>
                <c:pt idx="2970">
                  <c:v>42605</c:v>
                </c:pt>
                <c:pt idx="2971">
                  <c:v>42606</c:v>
                </c:pt>
                <c:pt idx="2972">
                  <c:v>42607</c:v>
                </c:pt>
                <c:pt idx="2973">
                  <c:v>42608</c:v>
                </c:pt>
                <c:pt idx="2974">
                  <c:v>42611</c:v>
                </c:pt>
                <c:pt idx="2975">
                  <c:v>42612</c:v>
                </c:pt>
                <c:pt idx="2976">
                  <c:v>42613</c:v>
                </c:pt>
                <c:pt idx="2977">
                  <c:v>42614</c:v>
                </c:pt>
                <c:pt idx="2978">
                  <c:v>42615</c:v>
                </c:pt>
                <c:pt idx="2979">
                  <c:v>42618</c:v>
                </c:pt>
                <c:pt idx="2980">
                  <c:v>42619</c:v>
                </c:pt>
                <c:pt idx="2981">
                  <c:v>42620</c:v>
                </c:pt>
                <c:pt idx="2982">
                  <c:v>42621</c:v>
                </c:pt>
                <c:pt idx="2983">
                  <c:v>42622</c:v>
                </c:pt>
                <c:pt idx="2984">
                  <c:v>42625</c:v>
                </c:pt>
                <c:pt idx="2985">
                  <c:v>42626</c:v>
                </c:pt>
                <c:pt idx="2986">
                  <c:v>42627</c:v>
                </c:pt>
                <c:pt idx="2987">
                  <c:v>42628</c:v>
                </c:pt>
                <c:pt idx="2988">
                  <c:v>42629</c:v>
                </c:pt>
                <c:pt idx="2989">
                  <c:v>42632</c:v>
                </c:pt>
                <c:pt idx="2990">
                  <c:v>42633</c:v>
                </c:pt>
                <c:pt idx="2991">
                  <c:v>42634</c:v>
                </c:pt>
                <c:pt idx="2992">
                  <c:v>42635</c:v>
                </c:pt>
                <c:pt idx="2993">
                  <c:v>42636</c:v>
                </c:pt>
                <c:pt idx="2994">
                  <c:v>42639</c:v>
                </c:pt>
                <c:pt idx="2995">
                  <c:v>42640</c:v>
                </c:pt>
                <c:pt idx="2996">
                  <c:v>42641</c:v>
                </c:pt>
                <c:pt idx="2997">
                  <c:v>42642</c:v>
                </c:pt>
                <c:pt idx="2998">
                  <c:v>42643</c:v>
                </c:pt>
                <c:pt idx="2999">
                  <c:v>42646</c:v>
                </c:pt>
                <c:pt idx="3000">
                  <c:v>42647</c:v>
                </c:pt>
                <c:pt idx="3001">
                  <c:v>42648</c:v>
                </c:pt>
                <c:pt idx="3002">
                  <c:v>42649</c:v>
                </c:pt>
                <c:pt idx="3003">
                  <c:v>42650</c:v>
                </c:pt>
                <c:pt idx="3004">
                  <c:v>42653</c:v>
                </c:pt>
                <c:pt idx="3005">
                  <c:v>42654</c:v>
                </c:pt>
                <c:pt idx="3006">
                  <c:v>42655</c:v>
                </c:pt>
                <c:pt idx="3007">
                  <c:v>42656</c:v>
                </c:pt>
                <c:pt idx="3008">
                  <c:v>42657</c:v>
                </c:pt>
                <c:pt idx="3009">
                  <c:v>42660</c:v>
                </c:pt>
                <c:pt idx="3010">
                  <c:v>42661</c:v>
                </c:pt>
                <c:pt idx="3011">
                  <c:v>42662</c:v>
                </c:pt>
                <c:pt idx="3012">
                  <c:v>42663</c:v>
                </c:pt>
                <c:pt idx="3013">
                  <c:v>42664</c:v>
                </c:pt>
                <c:pt idx="3014">
                  <c:v>42667</c:v>
                </c:pt>
                <c:pt idx="3015">
                  <c:v>42668</c:v>
                </c:pt>
                <c:pt idx="3016">
                  <c:v>42669</c:v>
                </c:pt>
                <c:pt idx="3017">
                  <c:v>42670</c:v>
                </c:pt>
                <c:pt idx="3018">
                  <c:v>42671</c:v>
                </c:pt>
                <c:pt idx="3019">
                  <c:v>42674</c:v>
                </c:pt>
                <c:pt idx="3020">
                  <c:v>42675</c:v>
                </c:pt>
                <c:pt idx="3021">
                  <c:v>42676</c:v>
                </c:pt>
                <c:pt idx="3022">
                  <c:v>42677</c:v>
                </c:pt>
                <c:pt idx="3023">
                  <c:v>42678</c:v>
                </c:pt>
                <c:pt idx="3024">
                  <c:v>42681</c:v>
                </c:pt>
                <c:pt idx="3025">
                  <c:v>42682</c:v>
                </c:pt>
                <c:pt idx="3026">
                  <c:v>42683</c:v>
                </c:pt>
                <c:pt idx="3027">
                  <c:v>42684</c:v>
                </c:pt>
                <c:pt idx="3028">
                  <c:v>42685</c:v>
                </c:pt>
                <c:pt idx="3029">
                  <c:v>42688</c:v>
                </c:pt>
                <c:pt idx="3030">
                  <c:v>42689</c:v>
                </c:pt>
                <c:pt idx="3031">
                  <c:v>42690</c:v>
                </c:pt>
                <c:pt idx="3032">
                  <c:v>42691</c:v>
                </c:pt>
                <c:pt idx="3033">
                  <c:v>42692</c:v>
                </c:pt>
                <c:pt idx="3034">
                  <c:v>42695</c:v>
                </c:pt>
                <c:pt idx="3035">
                  <c:v>42696</c:v>
                </c:pt>
                <c:pt idx="3036">
                  <c:v>42697</c:v>
                </c:pt>
                <c:pt idx="3037">
                  <c:v>42698</c:v>
                </c:pt>
                <c:pt idx="3038">
                  <c:v>42699</c:v>
                </c:pt>
                <c:pt idx="3039">
                  <c:v>42702</c:v>
                </c:pt>
                <c:pt idx="3040">
                  <c:v>42703</c:v>
                </c:pt>
                <c:pt idx="3041">
                  <c:v>42704</c:v>
                </c:pt>
                <c:pt idx="3042">
                  <c:v>42705</c:v>
                </c:pt>
                <c:pt idx="3043">
                  <c:v>42706</c:v>
                </c:pt>
                <c:pt idx="3044">
                  <c:v>42709</c:v>
                </c:pt>
                <c:pt idx="3045">
                  <c:v>42710</c:v>
                </c:pt>
                <c:pt idx="3046">
                  <c:v>42711</c:v>
                </c:pt>
                <c:pt idx="3047">
                  <c:v>42712</c:v>
                </c:pt>
                <c:pt idx="3048">
                  <c:v>42713</c:v>
                </c:pt>
                <c:pt idx="3049">
                  <c:v>42716</c:v>
                </c:pt>
                <c:pt idx="3050">
                  <c:v>42717</c:v>
                </c:pt>
                <c:pt idx="3051">
                  <c:v>42718</c:v>
                </c:pt>
                <c:pt idx="3052">
                  <c:v>42719</c:v>
                </c:pt>
                <c:pt idx="3053">
                  <c:v>42720</c:v>
                </c:pt>
                <c:pt idx="3054">
                  <c:v>42723</c:v>
                </c:pt>
                <c:pt idx="3055">
                  <c:v>42724</c:v>
                </c:pt>
                <c:pt idx="3056">
                  <c:v>42725</c:v>
                </c:pt>
                <c:pt idx="3057">
                  <c:v>42726</c:v>
                </c:pt>
                <c:pt idx="3058">
                  <c:v>42727</c:v>
                </c:pt>
                <c:pt idx="3059">
                  <c:v>42730</c:v>
                </c:pt>
                <c:pt idx="3060">
                  <c:v>42731</c:v>
                </c:pt>
                <c:pt idx="3061">
                  <c:v>42732</c:v>
                </c:pt>
                <c:pt idx="3062">
                  <c:v>42733</c:v>
                </c:pt>
                <c:pt idx="3063">
                  <c:v>42734</c:v>
                </c:pt>
                <c:pt idx="3064">
                  <c:v>42737</c:v>
                </c:pt>
                <c:pt idx="3065">
                  <c:v>42738</c:v>
                </c:pt>
                <c:pt idx="3066">
                  <c:v>42739</c:v>
                </c:pt>
                <c:pt idx="3067">
                  <c:v>42740</c:v>
                </c:pt>
                <c:pt idx="3068">
                  <c:v>42741</c:v>
                </c:pt>
                <c:pt idx="3069">
                  <c:v>42744</c:v>
                </c:pt>
                <c:pt idx="3070">
                  <c:v>42745</c:v>
                </c:pt>
                <c:pt idx="3071">
                  <c:v>42746</c:v>
                </c:pt>
                <c:pt idx="3072">
                  <c:v>42747</c:v>
                </c:pt>
                <c:pt idx="3073">
                  <c:v>42748</c:v>
                </c:pt>
                <c:pt idx="3074">
                  <c:v>42751</c:v>
                </c:pt>
                <c:pt idx="3075">
                  <c:v>42752</c:v>
                </c:pt>
                <c:pt idx="3076">
                  <c:v>42753</c:v>
                </c:pt>
                <c:pt idx="3077">
                  <c:v>42754</c:v>
                </c:pt>
                <c:pt idx="3078">
                  <c:v>42755</c:v>
                </c:pt>
                <c:pt idx="3079">
                  <c:v>42758</c:v>
                </c:pt>
                <c:pt idx="3080">
                  <c:v>42759</c:v>
                </c:pt>
                <c:pt idx="3081">
                  <c:v>42760</c:v>
                </c:pt>
                <c:pt idx="3082">
                  <c:v>42761</c:v>
                </c:pt>
                <c:pt idx="3083">
                  <c:v>42762</c:v>
                </c:pt>
                <c:pt idx="3084">
                  <c:v>42765</c:v>
                </c:pt>
                <c:pt idx="3085">
                  <c:v>42766</c:v>
                </c:pt>
                <c:pt idx="3086">
                  <c:v>42767</c:v>
                </c:pt>
                <c:pt idx="3087">
                  <c:v>42768</c:v>
                </c:pt>
                <c:pt idx="3088">
                  <c:v>42769</c:v>
                </c:pt>
                <c:pt idx="3089">
                  <c:v>42772</c:v>
                </c:pt>
                <c:pt idx="3090">
                  <c:v>42773</c:v>
                </c:pt>
                <c:pt idx="3091">
                  <c:v>42774</c:v>
                </c:pt>
                <c:pt idx="3092">
                  <c:v>42775</c:v>
                </c:pt>
                <c:pt idx="3093">
                  <c:v>42776</c:v>
                </c:pt>
                <c:pt idx="3094">
                  <c:v>42779</c:v>
                </c:pt>
                <c:pt idx="3095">
                  <c:v>42780</c:v>
                </c:pt>
                <c:pt idx="3096">
                  <c:v>42781</c:v>
                </c:pt>
                <c:pt idx="3097">
                  <c:v>42782</c:v>
                </c:pt>
                <c:pt idx="3098">
                  <c:v>42783</c:v>
                </c:pt>
                <c:pt idx="3099">
                  <c:v>42786</c:v>
                </c:pt>
                <c:pt idx="3100">
                  <c:v>42787</c:v>
                </c:pt>
                <c:pt idx="3101">
                  <c:v>42788</c:v>
                </c:pt>
                <c:pt idx="3102">
                  <c:v>42789</c:v>
                </c:pt>
                <c:pt idx="3103">
                  <c:v>42790</c:v>
                </c:pt>
                <c:pt idx="3104">
                  <c:v>42793</c:v>
                </c:pt>
                <c:pt idx="3105">
                  <c:v>42795</c:v>
                </c:pt>
                <c:pt idx="3106">
                  <c:v>42796</c:v>
                </c:pt>
                <c:pt idx="3107">
                  <c:v>42797</c:v>
                </c:pt>
                <c:pt idx="3108">
                  <c:v>42800</c:v>
                </c:pt>
                <c:pt idx="3109">
                  <c:v>42801</c:v>
                </c:pt>
                <c:pt idx="3110">
                  <c:v>42802</c:v>
                </c:pt>
                <c:pt idx="3111">
                  <c:v>42803</c:v>
                </c:pt>
                <c:pt idx="3112">
                  <c:v>42804</c:v>
                </c:pt>
                <c:pt idx="3113">
                  <c:v>42807</c:v>
                </c:pt>
                <c:pt idx="3114">
                  <c:v>42808</c:v>
                </c:pt>
                <c:pt idx="3115">
                  <c:v>42809</c:v>
                </c:pt>
                <c:pt idx="3116">
                  <c:v>42810</c:v>
                </c:pt>
                <c:pt idx="3117">
                  <c:v>42811</c:v>
                </c:pt>
                <c:pt idx="3118">
                  <c:v>42814</c:v>
                </c:pt>
                <c:pt idx="3119">
                  <c:v>42815</c:v>
                </c:pt>
                <c:pt idx="3120">
                  <c:v>42816</c:v>
                </c:pt>
                <c:pt idx="3121">
                  <c:v>42817</c:v>
                </c:pt>
                <c:pt idx="3122">
                  <c:v>42818</c:v>
                </c:pt>
                <c:pt idx="3123">
                  <c:v>42821</c:v>
                </c:pt>
                <c:pt idx="3124">
                  <c:v>42822</c:v>
                </c:pt>
                <c:pt idx="3125">
                  <c:v>42823</c:v>
                </c:pt>
                <c:pt idx="3126">
                  <c:v>42824</c:v>
                </c:pt>
                <c:pt idx="3127">
                  <c:v>42825</c:v>
                </c:pt>
                <c:pt idx="3128">
                  <c:v>42828</c:v>
                </c:pt>
                <c:pt idx="3129">
                  <c:v>42829</c:v>
                </c:pt>
                <c:pt idx="3130">
                  <c:v>42830</c:v>
                </c:pt>
                <c:pt idx="3131">
                  <c:v>42831</c:v>
                </c:pt>
                <c:pt idx="3132">
                  <c:v>42832</c:v>
                </c:pt>
                <c:pt idx="3133">
                  <c:v>42835</c:v>
                </c:pt>
                <c:pt idx="3134">
                  <c:v>42836</c:v>
                </c:pt>
                <c:pt idx="3135">
                  <c:v>42837</c:v>
                </c:pt>
                <c:pt idx="3136">
                  <c:v>42838</c:v>
                </c:pt>
                <c:pt idx="3137">
                  <c:v>42842</c:v>
                </c:pt>
                <c:pt idx="3138">
                  <c:v>42843</c:v>
                </c:pt>
                <c:pt idx="3139">
                  <c:v>42844</c:v>
                </c:pt>
                <c:pt idx="3140">
                  <c:v>42845</c:v>
                </c:pt>
                <c:pt idx="3141">
                  <c:v>42846</c:v>
                </c:pt>
                <c:pt idx="3142">
                  <c:v>42849</c:v>
                </c:pt>
                <c:pt idx="3143">
                  <c:v>42850</c:v>
                </c:pt>
                <c:pt idx="3144">
                  <c:v>42851</c:v>
                </c:pt>
                <c:pt idx="3145">
                  <c:v>42852</c:v>
                </c:pt>
                <c:pt idx="3146">
                  <c:v>42853</c:v>
                </c:pt>
                <c:pt idx="3147">
                  <c:v>42856</c:v>
                </c:pt>
                <c:pt idx="3148">
                  <c:v>42857</c:v>
                </c:pt>
                <c:pt idx="3149">
                  <c:v>42858</c:v>
                </c:pt>
                <c:pt idx="3150">
                  <c:v>42859</c:v>
                </c:pt>
                <c:pt idx="3151">
                  <c:v>42860</c:v>
                </c:pt>
                <c:pt idx="3152">
                  <c:v>42863</c:v>
                </c:pt>
                <c:pt idx="3153">
                  <c:v>42864</c:v>
                </c:pt>
                <c:pt idx="3154">
                  <c:v>42865</c:v>
                </c:pt>
                <c:pt idx="3155">
                  <c:v>42866</c:v>
                </c:pt>
                <c:pt idx="3156">
                  <c:v>42867</c:v>
                </c:pt>
                <c:pt idx="3157">
                  <c:v>42870</c:v>
                </c:pt>
                <c:pt idx="3158">
                  <c:v>42871</c:v>
                </c:pt>
                <c:pt idx="3159">
                  <c:v>42872</c:v>
                </c:pt>
                <c:pt idx="3160">
                  <c:v>42873</c:v>
                </c:pt>
                <c:pt idx="3161">
                  <c:v>42874</c:v>
                </c:pt>
                <c:pt idx="3162">
                  <c:v>42877</c:v>
                </c:pt>
                <c:pt idx="3163">
                  <c:v>42878</c:v>
                </c:pt>
                <c:pt idx="3164">
                  <c:v>42879</c:v>
                </c:pt>
                <c:pt idx="3165">
                  <c:v>42880</c:v>
                </c:pt>
                <c:pt idx="3166">
                  <c:v>42881</c:v>
                </c:pt>
                <c:pt idx="3167">
                  <c:v>42885</c:v>
                </c:pt>
                <c:pt idx="3168">
                  <c:v>42886</c:v>
                </c:pt>
                <c:pt idx="3169">
                  <c:v>42887</c:v>
                </c:pt>
                <c:pt idx="3170">
                  <c:v>42888</c:v>
                </c:pt>
                <c:pt idx="3171">
                  <c:v>42891</c:v>
                </c:pt>
                <c:pt idx="3172">
                  <c:v>42892</c:v>
                </c:pt>
                <c:pt idx="3173">
                  <c:v>42893</c:v>
                </c:pt>
                <c:pt idx="3174">
                  <c:v>42894</c:v>
                </c:pt>
                <c:pt idx="3175">
                  <c:v>42895</c:v>
                </c:pt>
                <c:pt idx="3176">
                  <c:v>42898</c:v>
                </c:pt>
                <c:pt idx="3177">
                  <c:v>42899</c:v>
                </c:pt>
                <c:pt idx="3178">
                  <c:v>42900</c:v>
                </c:pt>
                <c:pt idx="3179">
                  <c:v>42901</c:v>
                </c:pt>
                <c:pt idx="3180">
                  <c:v>42902</c:v>
                </c:pt>
                <c:pt idx="3181">
                  <c:v>42905</c:v>
                </c:pt>
                <c:pt idx="3182">
                  <c:v>42906</c:v>
                </c:pt>
                <c:pt idx="3183">
                  <c:v>42907</c:v>
                </c:pt>
                <c:pt idx="3184">
                  <c:v>42908</c:v>
                </c:pt>
                <c:pt idx="3185">
                  <c:v>42909</c:v>
                </c:pt>
                <c:pt idx="3186">
                  <c:v>42912</c:v>
                </c:pt>
                <c:pt idx="3187">
                  <c:v>42913</c:v>
                </c:pt>
                <c:pt idx="3188">
                  <c:v>42914</c:v>
                </c:pt>
                <c:pt idx="3189">
                  <c:v>42915</c:v>
                </c:pt>
                <c:pt idx="3190">
                  <c:v>42916</c:v>
                </c:pt>
                <c:pt idx="3191">
                  <c:v>42919</c:v>
                </c:pt>
                <c:pt idx="3192">
                  <c:v>42920</c:v>
                </c:pt>
                <c:pt idx="3193">
                  <c:v>42921</c:v>
                </c:pt>
                <c:pt idx="3194">
                  <c:v>42922</c:v>
                </c:pt>
                <c:pt idx="3195">
                  <c:v>42923</c:v>
                </c:pt>
                <c:pt idx="3196">
                  <c:v>42926</c:v>
                </c:pt>
                <c:pt idx="3197">
                  <c:v>42927</c:v>
                </c:pt>
                <c:pt idx="3198">
                  <c:v>42928</c:v>
                </c:pt>
                <c:pt idx="3199">
                  <c:v>42929</c:v>
                </c:pt>
                <c:pt idx="3200">
                  <c:v>42930</c:v>
                </c:pt>
                <c:pt idx="3201">
                  <c:v>42933</c:v>
                </c:pt>
                <c:pt idx="3202">
                  <c:v>42934</c:v>
                </c:pt>
                <c:pt idx="3203">
                  <c:v>42935</c:v>
                </c:pt>
                <c:pt idx="3204">
                  <c:v>42936</c:v>
                </c:pt>
                <c:pt idx="3205">
                  <c:v>42937</c:v>
                </c:pt>
                <c:pt idx="3206">
                  <c:v>42940</c:v>
                </c:pt>
                <c:pt idx="3207">
                  <c:v>42941</c:v>
                </c:pt>
                <c:pt idx="3208">
                  <c:v>42942</c:v>
                </c:pt>
                <c:pt idx="3209">
                  <c:v>42943</c:v>
                </c:pt>
                <c:pt idx="3210">
                  <c:v>42944</c:v>
                </c:pt>
                <c:pt idx="3211">
                  <c:v>42947</c:v>
                </c:pt>
                <c:pt idx="3212">
                  <c:v>42948</c:v>
                </c:pt>
                <c:pt idx="3213">
                  <c:v>42949</c:v>
                </c:pt>
                <c:pt idx="3214">
                  <c:v>42950</c:v>
                </c:pt>
                <c:pt idx="3215">
                  <c:v>42951</c:v>
                </c:pt>
                <c:pt idx="3216">
                  <c:v>42954</c:v>
                </c:pt>
                <c:pt idx="3217">
                  <c:v>42955</c:v>
                </c:pt>
                <c:pt idx="3218">
                  <c:v>42956</c:v>
                </c:pt>
                <c:pt idx="3219">
                  <c:v>42957</c:v>
                </c:pt>
                <c:pt idx="3220">
                  <c:v>42958</c:v>
                </c:pt>
                <c:pt idx="3221">
                  <c:v>42961</c:v>
                </c:pt>
                <c:pt idx="3222">
                  <c:v>42962</c:v>
                </c:pt>
                <c:pt idx="3223">
                  <c:v>42963</c:v>
                </c:pt>
                <c:pt idx="3224">
                  <c:v>42964</c:v>
                </c:pt>
                <c:pt idx="3225">
                  <c:v>42965</c:v>
                </c:pt>
                <c:pt idx="3226">
                  <c:v>42968</c:v>
                </c:pt>
                <c:pt idx="3227">
                  <c:v>42969</c:v>
                </c:pt>
                <c:pt idx="3228">
                  <c:v>42970</c:v>
                </c:pt>
                <c:pt idx="3229">
                  <c:v>42971</c:v>
                </c:pt>
                <c:pt idx="3230">
                  <c:v>42972</c:v>
                </c:pt>
                <c:pt idx="3231">
                  <c:v>42975</c:v>
                </c:pt>
                <c:pt idx="3232">
                  <c:v>42976</c:v>
                </c:pt>
                <c:pt idx="3233">
                  <c:v>42977</c:v>
                </c:pt>
                <c:pt idx="3234">
                  <c:v>42978</c:v>
                </c:pt>
                <c:pt idx="3235">
                  <c:v>42979</c:v>
                </c:pt>
                <c:pt idx="3236">
                  <c:v>42982</c:v>
                </c:pt>
                <c:pt idx="3237">
                  <c:v>42983</c:v>
                </c:pt>
                <c:pt idx="3238">
                  <c:v>42984</c:v>
                </c:pt>
                <c:pt idx="3239">
                  <c:v>42985</c:v>
                </c:pt>
                <c:pt idx="3240">
                  <c:v>42986</c:v>
                </c:pt>
                <c:pt idx="3241">
                  <c:v>42989</c:v>
                </c:pt>
                <c:pt idx="3242">
                  <c:v>42990</c:v>
                </c:pt>
                <c:pt idx="3243">
                  <c:v>42991</c:v>
                </c:pt>
                <c:pt idx="3244">
                  <c:v>42992</c:v>
                </c:pt>
                <c:pt idx="3245">
                  <c:v>42993</c:v>
                </c:pt>
                <c:pt idx="3246">
                  <c:v>42996</c:v>
                </c:pt>
                <c:pt idx="3247">
                  <c:v>42997</c:v>
                </c:pt>
                <c:pt idx="3248">
                  <c:v>42998</c:v>
                </c:pt>
                <c:pt idx="3249">
                  <c:v>42999</c:v>
                </c:pt>
                <c:pt idx="3250">
                  <c:v>43000</c:v>
                </c:pt>
                <c:pt idx="3251">
                  <c:v>43003</c:v>
                </c:pt>
                <c:pt idx="3252">
                  <c:v>43004</c:v>
                </c:pt>
                <c:pt idx="3253">
                  <c:v>43005</c:v>
                </c:pt>
                <c:pt idx="3254">
                  <c:v>43006</c:v>
                </c:pt>
                <c:pt idx="3255">
                  <c:v>43007</c:v>
                </c:pt>
                <c:pt idx="3256">
                  <c:v>43010</c:v>
                </c:pt>
                <c:pt idx="3257">
                  <c:v>43011</c:v>
                </c:pt>
                <c:pt idx="3258">
                  <c:v>43012</c:v>
                </c:pt>
                <c:pt idx="3259">
                  <c:v>43013</c:v>
                </c:pt>
                <c:pt idx="3260">
                  <c:v>43014</c:v>
                </c:pt>
                <c:pt idx="3261">
                  <c:v>43017</c:v>
                </c:pt>
                <c:pt idx="3262">
                  <c:v>43018</c:v>
                </c:pt>
                <c:pt idx="3263">
                  <c:v>43019</c:v>
                </c:pt>
                <c:pt idx="3264">
                  <c:v>43020</c:v>
                </c:pt>
                <c:pt idx="3265" formatCode="m/d/yyyy">
                  <c:v>43021</c:v>
                </c:pt>
                <c:pt idx="3266" formatCode="m/d/yyyy">
                  <c:v>43024</c:v>
                </c:pt>
                <c:pt idx="3267" formatCode="m/d/yyyy">
                  <c:v>43025</c:v>
                </c:pt>
                <c:pt idx="3268" formatCode="m/d/yyyy">
                  <c:v>43026</c:v>
                </c:pt>
                <c:pt idx="3269" formatCode="m/d/yyyy">
                  <c:v>43027</c:v>
                </c:pt>
                <c:pt idx="3270" formatCode="m/d/yyyy">
                  <c:v>43028</c:v>
                </c:pt>
                <c:pt idx="3271" formatCode="m/d/yyyy">
                  <c:v>43031</c:v>
                </c:pt>
                <c:pt idx="3272" formatCode="m/d/yyyy">
                  <c:v>43032</c:v>
                </c:pt>
                <c:pt idx="3273" formatCode="m/d/yyyy">
                  <c:v>43033</c:v>
                </c:pt>
                <c:pt idx="3274" formatCode="m/d/yyyy">
                  <c:v>43034</c:v>
                </c:pt>
                <c:pt idx="3275" formatCode="m/d/yyyy">
                  <c:v>43035</c:v>
                </c:pt>
                <c:pt idx="3276">
                  <c:v>43038</c:v>
                </c:pt>
                <c:pt idx="3277">
                  <c:v>43039</c:v>
                </c:pt>
                <c:pt idx="3278">
                  <c:v>43040</c:v>
                </c:pt>
                <c:pt idx="3279">
                  <c:v>43041</c:v>
                </c:pt>
                <c:pt idx="3280">
                  <c:v>43042</c:v>
                </c:pt>
                <c:pt idx="3281">
                  <c:v>43045</c:v>
                </c:pt>
                <c:pt idx="3282">
                  <c:v>43046</c:v>
                </c:pt>
                <c:pt idx="3283">
                  <c:v>43047</c:v>
                </c:pt>
                <c:pt idx="3284">
                  <c:v>43048</c:v>
                </c:pt>
                <c:pt idx="3285">
                  <c:v>43049</c:v>
                </c:pt>
                <c:pt idx="3286">
                  <c:v>43052</c:v>
                </c:pt>
                <c:pt idx="3287">
                  <c:v>43053</c:v>
                </c:pt>
                <c:pt idx="3288">
                  <c:v>43054</c:v>
                </c:pt>
                <c:pt idx="3289">
                  <c:v>43055</c:v>
                </c:pt>
                <c:pt idx="3290">
                  <c:v>43056</c:v>
                </c:pt>
                <c:pt idx="3291">
                  <c:v>43059</c:v>
                </c:pt>
                <c:pt idx="3292">
                  <c:v>43060</c:v>
                </c:pt>
                <c:pt idx="3293">
                  <c:v>43061</c:v>
                </c:pt>
                <c:pt idx="3294">
                  <c:v>43062</c:v>
                </c:pt>
                <c:pt idx="3295">
                  <c:v>43063</c:v>
                </c:pt>
                <c:pt idx="3296">
                  <c:v>43066</c:v>
                </c:pt>
                <c:pt idx="3297">
                  <c:v>43067</c:v>
                </c:pt>
                <c:pt idx="3298">
                  <c:v>43068</c:v>
                </c:pt>
                <c:pt idx="3299">
                  <c:v>43069</c:v>
                </c:pt>
                <c:pt idx="3300">
                  <c:v>43070</c:v>
                </c:pt>
                <c:pt idx="3301">
                  <c:v>43073</c:v>
                </c:pt>
                <c:pt idx="3302">
                  <c:v>43074</c:v>
                </c:pt>
                <c:pt idx="3303">
                  <c:v>43075</c:v>
                </c:pt>
                <c:pt idx="3304">
                  <c:v>43076</c:v>
                </c:pt>
                <c:pt idx="3305">
                  <c:v>43077</c:v>
                </c:pt>
                <c:pt idx="3306">
                  <c:v>43080</c:v>
                </c:pt>
                <c:pt idx="3307">
                  <c:v>43081</c:v>
                </c:pt>
                <c:pt idx="3308">
                  <c:v>43082</c:v>
                </c:pt>
                <c:pt idx="3309">
                  <c:v>43083</c:v>
                </c:pt>
                <c:pt idx="3310">
                  <c:v>43084</c:v>
                </c:pt>
                <c:pt idx="3311">
                  <c:v>43087</c:v>
                </c:pt>
                <c:pt idx="3312">
                  <c:v>43088</c:v>
                </c:pt>
                <c:pt idx="3313">
                  <c:v>43089</c:v>
                </c:pt>
                <c:pt idx="3314">
                  <c:v>43090</c:v>
                </c:pt>
                <c:pt idx="3315">
                  <c:v>43091</c:v>
                </c:pt>
                <c:pt idx="3316">
                  <c:v>43094</c:v>
                </c:pt>
                <c:pt idx="3317">
                  <c:v>43095</c:v>
                </c:pt>
                <c:pt idx="3318">
                  <c:v>43096</c:v>
                </c:pt>
                <c:pt idx="3319">
                  <c:v>43097</c:v>
                </c:pt>
                <c:pt idx="3320">
                  <c:v>43098</c:v>
                </c:pt>
                <c:pt idx="3321">
                  <c:v>43070</c:v>
                </c:pt>
                <c:pt idx="3322">
                  <c:v>43073</c:v>
                </c:pt>
                <c:pt idx="3323">
                  <c:v>43074</c:v>
                </c:pt>
                <c:pt idx="3324">
                  <c:v>43075</c:v>
                </c:pt>
                <c:pt idx="3325">
                  <c:v>43076</c:v>
                </c:pt>
                <c:pt idx="3326">
                  <c:v>43077</c:v>
                </c:pt>
                <c:pt idx="3327">
                  <c:v>43080</c:v>
                </c:pt>
                <c:pt idx="3328">
                  <c:v>43081</c:v>
                </c:pt>
                <c:pt idx="3329">
                  <c:v>43082</c:v>
                </c:pt>
                <c:pt idx="3330">
                  <c:v>43083</c:v>
                </c:pt>
                <c:pt idx="3331">
                  <c:v>43084</c:v>
                </c:pt>
                <c:pt idx="3332">
                  <c:v>43087</c:v>
                </c:pt>
                <c:pt idx="3333">
                  <c:v>43088</c:v>
                </c:pt>
                <c:pt idx="3334">
                  <c:v>43089</c:v>
                </c:pt>
                <c:pt idx="3335">
                  <c:v>43090</c:v>
                </c:pt>
                <c:pt idx="3336">
                  <c:v>43091</c:v>
                </c:pt>
                <c:pt idx="3337">
                  <c:v>43094</c:v>
                </c:pt>
                <c:pt idx="3338">
                  <c:v>43095</c:v>
                </c:pt>
                <c:pt idx="3339">
                  <c:v>43096</c:v>
                </c:pt>
                <c:pt idx="3340">
                  <c:v>43097</c:v>
                </c:pt>
                <c:pt idx="3341">
                  <c:v>43098</c:v>
                </c:pt>
                <c:pt idx="3342">
                  <c:v>43101</c:v>
                </c:pt>
                <c:pt idx="3343">
                  <c:v>43102</c:v>
                </c:pt>
                <c:pt idx="3344">
                  <c:v>43103</c:v>
                </c:pt>
                <c:pt idx="3345">
                  <c:v>43104</c:v>
                </c:pt>
                <c:pt idx="3346">
                  <c:v>43105</c:v>
                </c:pt>
                <c:pt idx="3347">
                  <c:v>43108</c:v>
                </c:pt>
                <c:pt idx="3348">
                  <c:v>43109</c:v>
                </c:pt>
                <c:pt idx="3349">
                  <c:v>43110</c:v>
                </c:pt>
                <c:pt idx="3350">
                  <c:v>43111</c:v>
                </c:pt>
                <c:pt idx="3351">
                  <c:v>43112</c:v>
                </c:pt>
                <c:pt idx="3352">
                  <c:v>43115</c:v>
                </c:pt>
                <c:pt idx="3353">
                  <c:v>43116</c:v>
                </c:pt>
                <c:pt idx="3354">
                  <c:v>43117</c:v>
                </c:pt>
                <c:pt idx="3355">
                  <c:v>43118</c:v>
                </c:pt>
                <c:pt idx="3356">
                  <c:v>43119</c:v>
                </c:pt>
                <c:pt idx="3357">
                  <c:v>43122</c:v>
                </c:pt>
                <c:pt idx="3358">
                  <c:v>43123</c:v>
                </c:pt>
                <c:pt idx="3359">
                  <c:v>43124</c:v>
                </c:pt>
                <c:pt idx="3360">
                  <c:v>43125</c:v>
                </c:pt>
                <c:pt idx="3361">
                  <c:v>43126</c:v>
                </c:pt>
              </c:numCache>
            </c:numRef>
          </c:cat>
          <c:val>
            <c:numRef>
              <c:f>Hoja1!$E$2:$E$3363</c:f>
              <c:numCache>
                <c:formatCode>General</c:formatCode>
                <c:ptCount val="3362"/>
                <c:pt idx="0">
                  <c:v>218</c:v>
                </c:pt>
                <c:pt idx="1">
                  <c:v>228</c:v>
                </c:pt>
                <c:pt idx="2">
                  <c:v>235</c:v>
                </c:pt>
                <c:pt idx="3">
                  <c:v>241</c:v>
                </c:pt>
                <c:pt idx="4">
                  <c:v>240</c:v>
                </c:pt>
                <c:pt idx="5">
                  <c:v>260</c:v>
                </c:pt>
                <c:pt idx="6">
                  <c:v>250</c:v>
                </c:pt>
                <c:pt idx="7">
                  <c:v>251</c:v>
                </c:pt>
                <c:pt idx="8">
                  <c:v>249</c:v>
                </c:pt>
                <c:pt idx="9">
                  <c:v>251</c:v>
                </c:pt>
                <c:pt idx="10">
                  <c:v>251</c:v>
                </c:pt>
                <c:pt idx="11">
                  <c:v>259</c:v>
                </c:pt>
                <c:pt idx="12">
                  <c:v>260</c:v>
                </c:pt>
                <c:pt idx="13">
                  <c:v>251</c:v>
                </c:pt>
                <c:pt idx="14">
                  <c:v>247</c:v>
                </c:pt>
                <c:pt idx="15">
                  <c:v>241</c:v>
                </c:pt>
                <c:pt idx="16">
                  <c:v>238</c:v>
                </c:pt>
                <c:pt idx="17">
                  <c:v>234</c:v>
                </c:pt>
                <c:pt idx="18">
                  <c:v>239</c:v>
                </c:pt>
                <c:pt idx="19">
                  <c:v>240</c:v>
                </c:pt>
                <c:pt idx="20">
                  <c:v>239</c:v>
                </c:pt>
                <c:pt idx="21">
                  <c:v>248</c:v>
                </c:pt>
                <c:pt idx="22">
                  <c:v>253</c:v>
                </c:pt>
                <c:pt idx="23">
                  <c:v>248</c:v>
                </c:pt>
                <c:pt idx="24">
                  <c:v>239</c:v>
                </c:pt>
                <c:pt idx="25">
                  <c:v>229</c:v>
                </c:pt>
                <c:pt idx="26">
                  <c:v>235</c:v>
                </c:pt>
                <c:pt idx="27">
                  <c:v>239</c:v>
                </c:pt>
                <c:pt idx="28">
                  <c:v>239</c:v>
                </c:pt>
                <c:pt idx="29">
                  <c:v>240</c:v>
                </c:pt>
                <c:pt idx="30">
                  <c:v>240</c:v>
                </c:pt>
                <c:pt idx="31">
                  <c:v>240</c:v>
                </c:pt>
                <c:pt idx="32">
                  <c:v>236</c:v>
                </c:pt>
                <c:pt idx="33">
                  <c:v>235</c:v>
                </c:pt>
                <c:pt idx="34">
                  <c:v>232</c:v>
                </c:pt>
                <c:pt idx="35">
                  <c:v>232</c:v>
                </c:pt>
                <c:pt idx="36">
                  <c:v>238</c:v>
                </c:pt>
                <c:pt idx="37">
                  <c:v>230</c:v>
                </c:pt>
                <c:pt idx="38">
                  <c:v>214</c:v>
                </c:pt>
                <c:pt idx="39">
                  <c:v>214</c:v>
                </c:pt>
                <c:pt idx="40">
                  <c:v>211</c:v>
                </c:pt>
                <c:pt idx="41">
                  <c:v>213</c:v>
                </c:pt>
                <c:pt idx="42">
                  <c:v>209</c:v>
                </c:pt>
                <c:pt idx="43">
                  <c:v>203</c:v>
                </c:pt>
                <c:pt idx="44">
                  <c:v>197</c:v>
                </c:pt>
                <c:pt idx="45">
                  <c:v>194</c:v>
                </c:pt>
                <c:pt idx="46">
                  <c:v>193</c:v>
                </c:pt>
                <c:pt idx="47">
                  <c:v>198</c:v>
                </c:pt>
                <c:pt idx="48">
                  <c:v>203</c:v>
                </c:pt>
                <c:pt idx="49">
                  <c:v>207</c:v>
                </c:pt>
                <c:pt idx="50">
                  <c:v>215</c:v>
                </c:pt>
                <c:pt idx="51">
                  <c:v>231</c:v>
                </c:pt>
                <c:pt idx="52">
                  <c:v>241</c:v>
                </c:pt>
                <c:pt idx="53">
                  <c:v>227</c:v>
                </c:pt>
                <c:pt idx="54">
                  <c:v>235</c:v>
                </c:pt>
                <c:pt idx="55">
                  <c:v>236</c:v>
                </c:pt>
                <c:pt idx="56">
                  <c:v>249</c:v>
                </c:pt>
                <c:pt idx="57">
                  <c:v>254</c:v>
                </c:pt>
                <c:pt idx="58">
                  <c:v>273</c:v>
                </c:pt>
                <c:pt idx="59">
                  <c:v>278</c:v>
                </c:pt>
                <c:pt idx="60">
                  <c:v>262</c:v>
                </c:pt>
                <c:pt idx="61">
                  <c:v>252</c:v>
                </c:pt>
                <c:pt idx="62">
                  <c:v>239</c:v>
                </c:pt>
                <c:pt idx="63">
                  <c:v>247</c:v>
                </c:pt>
                <c:pt idx="64">
                  <c:v>251</c:v>
                </c:pt>
                <c:pt idx="65">
                  <c:v>256</c:v>
                </c:pt>
                <c:pt idx="66">
                  <c:v>250</c:v>
                </c:pt>
                <c:pt idx="67">
                  <c:v>247</c:v>
                </c:pt>
                <c:pt idx="68">
                  <c:v>244</c:v>
                </c:pt>
                <c:pt idx="69">
                  <c:v>237</c:v>
                </c:pt>
                <c:pt idx="70">
                  <c:v>236</c:v>
                </c:pt>
                <c:pt idx="71">
                  <c:v>237</c:v>
                </c:pt>
                <c:pt idx="72">
                  <c:v>261</c:v>
                </c:pt>
                <c:pt idx="73">
                  <c:v>274</c:v>
                </c:pt>
                <c:pt idx="74">
                  <c:v>267</c:v>
                </c:pt>
                <c:pt idx="75">
                  <c:v>241</c:v>
                </c:pt>
                <c:pt idx="76">
                  <c:v>251</c:v>
                </c:pt>
                <c:pt idx="77">
                  <c:v>243</c:v>
                </c:pt>
                <c:pt idx="78">
                  <c:v>239</c:v>
                </c:pt>
                <c:pt idx="79">
                  <c:v>241</c:v>
                </c:pt>
                <c:pt idx="80">
                  <c:v>225</c:v>
                </c:pt>
                <c:pt idx="81">
                  <c:v>233</c:v>
                </c:pt>
                <c:pt idx="82">
                  <c:v>242</c:v>
                </c:pt>
                <c:pt idx="83">
                  <c:v>234</c:v>
                </c:pt>
                <c:pt idx="84">
                  <c:v>236</c:v>
                </c:pt>
                <c:pt idx="85">
                  <c:v>232</c:v>
                </c:pt>
                <c:pt idx="86">
                  <c:v>224</c:v>
                </c:pt>
                <c:pt idx="87">
                  <c:v>224</c:v>
                </c:pt>
                <c:pt idx="88">
                  <c:v>218</c:v>
                </c:pt>
                <c:pt idx="89">
                  <c:v>213</c:v>
                </c:pt>
                <c:pt idx="90">
                  <c:v>216</c:v>
                </c:pt>
                <c:pt idx="91">
                  <c:v>227</c:v>
                </c:pt>
                <c:pt idx="92">
                  <c:v>224</c:v>
                </c:pt>
                <c:pt idx="93">
                  <c:v>231</c:v>
                </c:pt>
                <c:pt idx="94">
                  <c:v>234</c:v>
                </c:pt>
                <c:pt idx="95">
                  <c:v>242</c:v>
                </c:pt>
                <c:pt idx="96">
                  <c:v>236</c:v>
                </c:pt>
                <c:pt idx="97">
                  <c:v>225</c:v>
                </c:pt>
                <c:pt idx="98">
                  <c:v>223</c:v>
                </c:pt>
                <c:pt idx="99">
                  <c:v>220</c:v>
                </c:pt>
                <c:pt idx="100">
                  <c:v>222</c:v>
                </c:pt>
                <c:pt idx="101">
                  <c:v>211</c:v>
                </c:pt>
                <c:pt idx="102">
                  <c:v>208</c:v>
                </c:pt>
                <c:pt idx="103">
                  <c:v>210</c:v>
                </c:pt>
                <c:pt idx="104">
                  <c:v>206</c:v>
                </c:pt>
                <c:pt idx="105">
                  <c:v>208</c:v>
                </c:pt>
                <c:pt idx="106">
                  <c:v>192</c:v>
                </c:pt>
                <c:pt idx="107">
                  <c:v>195</c:v>
                </c:pt>
                <c:pt idx="108">
                  <c:v>199</c:v>
                </c:pt>
                <c:pt idx="109">
                  <c:v>196</c:v>
                </c:pt>
                <c:pt idx="110">
                  <c:v>194</c:v>
                </c:pt>
                <c:pt idx="111">
                  <c:v>197</c:v>
                </c:pt>
                <c:pt idx="112">
                  <c:v>194</c:v>
                </c:pt>
                <c:pt idx="113">
                  <c:v>191</c:v>
                </c:pt>
                <c:pt idx="114">
                  <c:v>194</c:v>
                </c:pt>
                <c:pt idx="115">
                  <c:v>196</c:v>
                </c:pt>
                <c:pt idx="116">
                  <c:v>195</c:v>
                </c:pt>
                <c:pt idx="117">
                  <c:v>197</c:v>
                </c:pt>
                <c:pt idx="118">
                  <c:v>197</c:v>
                </c:pt>
                <c:pt idx="119">
                  <c:v>197</c:v>
                </c:pt>
                <c:pt idx="120">
                  <c:v>202</c:v>
                </c:pt>
                <c:pt idx="121">
                  <c:v>203</c:v>
                </c:pt>
                <c:pt idx="122">
                  <c:v>204</c:v>
                </c:pt>
                <c:pt idx="123">
                  <c:v>205</c:v>
                </c:pt>
                <c:pt idx="124">
                  <c:v>203</c:v>
                </c:pt>
                <c:pt idx="125">
                  <c:v>203</c:v>
                </c:pt>
                <c:pt idx="126">
                  <c:v>206</c:v>
                </c:pt>
                <c:pt idx="127">
                  <c:v>204</c:v>
                </c:pt>
                <c:pt idx="128">
                  <c:v>201</c:v>
                </c:pt>
                <c:pt idx="129">
                  <c:v>204</c:v>
                </c:pt>
                <c:pt idx="130">
                  <c:v>205</c:v>
                </c:pt>
                <c:pt idx="131">
                  <c:v>209</c:v>
                </c:pt>
                <c:pt idx="132">
                  <c:v>201</c:v>
                </c:pt>
                <c:pt idx="133">
                  <c:v>198</c:v>
                </c:pt>
                <c:pt idx="134">
                  <c:v>192</c:v>
                </c:pt>
                <c:pt idx="135">
                  <c:v>190</c:v>
                </c:pt>
                <c:pt idx="136">
                  <c:v>191</c:v>
                </c:pt>
                <c:pt idx="137">
                  <c:v>185</c:v>
                </c:pt>
                <c:pt idx="138">
                  <c:v>184</c:v>
                </c:pt>
                <c:pt idx="139">
                  <c:v>188</c:v>
                </c:pt>
                <c:pt idx="140">
                  <c:v>184</c:v>
                </c:pt>
                <c:pt idx="141">
                  <c:v>183</c:v>
                </c:pt>
                <c:pt idx="142">
                  <c:v>188</c:v>
                </c:pt>
                <c:pt idx="143">
                  <c:v>184</c:v>
                </c:pt>
                <c:pt idx="144">
                  <c:v>188</c:v>
                </c:pt>
                <c:pt idx="145">
                  <c:v>179</c:v>
                </c:pt>
                <c:pt idx="146">
                  <c:v>174</c:v>
                </c:pt>
                <c:pt idx="147">
                  <c:v>173</c:v>
                </c:pt>
                <c:pt idx="148">
                  <c:v>171</c:v>
                </c:pt>
                <c:pt idx="149">
                  <c:v>167</c:v>
                </c:pt>
                <c:pt idx="150">
                  <c:v>166</c:v>
                </c:pt>
                <c:pt idx="151">
                  <c:v>158</c:v>
                </c:pt>
                <c:pt idx="152">
                  <c:v>159</c:v>
                </c:pt>
                <c:pt idx="153">
                  <c:v>158</c:v>
                </c:pt>
                <c:pt idx="154">
                  <c:v>157</c:v>
                </c:pt>
                <c:pt idx="155">
                  <c:v>150</c:v>
                </c:pt>
                <c:pt idx="156">
                  <c:v>154</c:v>
                </c:pt>
                <c:pt idx="157">
                  <c:v>158</c:v>
                </c:pt>
                <c:pt idx="158">
                  <c:v>150</c:v>
                </c:pt>
                <c:pt idx="159">
                  <c:v>153</c:v>
                </c:pt>
                <c:pt idx="160">
                  <c:v>155</c:v>
                </c:pt>
                <c:pt idx="161">
                  <c:v>#N/A</c:v>
                </c:pt>
                <c:pt idx="162">
                  <c:v>#N/A</c:v>
                </c:pt>
                <c:pt idx="163">
                  <c:v>155</c:v>
                </c:pt>
                <c:pt idx="164">
                  <c:v>155</c:v>
                </c:pt>
                <c:pt idx="165">
                  <c:v>160</c:v>
                </c:pt>
                <c:pt idx="166">
                  <c:v>#N/A</c:v>
                </c:pt>
                <c:pt idx="167">
                  <c:v>#N/A</c:v>
                </c:pt>
                <c:pt idx="168">
                  <c:v>160</c:v>
                </c:pt>
                <c:pt idx="169">
                  <c:v>163</c:v>
                </c:pt>
                <c:pt idx="170">
                  <c:v>169</c:v>
                </c:pt>
                <c:pt idx="171">
                  <c:v>168</c:v>
                </c:pt>
                <c:pt idx="172">
                  <c:v>171</c:v>
                </c:pt>
                <c:pt idx="173">
                  <c:v>169</c:v>
                </c:pt>
                <c:pt idx="174">
                  <c:v>167</c:v>
                </c:pt>
                <c:pt idx="175">
                  <c:v>160</c:v>
                </c:pt>
                <c:pt idx="176">
                  <c:v>151</c:v>
                </c:pt>
                <c:pt idx="177">
                  <c:v>148</c:v>
                </c:pt>
                <c:pt idx="178">
                  <c:v>147</c:v>
                </c:pt>
                <c:pt idx="179">
                  <c:v>149</c:v>
                </c:pt>
                <c:pt idx="180">
                  <c:v>148</c:v>
                </c:pt>
                <c:pt idx="181">
                  <c:v>148</c:v>
                </c:pt>
                <c:pt idx="182">
                  <c:v>148</c:v>
                </c:pt>
                <c:pt idx="183">
                  <c:v>146</c:v>
                </c:pt>
                <c:pt idx="184">
                  <c:v>149</c:v>
                </c:pt>
                <c:pt idx="185">
                  <c:v>146</c:v>
                </c:pt>
                <c:pt idx="186">
                  <c:v>150</c:v>
                </c:pt>
                <c:pt idx="187">
                  <c:v>146</c:v>
                </c:pt>
                <c:pt idx="188">
                  <c:v>141</c:v>
                </c:pt>
                <c:pt idx="189">
                  <c:v>142</c:v>
                </c:pt>
                <c:pt idx="190">
                  <c:v>140</c:v>
                </c:pt>
                <c:pt idx="191">
                  <c:v>137</c:v>
                </c:pt>
                <c:pt idx="192">
                  <c:v>138</c:v>
                </c:pt>
                <c:pt idx="193">
                  <c:v>134</c:v>
                </c:pt>
                <c:pt idx="194">
                  <c:v>137</c:v>
                </c:pt>
                <c:pt idx="195">
                  <c:v>144</c:v>
                </c:pt>
                <c:pt idx="196">
                  <c:v>161</c:v>
                </c:pt>
                <c:pt idx="197">
                  <c:v>158</c:v>
                </c:pt>
                <c:pt idx="198">
                  <c:v>158</c:v>
                </c:pt>
                <c:pt idx="199">
                  <c:v>164</c:v>
                </c:pt>
                <c:pt idx="200">
                  <c:v>173</c:v>
                </c:pt>
                <c:pt idx="201">
                  <c:v>185</c:v>
                </c:pt>
                <c:pt idx="202">
                  <c:v>195</c:v>
                </c:pt>
                <c:pt idx="203">
                  <c:v>190</c:v>
                </c:pt>
                <c:pt idx="204">
                  <c:v>193</c:v>
                </c:pt>
                <c:pt idx="205">
                  <c:v>193</c:v>
                </c:pt>
                <c:pt idx="206">
                  <c:v>197</c:v>
                </c:pt>
                <c:pt idx="207">
                  <c:v>196</c:v>
                </c:pt>
                <c:pt idx="208">
                  <c:v>195</c:v>
                </c:pt>
                <c:pt idx="209">
                  <c:v>185</c:v>
                </c:pt>
                <c:pt idx="210">
                  <c:v>182</c:v>
                </c:pt>
                <c:pt idx="211">
                  <c:v>187</c:v>
                </c:pt>
                <c:pt idx="212">
                  <c:v>181</c:v>
                </c:pt>
                <c:pt idx="213">
                  <c:v>176</c:v>
                </c:pt>
                <c:pt idx="214">
                  <c:v>170</c:v>
                </c:pt>
                <c:pt idx="215">
                  <c:v>170</c:v>
                </c:pt>
                <c:pt idx="216">
                  <c:v>168</c:v>
                </c:pt>
                <c:pt idx="217">
                  <c:v>168</c:v>
                </c:pt>
                <c:pt idx="218">
                  <c:v>170</c:v>
                </c:pt>
                <c:pt idx="219">
                  <c:v>164</c:v>
                </c:pt>
                <c:pt idx="220">
                  <c:v>164</c:v>
                </c:pt>
                <c:pt idx="221">
                  <c:v>168</c:v>
                </c:pt>
                <c:pt idx="222">
                  <c:v>167</c:v>
                </c:pt>
                <c:pt idx="223">
                  <c:v>168</c:v>
                </c:pt>
                <c:pt idx="224">
                  <c:v>166</c:v>
                </c:pt>
                <c:pt idx="225">
                  <c:v>166</c:v>
                </c:pt>
                <c:pt idx="226">
                  <c:v>167</c:v>
                </c:pt>
                <c:pt idx="227">
                  <c:v>165</c:v>
                </c:pt>
                <c:pt idx="228">
                  <c:v>164</c:v>
                </c:pt>
                <c:pt idx="229">
                  <c:v>159</c:v>
                </c:pt>
                <c:pt idx="230">
                  <c:v>152</c:v>
                </c:pt>
                <c:pt idx="231">
                  <c:v>153</c:v>
                </c:pt>
                <c:pt idx="232">
                  <c:v>150</c:v>
                </c:pt>
                <c:pt idx="233">
                  <c:v>157</c:v>
                </c:pt>
                <c:pt idx="234">
                  <c:v>157</c:v>
                </c:pt>
                <c:pt idx="235">
                  <c:v>158</c:v>
                </c:pt>
                <c:pt idx="236">
                  <c:v>158</c:v>
                </c:pt>
                <c:pt idx="237">
                  <c:v>146</c:v>
                </c:pt>
                <c:pt idx="238">
                  <c:v>154</c:v>
                </c:pt>
                <c:pt idx="239">
                  <c:v>157</c:v>
                </c:pt>
                <c:pt idx="240">
                  <c:v>161</c:v>
                </c:pt>
                <c:pt idx="241">
                  <c:v>165</c:v>
                </c:pt>
                <c:pt idx="242">
                  <c:v>161</c:v>
                </c:pt>
                <c:pt idx="243">
                  <c:v>169</c:v>
                </c:pt>
                <c:pt idx="244">
                  <c:v>178</c:v>
                </c:pt>
                <c:pt idx="245">
                  <c:v>185</c:v>
                </c:pt>
                <c:pt idx="246">
                  <c:v>198</c:v>
                </c:pt>
                <c:pt idx="247">
                  <c:v>198</c:v>
                </c:pt>
                <c:pt idx="248">
                  <c:v>200</c:v>
                </c:pt>
                <c:pt idx="249">
                  <c:v>204</c:v>
                </c:pt>
                <c:pt idx="250">
                  <c:v>200</c:v>
                </c:pt>
                <c:pt idx="251">
                  <c:v>203</c:v>
                </c:pt>
                <c:pt idx="252">
                  <c:v>205</c:v>
                </c:pt>
                <c:pt idx="253">
                  <c:v>206</c:v>
                </c:pt>
                <c:pt idx="254">
                  <c:v>203</c:v>
                </c:pt>
                <c:pt idx="255">
                  <c:v>208</c:v>
                </c:pt>
                <c:pt idx="256">
                  <c:v>204</c:v>
                </c:pt>
                <c:pt idx="257">
                  <c:v>206</c:v>
                </c:pt>
                <c:pt idx="258">
                  <c:v>#N/A</c:v>
                </c:pt>
                <c:pt idx="259">
                  <c:v>215</c:v>
                </c:pt>
                <c:pt idx="260">
                  <c:v>212</c:v>
                </c:pt>
                <c:pt idx="261">
                  <c:v>208</c:v>
                </c:pt>
                <c:pt idx="262">
                  <c:v>201</c:v>
                </c:pt>
                <c:pt idx="263">
                  <c:v>200</c:v>
                </c:pt>
                <c:pt idx="264">
                  <c:v>198</c:v>
                </c:pt>
                <c:pt idx="265">
                  <c:v>194</c:v>
                </c:pt>
                <c:pt idx="266">
                  <c:v>203</c:v>
                </c:pt>
                <c:pt idx="267">
                  <c:v>215</c:v>
                </c:pt>
                <c:pt idx="268">
                  <c:v>212</c:v>
                </c:pt>
                <c:pt idx="269">
                  <c:v>213</c:v>
                </c:pt>
                <c:pt idx="270">
                  <c:v>205</c:v>
                </c:pt>
                <c:pt idx="271">
                  <c:v>191</c:v>
                </c:pt>
                <c:pt idx="272">
                  <c:v>190</c:v>
                </c:pt>
                <c:pt idx="273">
                  <c:v>189</c:v>
                </c:pt>
                <c:pt idx="274">
                  <c:v>180</c:v>
                </c:pt>
                <c:pt idx="275">
                  <c:v>180</c:v>
                </c:pt>
                <c:pt idx="276">
                  <c:v>164</c:v>
                </c:pt>
                <c:pt idx="277">
                  <c:v>156</c:v>
                </c:pt>
                <c:pt idx="278">
                  <c:v>157</c:v>
                </c:pt>
                <c:pt idx="279">
                  <c:v>160</c:v>
                </c:pt>
                <c:pt idx="280">
                  <c:v>155</c:v>
                </c:pt>
                <c:pt idx="281">
                  <c:v>151</c:v>
                </c:pt>
                <c:pt idx="282">
                  <c:v>148</c:v>
                </c:pt>
                <c:pt idx="283">
                  <c:v>144</c:v>
                </c:pt>
                <c:pt idx="284">
                  <c:v>151</c:v>
                </c:pt>
                <c:pt idx="285">
                  <c:v>146</c:v>
                </c:pt>
                <c:pt idx="286">
                  <c:v>145</c:v>
                </c:pt>
                <c:pt idx="287">
                  <c:v>138</c:v>
                </c:pt>
                <c:pt idx="288">
                  <c:v>139</c:v>
                </c:pt>
                <c:pt idx="289">
                  <c:v>139</c:v>
                </c:pt>
                <c:pt idx="290">
                  <c:v>141</c:v>
                </c:pt>
                <c:pt idx="291">
                  <c:v>140</c:v>
                </c:pt>
                <c:pt idx="292">
                  <c:v>138</c:v>
                </c:pt>
                <c:pt idx="293">
                  <c:v>137</c:v>
                </c:pt>
                <c:pt idx="294">
                  <c:v>139</c:v>
                </c:pt>
                <c:pt idx="295">
                  <c:v>137</c:v>
                </c:pt>
                <c:pt idx="296">
                  <c:v>134</c:v>
                </c:pt>
                <c:pt idx="297">
                  <c:v>131</c:v>
                </c:pt>
                <c:pt idx="298">
                  <c:v>128</c:v>
                </c:pt>
                <c:pt idx="299">
                  <c:v>143</c:v>
                </c:pt>
                <c:pt idx="300">
                  <c:v>141</c:v>
                </c:pt>
                <c:pt idx="301">
                  <c:v>142</c:v>
                </c:pt>
                <c:pt idx="302">
                  <c:v>141</c:v>
                </c:pt>
                <c:pt idx="303">
                  <c:v>147</c:v>
                </c:pt>
                <c:pt idx="304">
                  <c:v>157</c:v>
                </c:pt>
                <c:pt idx="305">
                  <c:v>163</c:v>
                </c:pt>
                <c:pt idx="306">
                  <c:v>162</c:v>
                </c:pt>
                <c:pt idx="307">
                  <c:v>157</c:v>
                </c:pt>
                <c:pt idx="308">
                  <c:v>171</c:v>
                </c:pt>
                <c:pt idx="309">
                  <c:v>179</c:v>
                </c:pt>
                <c:pt idx="310">
                  <c:v>183</c:v>
                </c:pt>
                <c:pt idx="311">
                  <c:v>190</c:v>
                </c:pt>
                <c:pt idx="312">
                  <c:v>195</c:v>
                </c:pt>
                <c:pt idx="313">
                  <c:v>222</c:v>
                </c:pt>
                <c:pt idx="314">
                  <c:v>219</c:v>
                </c:pt>
                <c:pt idx="315">
                  <c:v>217</c:v>
                </c:pt>
                <c:pt idx="316">
                  <c:v>220</c:v>
                </c:pt>
                <c:pt idx="317">
                  <c:v>216</c:v>
                </c:pt>
                <c:pt idx="318">
                  <c:v>209</c:v>
                </c:pt>
                <c:pt idx="319">
                  <c:v>187</c:v>
                </c:pt>
                <c:pt idx="320">
                  <c:v>189</c:v>
                </c:pt>
                <c:pt idx="321">
                  <c:v>191</c:v>
                </c:pt>
                <c:pt idx="322">
                  <c:v>187</c:v>
                </c:pt>
                <c:pt idx="323">
                  <c:v>191</c:v>
                </c:pt>
                <c:pt idx="324">
                  <c:v>204</c:v>
                </c:pt>
                <c:pt idx="325">
                  <c:v>218</c:v>
                </c:pt>
                <c:pt idx="326">
                  <c:v>216</c:v>
                </c:pt>
                <c:pt idx="327">
                  <c:v>202</c:v>
                </c:pt>
                <c:pt idx="328">
                  <c:v>189</c:v>
                </c:pt>
                <c:pt idx="329">
                  <c:v>195</c:v>
                </c:pt>
                <c:pt idx="330">
                  <c:v>190</c:v>
                </c:pt>
                <c:pt idx="331">
                  <c:v>190</c:v>
                </c:pt>
                <c:pt idx="332">
                  <c:v>187</c:v>
                </c:pt>
                <c:pt idx="333">
                  <c:v>183</c:v>
                </c:pt>
                <c:pt idx="334">
                  <c:v>179</c:v>
                </c:pt>
                <c:pt idx="335">
                  <c:v>178</c:v>
                </c:pt>
                <c:pt idx="336">
                  <c:v>182</c:v>
                </c:pt>
                <c:pt idx="337">
                  <c:v>186</c:v>
                </c:pt>
                <c:pt idx="338">
                  <c:v>187</c:v>
                </c:pt>
                <c:pt idx="339">
                  <c:v>186</c:v>
                </c:pt>
                <c:pt idx="340">
                  <c:v>173</c:v>
                </c:pt>
                <c:pt idx="341">
                  <c:v>181</c:v>
                </c:pt>
                <c:pt idx="342">
                  <c:v>177</c:v>
                </c:pt>
                <c:pt idx="343">
                  <c:v>180</c:v>
                </c:pt>
                <c:pt idx="344">
                  <c:v>181</c:v>
                </c:pt>
                <c:pt idx="345">
                  <c:v>173</c:v>
                </c:pt>
                <c:pt idx="346">
                  <c:v>171</c:v>
                </c:pt>
                <c:pt idx="347">
                  <c:v>163</c:v>
                </c:pt>
                <c:pt idx="348">
                  <c:v>163</c:v>
                </c:pt>
                <c:pt idx="349">
                  <c:v>151</c:v>
                </c:pt>
                <c:pt idx="350">
                  <c:v>162</c:v>
                </c:pt>
                <c:pt idx="351">
                  <c:v>165</c:v>
                </c:pt>
                <c:pt idx="352">
                  <c:v>174</c:v>
                </c:pt>
                <c:pt idx="353">
                  <c:v>165</c:v>
                </c:pt>
                <c:pt idx="354">
                  <c:v>169</c:v>
                </c:pt>
                <c:pt idx="355">
                  <c:v>164</c:v>
                </c:pt>
                <c:pt idx="356">
                  <c:v>167</c:v>
                </c:pt>
                <c:pt idx="357">
                  <c:v>182</c:v>
                </c:pt>
                <c:pt idx="358">
                  <c:v>175</c:v>
                </c:pt>
                <c:pt idx="359">
                  <c:v>179</c:v>
                </c:pt>
                <c:pt idx="360">
                  <c:v>167</c:v>
                </c:pt>
                <c:pt idx="361">
                  <c:v>165</c:v>
                </c:pt>
                <c:pt idx="362">
                  <c:v>171</c:v>
                </c:pt>
                <c:pt idx="363">
                  <c:v>178</c:v>
                </c:pt>
                <c:pt idx="364">
                  <c:v>164</c:v>
                </c:pt>
                <c:pt idx="365">
                  <c:v>165</c:v>
                </c:pt>
                <c:pt idx="366">
                  <c:v>157</c:v>
                </c:pt>
                <c:pt idx="367">
                  <c:v>166</c:v>
                </c:pt>
                <c:pt idx="368">
                  <c:v>164</c:v>
                </c:pt>
                <c:pt idx="369">
                  <c:v>171</c:v>
                </c:pt>
                <c:pt idx="370">
                  <c:v>172</c:v>
                </c:pt>
                <c:pt idx="371">
                  <c:v>172</c:v>
                </c:pt>
                <c:pt idx="372">
                  <c:v>175</c:v>
                </c:pt>
                <c:pt idx="373">
                  <c:v>171</c:v>
                </c:pt>
                <c:pt idx="374">
                  <c:v>167</c:v>
                </c:pt>
                <c:pt idx="375">
                  <c:v>167</c:v>
                </c:pt>
                <c:pt idx="376">
                  <c:v>165</c:v>
                </c:pt>
                <c:pt idx="377">
                  <c:v>169</c:v>
                </c:pt>
                <c:pt idx="378">
                  <c:v>171</c:v>
                </c:pt>
                <c:pt idx="379">
                  <c:v>177</c:v>
                </c:pt>
                <c:pt idx="380">
                  <c:v>178</c:v>
                </c:pt>
                <c:pt idx="381">
                  <c:v>181</c:v>
                </c:pt>
                <c:pt idx="382">
                  <c:v>189</c:v>
                </c:pt>
                <c:pt idx="383">
                  <c:v>191</c:v>
                </c:pt>
                <c:pt idx="384">
                  <c:v>181</c:v>
                </c:pt>
                <c:pt idx="385">
                  <c:v>162</c:v>
                </c:pt>
                <c:pt idx="386">
                  <c:v>168</c:v>
                </c:pt>
                <c:pt idx="387">
                  <c:v>167</c:v>
                </c:pt>
                <c:pt idx="388">
                  <c:v>169</c:v>
                </c:pt>
                <c:pt idx="389">
                  <c:v>168</c:v>
                </c:pt>
                <c:pt idx="390">
                  <c:v>165</c:v>
                </c:pt>
                <c:pt idx="391">
                  <c:v>170</c:v>
                </c:pt>
                <c:pt idx="392">
                  <c:v>168</c:v>
                </c:pt>
                <c:pt idx="393">
                  <c:v>170</c:v>
                </c:pt>
                <c:pt idx="394">
                  <c:v>167</c:v>
                </c:pt>
                <c:pt idx="395">
                  <c:v>170</c:v>
                </c:pt>
                <c:pt idx="396">
                  <c:v>168</c:v>
                </c:pt>
                <c:pt idx="397">
                  <c:v>158</c:v>
                </c:pt>
                <c:pt idx="398">
                  <c:v>150</c:v>
                </c:pt>
                <c:pt idx="399">
                  <c:v>148</c:v>
                </c:pt>
                <c:pt idx="400">
                  <c:v>147</c:v>
                </c:pt>
                <c:pt idx="401">
                  <c:v>144</c:v>
                </c:pt>
                <c:pt idx="402">
                  <c:v>142</c:v>
                </c:pt>
                <c:pt idx="403">
                  <c:v>148</c:v>
                </c:pt>
                <c:pt idx="404">
                  <c:v>148</c:v>
                </c:pt>
                <c:pt idx="405">
                  <c:v>152</c:v>
                </c:pt>
                <c:pt idx="406">
                  <c:v>149</c:v>
                </c:pt>
                <c:pt idx="407">
                  <c:v>143</c:v>
                </c:pt>
                <c:pt idx="408">
                  <c:v>148</c:v>
                </c:pt>
                <c:pt idx="409">
                  <c:v>148</c:v>
                </c:pt>
                <c:pt idx="410">
                  <c:v>146</c:v>
                </c:pt>
                <c:pt idx="411">
                  <c:v>135</c:v>
                </c:pt>
                <c:pt idx="412">
                  <c:v>135</c:v>
                </c:pt>
                <c:pt idx="413">
                  <c:v>140</c:v>
                </c:pt>
                <c:pt idx="414">
                  <c:v>138</c:v>
                </c:pt>
                <c:pt idx="415">
                  <c:v>136</c:v>
                </c:pt>
                <c:pt idx="416">
                  <c:v>135</c:v>
                </c:pt>
                <c:pt idx="417">
                  <c:v>133</c:v>
                </c:pt>
                <c:pt idx="418">
                  <c:v>133</c:v>
                </c:pt>
                <c:pt idx="419">
                  <c:v>134</c:v>
                </c:pt>
                <c:pt idx="420">
                  <c:v>134</c:v>
                </c:pt>
                <c:pt idx="421">
                  <c:v>136</c:v>
                </c:pt>
                <c:pt idx="422">
                  <c:v>140</c:v>
                </c:pt>
                <c:pt idx="423">
                  <c:v>145</c:v>
                </c:pt>
                <c:pt idx="424">
                  <c:v>147</c:v>
                </c:pt>
                <c:pt idx="425">
                  <c:v>143</c:v>
                </c:pt>
                <c:pt idx="426">
                  <c:v>144</c:v>
                </c:pt>
                <c:pt idx="427">
                  <c:v>136</c:v>
                </c:pt>
                <c:pt idx="428">
                  <c:v>136</c:v>
                </c:pt>
                <c:pt idx="429">
                  <c:v>136</c:v>
                </c:pt>
                <c:pt idx="430">
                  <c:v>138</c:v>
                </c:pt>
                <c:pt idx="431">
                  <c:v>132</c:v>
                </c:pt>
                <c:pt idx="432">
                  <c:v>131</c:v>
                </c:pt>
                <c:pt idx="433">
                  <c:v>134</c:v>
                </c:pt>
                <c:pt idx="434">
                  <c:v>130</c:v>
                </c:pt>
                <c:pt idx="435">
                  <c:v>135</c:v>
                </c:pt>
                <c:pt idx="436">
                  <c:v>143</c:v>
                </c:pt>
                <c:pt idx="437">
                  <c:v>136</c:v>
                </c:pt>
                <c:pt idx="438">
                  <c:v>132</c:v>
                </c:pt>
                <c:pt idx="439">
                  <c:v>131</c:v>
                </c:pt>
                <c:pt idx="440">
                  <c:v>132</c:v>
                </c:pt>
                <c:pt idx="441">
                  <c:v>135</c:v>
                </c:pt>
                <c:pt idx="442">
                  <c:v>131</c:v>
                </c:pt>
                <c:pt idx="443">
                  <c:v>145</c:v>
                </c:pt>
                <c:pt idx="444">
                  <c:v>146</c:v>
                </c:pt>
                <c:pt idx="445">
                  <c:v>145</c:v>
                </c:pt>
                <c:pt idx="446">
                  <c:v>135</c:v>
                </c:pt>
                <c:pt idx="447">
                  <c:v>130</c:v>
                </c:pt>
                <c:pt idx="448">
                  <c:v>127</c:v>
                </c:pt>
                <c:pt idx="449">
                  <c:v>171</c:v>
                </c:pt>
                <c:pt idx="450">
                  <c:v>169</c:v>
                </c:pt>
                <c:pt idx="451">
                  <c:v>167</c:v>
                </c:pt>
                <c:pt idx="452">
                  <c:v>168</c:v>
                </c:pt>
                <c:pt idx="453">
                  <c:v>159</c:v>
                </c:pt>
                <c:pt idx="454">
                  <c:v>155</c:v>
                </c:pt>
                <c:pt idx="455">
                  <c:v>154</c:v>
                </c:pt>
                <c:pt idx="456">
                  <c:v>148</c:v>
                </c:pt>
                <c:pt idx="457">
                  <c:v>149</c:v>
                </c:pt>
                <c:pt idx="458">
                  <c:v>148</c:v>
                </c:pt>
                <c:pt idx="459">
                  <c:v>145</c:v>
                </c:pt>
                <c:pt idx="460">
                  <c:v>145</c:v>
                </c:pt>
                <c:pt idx="461">
                  <c:v>143</c:v>
                </c:pt>
                <c:pt idx="462">
                  <c:v>141</c:v>
                </c:pt>
                <c:pt idx="463">
                  <c:v>140</c:v>
                </c:pt>
                <c:pt idx="464">
                  <c:v>141</c:v>
                </c:pt>
                <c:pt idx="465">
                  <c:v>140</c:v>
                </c:pt>
                <c:pt idx="466">
                  <c:v>142</c:v>
                </c:pt>
                <c:pt idx="467">
                  <c:v>143</c:v>
                </c:pt>
                <c:pt idx="468">
                  <c:v>143</c:v>
                </c:pt>
                <c:pt idx="469">
                  <c:v>146</c:v>
                </c:pt>
                <c:pt idx="470">
                  <c:v>148</c:v>
                </c:pt>
                <c:pt idx="471">
                  <c:v>150</c:v>
                </c:pt>
                <c:pt idx="472">
                  <c:v>152</c:v>
                </c:pt>
                <c:pt idx="473">
                  <c:v>151</c:v>
                </c:pt>
                <c:pt idx="474">
                  <c:v>144</c:v>
                </c:pt>
                <c:pt idx="475">
                  <c:v>145</c:v>
                </c:pt>
                <c:pt idx="476">
                  <c:v>140</c:v>
                </c:pt>
                <c:pt idx="477">
                  <c:v>144</c:v>
                </c:pt>
                <c:pt idx="478">
                  <c:v>142</c:v>
                </c:pt>
                <c:pt idx="479">
                  <c:v>143</c:v>
                </c:pt>
                <c:pt idx="480">
                  <c:v>165</c:v>
                </c:pt>
                <c:pt idx="481">
                  <c:v>142</c:v>
                </c:pt>
                <c:pt idx="482">
                  <c:v>139</c:v>
                </c:pt>
                <c:pt idx="483">
                  <c:v>135</c:v>
                </c:pt>
                <c:pt idx="484">
                  <c:v>141</c:v>
                </c:pt>
                <c:pt idx="485">
                  <c:v>142</c:v>
                </c:pt>
                <c:pt idx="486">
                  <c:v>143</c:v>
                </c:pt>
                <c:pt idx="487">
                  <c:v>147</c:v>
                </c:pt>
                <c:pt idx="488">
                  <c:v>147</c:v>
                </c:pt>
                <c:pt idx="489">
                  <c:v>148</c:v>
                </c:pt>
                <c:pt idx="490">
                  <c:v>151</c:v>
                </c:pt>
                <c:pt idx="491">
                  <c:v>159</c:v>
                </c:pt>
                <c:pt idx="492">
                  <c:v>153</c:v>
                </c:pt>
                <c:pt idx="493">
                  <c:v>156</c:v>
                </c:pt>
                <c:pt idx="494">
                  <c:v>155</c:v>
                </c:pt>
                <c:pt idx="495">
                  <c:v>154</c:v>
                </c:pt>
                <c:pt idx="496">
                  <c:v>147</c:v>
                </c:pt>
                <c:pt idx="497">
                  <c:v>141</c:v>
                </c:pt>
                <c:pt idx="498">
                  <c:v>136</c:v>
                </c:pt>
                <c:pt idx="499">
                  <c:v>132</c:v>
                </c:pt>
                <c:pt idx="500">
                  <c:v>133</c:v>
                </c:pt>
                <c:pt idx="501">
                  <c:v>134</c:v>
                </c:pt>
                <c:pt idx="502">
                  <c:v>128</c:v>
                </c:pt>
                <c:pt idx="503">
                  <c:v>128</c:v>
                </c:pt>
                <c:pt idx="504">
                  <c:v>127</c:v>
                </c:pt>
                <c:pt idx="505">
                  <c:v>124</c:v>
                </c:pt>
                <c:pt idx="506">
                  <c:v>125</c:v>
                </c:pt>
                <c:pt idx="507">
                  <c:v>126</c:v>
                </c:pt>
                <c:pt idx="508">
                  <c:v>124</c:v>
                </c:pt>
                <c:pt idx="509">
                  <c:v>122</c:v>
                </c:pt>
                <c:pt idx="510">
                  <c:v>122</c:v>
                </c:pt>
                <c:pt idx="511">
                  <c:v>123</c:v>
                </c:pt>
                <c:pt idx="512">
                  <c:v>119</c:v>
                </c:pt>
                <c:pt idx="513">
                  <c:v>118</c:v>
                </c:pt>
                <c:pt idx="514">
                  <c:v>118</c:v>
                </c:pt>
                <c:pt idx="515">
                  <c:v>120</c:v>
                </c:pt>
                <c:pt idx="516">
                  <c:v>121</c:v>
                </c:pt>
                <c:pt idx="517">
                  <c:v>121</c:v>
                </c:pt>
                <c:pt idx="518">
                  <c:v>124</c:v>
                </c:pt>
                <c:pt idx="519">
                  <c:v>124</c:v>
                </c:pt>
                <c:pt idx="520">
                  <c:v>122</c:v>
                </c:pt>
                <c:pt idx="521">
                  <c:v>124</c:v>
                </c:pt>
                <c:pt idx="522">
                  <c:v>121</c:v>
                </c:pt>
                <c:pt idx="523">
                  <c:v>117</c:v>
                </c:pt>
                <c:pt idx="524">
                  <c:v>203</c:v>
                </c:pt>
                <c:pt idx="525">
                  <c:v>#N/A</c:v>
                </c:pt>
                <c:pt idx="526">
                  <c:v>117</c:v>
                </c:pt>
                <c:pt idx="527">
                  <c:v>115</c:v>
                </c:pt>
                <c:pt idx="528">
                  <c:v>120</c:v>
                </c:pt>
                <c:pt idx="529">
                  <c:v>121</c:v>
                </c:pt>
                <c:pt idx="530">
                  <c:v>123</c:v>
                </c:pt>
                <c:pt idx="531">
                  <c:v>124</c:v>
                </c:pt>
                <c:pt idx="532">
                  <c:v>129</c:v>
                </c:pt>
                <c:pt idx="533">
                  <c:v>125</c:v>
                </c:pt>
                <c:pt idx="534">
                  <c:v>128</c:v>
                </c:pt>
                <c:pt idx="535">
                  <c:v>126</c:v>
                </c:pt>
                <c:pt idx="536">
                  <c:v>129</c:v>
                </c:pt>
                <c:pt idx="537">
                  <c:v>130</c:v>
                </c:pt>
                <c:pt idx="538">
                  <c:v>128</c:v>
                </c:pt>
                <c:pt idx="539">
                  <c:v>127</c:v>
                </c:pt>
                <c:pt idx="540">
                  <c:v>130</c:v>
                </c:pt>
                <c:pt idx="541">
                  <c:v>126</c:v>
                </c:pt>
                <c:pt idx="542">
                  <c:v>129</c:v>
                </c:pt>
                <c:pt idx="543">
                  <c:v>127</c:v>
                </c:pt>
                <c:pt idx="544">
                  <c:v>126</c:v>
                </c:pt>
                <c:pt idx="545">
                  <c:v>128</c:v>
                </c:pt>
                <c:pt idx="546">
                  <c:v>124</c:v>
                </c:pt>
                <c:pt idx="547">
                  <c:v>126</c:v>
                </c:pt>
                <c:pt idx="548">
                  <c:v>121</c:v>
                </c:pt>
                <c:pt idx="549">
                  <c:v>122</c:v>
                </c:pt>
                <c:pt idx="550">
                  <c:v>122</c:v>
                </c:pt>
                <c:pt idx="551">
                  <c:v>124</c:v>
                </c:pt>
                <c:pt idx="552">
                  <c:v>124</c:v>
                </c:pt>
                <c:pt idx="553">
                  <c:v>124</c:v>
                </c:pt>
                <c:pt idx="554">
                  <c:v>120</c:v>
                </c:pt>
                <c:pt idx="555">
                  <c:v>124</c:v>
                </c:pt>
                <c:pt idx="556">
                  <c:v>138</c:v>
                </c:pt>
                <c:pt idx="557">
                  <c:v>134</c:v>
                </c:pt>
                <c:pt idx="558">
                  <c:v>136</c:v>
                </c:pt>
                <c:pt idx="559">
                  <c:v>142</c:v>
                </c:pt>
                <c:pt idx="560">
                  <c:v>145</c:v>
                </c:pt>
                <c:pt idx="561">
                  <c:v>136</c:v>
                </c:pt>
                <c:pt idx="562">
                  <c:v>143</c:v>
                </c:pt>
                <c:pt idx="563">
                  <c:v>136</c:v>
                </c:pt>
                <c:pt idx="564">
                  <c:v>131</c:v>
                </c:pt>
                <c:pt idx="565">
                  <c:v>132</c:v>
                </c:pt>
                <c:pt idx="566">
                  <c:v>141</c:v>
                </c:pt>
                <c:pt idx="567">
                  <c:v>138</c:v>
                </c:pt>
                <c:pt idx="568">
                  <c:v>134</c:v>
                </c:pt>
                <c:pt idx="569">
                  <c:v>133</c:v>
                </c:pt>
                <c:pt idx="570">
                  <c:v>130</c:v>
                </c:pt>
                <c:pt idx="571">
                  <c:v>130</c:v>
                </c:pt>
                <c:pt idx="572">
                  <c:v>129</c:v>
                </c:pt>
                <c:pt idx="573">
                  <c:v>123</c:v>
                </c:pt>
                <c:pt idx="574">
                  <c:v>121</c:v>
                </c:pt>
                <c:pt idx="575">
                  <c:v>123</c:v>
                </c:pt>
                <c:pt idx="576">
                  <c:v>122</c:v>
                </c:pt>
                <c:pt idx="577">
                  <c:v>121</c:v>
                </c:pt>
                <c:pt idx="578">
                  <c:v>120</c:v>
                </c:pt>
                <c:pt idx="579">
                  <c:v>129</c:v>
                </c:pt>
                <c:pt idx="580">
                  <c:v>129</c:v>
                </c:pt>
                <c:pt idx="581">
                  <c:v>127</c:v>
                </c:pt>
                <c:pt idx="582">
                  <c:v>128</c:v>
                </c:pt>
                <c:pt idx="583">
                  <c:v>123</c:v>
                </c:pt>
                <c:pt idx="584">
                  <c:v>116</c:v>
                </c:pt>
                <c:pt idx="585">
                  <c:v>116</c:v>
                </c:pt>
                <c:pt idx="586">
                  <c:v>119</c:v>
                </c:pt>
                <c:pt idx="587">
                  <c:v>119</c:v>
                </c:pt>
                <c:pt idx="588">
                  <c:v>121</c:v>
                </c:pt>
                <c:pt idx="589">
                  <c:v>116</c:v>
                </c:pt>
                <c:pt idx="590">
                  <c:v>120</c:v>
                </c:pt>
                <c:pt idx="591">
                  <c:v>118</c:v>
                </c:pt>
                <c:pt idx="592">
                  <c:v>118</c:v>
                </c:pt>
                <c:pt idx="593">
                  <c:v>111</c:v>
                </c:pt>
                <c:pt idx="594">
                  <c:v>110</c:v>
                </c:pt>
                <c:pt idx="595">
                  <c:v>113</c:v>
                </c:pt>
                <c:pt idx="596">
                  <c:v>114</c:v>
                </c:pt>
                <c:pt idx="597">
                  <c:v>112</c:v>
                </c:pt>
                <c:pt idx="598">
                  <c:v>108</c:v>
                </c:pt>
                <c:pt idx="599">
                  <c:v>107</c:v>
                </c:pt>
                <c:pt idx="600">
                  <c:v>115</c:v>
                </c:pt>
                <c:pt idx="601">
                  <c:v>114</c:v>
                </c:pt>
                <c:pt idx="602">
                  <c:v>113</c:v>
                </c:pt>
                <c:pt idx="603">
                  <c:v>113</c:v>
                </c:pt>
                <c:pt idx="604">
                  <c:v>117</c:v>
                </c:pt>
                <c:pt idx="605">
                  <c:v>118</c:v>
                </c:pt>
                <c:pt idx="606">
                  <c:v>117</c:v>
                </c:pt>
                <c:pt idx="607">
                  <c:v>115</c:v>
                </c:pt>
                <c:pt idx="608">
                  <c:v>119</c:v>
                </c:pt>
                <c:pt idx="609">
                  <c:v>117</c:v>
                </c:pt>
                <c:pt idx="610">
                  <c:v>117</c:v>
                </c:pt>
                <c:pt idx="611">
                  <c:v>115</c:v>
                </c:pt>
                <c:pt idx="612">
                  <c:v>112</c:v>
                </c:pt>
                <c:pt idx="613">
                  <c:v>109</c:v>
                </c:pt>
                <c:pt idx="614">
                  <c:v>104</c:v>
                </c:pt>
                <c:pt idx="615">
                  <c:v>105</c:v>
                </c:pt>
                <c:pt idx="616">
                  <c:v>100</c:v>
                </c:pt>
                <c:pt idx="617">
                  <c:v>101</c:v>
                </c:pt>
                <c:pt idx="618">
                  <c:v>104</c:v>
                </c:pt>
                <c:pt idx="619">
                  <c:v>103</c:v>
                </c:pt>
                <c:pt idx="620">
                  <c:v>102</c:v>
                </c:pt>
                <c:pt idx="621">
                  <c:v>100</c:v>
                </c:pt>
                <c:pt idx="622">
                  <c:v>102</c:v>
                </c:pt>
                <c:pt idx="623">
                  <c:v>101</c:v>
                </c:pt>
                <c:pt idx="624">
                  <c:v>98</c:v>
                </c:pt>
                <c:pt idx="625">
                  <c:v>103</c:v>
                </c:pt>
                <c:pt idx="626">
                  <c:v>100</c:v>
                </c:pt>
                <c:pt idx="627">
                  <c:v>103</c:v>
                </c:pt>
                <c:pt idx="628">
                  <c:v>103</c:v>
                </c:pt>
                <c:pt idx="629">
                  <c:v>109</c:v>
                </c:pt>
                <c:pt idx="630">
                  <c:v>100</c:v>
                </c:pt>
                <c:pt idx="631">
                  <c:v>91</c:v>
                </c:pt>
                <c:pt idx="632">
                  <c:v>101</c:v>
                </c:pt>
                <c:pt idx="633">
                  <c:v>104</c:v>
                </c:pt>
                <c:pt idx="634">
                  <c:v>96</c:v>
                </c:pt>
                <c:pt idx="635">
                  <c:v>97</c:v>
                </c:pt>
                <c:pt idx="636">
                  <c:v>98</c:v>
                </c:pt>
                <c:pt idx="637">
                  <c:v>102</c:v>
                </c:pt>
                <c:pt idx="638">
                  <c:v>98</c:v>
                </c:pt>
                <c:pt idx="639">
                  <c:v>103</c:v>
                </c:pt>
                <c:pt idx="640">
                  <c:v>111</c:v>
                </c:pt>
                <c:pt idx="641">
                  <c:v>111</c:v>
                </c:pt>
                <c:pt idx="642">
                  <c:v>112</c:v>
                </c:pt>
                <c:pt idx="643">
                  <c:v>108</c:v>
                </c:pt>
                <c:pt idx="644">
                  <c:v>118</c:v>
                </c:pt>
                <c:pt idx="645">
                  <c:v>118</c:v>
                </c:pt>
                <c:pt idx="646">
                  <c:v>113</c:v>
                </c:pt>
                <c:pt idx="647">
                  <c:v>112</c:v>
                </c:pt>
                <c:pt idx="648">
                  <c:v>104</c:v>
                </c:pt>
                <c:pt idx="649">
                  <c:v>105</c:v>
                </c:pt>
                <c:pt idx="650">
                  <c:v>107</c:v>
                </c:pt>
                <c:pt idx="651">
                  <c:v>120</c:v>
                </c:pt>
                <c:pt idx="652">
                  <c:v>114</c:v>
                </c:pt>
                <c:pt idx="653">
                  <c:v>111</c:v>
                </c:pt>
                <c:pt idx="654">
                  <c:v>115</c:v>
                </c:pt>
                <c:pt idx="655">
                  <c:v>119</c:v>
                </c:pt>
                <c:pt idx="656">
                  <c:v>124</c:v>
                </c:pt>
                <c:pt idx="657">
                  <c:v>123</c:v>
                </c:pt>
                <c:pt idx="658">
                  <c:v>124</c:v>
                </c:pt>
                <c:pt idx="659">
                  <c:v>131</c:v>
                </c:pt>
                <c:pt idx="660">
                  <c:v>132</c:v>
                </c:pt>
                <c:pt idx="661">
                  <c:v>141</c:v>
                </c:pt>
                <c:pt idx="662">
                  <c:v>148</c:v>
                </c:pt>
                <c:pt idx="663">
                  <c:v>166</c:v>
                </c:pt>
                <c:pt idx="664">
                  <c:v>170</c:v>
                </c:pt>
                <c:pt idx="665">
                  <c:v>155</c:v>
                </c:pt>
                <c:pt idx="666">
                  <c:v>164</c:v>
                </c:pt>
                <c:pt idx="667">
                  <c:v>159</c:v>
                </c:pt>
                <c:pt idx="668">
                  <c:v>156</c:v>
                </c:pt>
                <c:pt idx="669">
                  <c:v>167</c:v>
                </c:pt>
                <c:pt idx="670">
                  <c:v>162</c:v>
                </c:pt>
                <c:pt idx="671">
                  <c:v>154</c:v>
                </c:pt>
                <c:pt idx="672">
                  <c:v>140</c:v>
                </c:pt>
                <c:pt idx="673">
                  <c:v>158</c:v>
                </c:pt>
                <c:pt idx="674">
                  <c:v>148</c:v>
                </c:pt>
                <c:pt idx="675">
                  <c:v>150</c:v>
                </c:pt>
                <c:pt idx="676">
                  <c:v>159</c:v>
                </c:pt>
                <c:pt idx="677">
                  <c:v>168</c:v>
                </c:pt>
                <c:pt idx="678">
                  <c:v>182</c:v>
                </c:pt>
                <c:pt idx="679">
                  <c:v>178</c:v>
                </c:pt>
                <c:pt idx="680">
                  <c:v>186</c:v>
                </c:pt>
                <c:pt idx="681">
                  <c:v>184</c:v>
                </c:pt>
                <c:pt idx="682">
                  <c:v>172</c:v>
                </c:pt>
                <c:pt idx="683">
                  <c:v>172</c:v>
                </c:pt>
                <c:pt idx="684">
                  <c:v>174</c:v>
                </c:pt>
                <c:pt idx="685">
                  <c:v>169</c:v>
                </c:pt>
                <c:pt idx="686">
                  <c:v>181</c:v>
                </c:pt>
                <c:pt idx="687">
                  <c:v>165</c:v>
                </c:pt>
                <c:pt idx="688">
                  <c:v>170</c:v>
                </c:pt>
                <c:pt idx="689">
                  <c:v>169</c:v>
                </c:pt>
                <c:pt idx="690">
                  <c:v>168</c:v>
                </c:pt>
                <c:pt idx="691">
                  <c:v>159</c:v>
                </c:pt>
                <c:pt idx="692">
                  <c:v>168</c:v>
                </c:pt>
                <c:pt idx="693">
                  <c:v>168</c:v>
                </c:pt>
                <c:pt idx="694">
                  <c:v>176</c:v>
                </c:pt>
                <c:pt idx="695">
                  <c:v>183</c:v>
                </c:pt>
                <c:pt idx="696">
                  <c:v>177</c:v>
                </c:pt>
                <c:pt idx="697">
                  <c:v>172</c:v>
                </c:pt>
                <c:pt idx="698">
                  <c:v>164</c:v>
                </c:pt>
                <c:pt idx="699">
                  <c:v>164</c:v>
                </c:pt>
                <c:pt idx="700">
                  <c:v>164</c:v>
                </c:pt>
                <c:pt idx="701">
                  <c:v>153</c:v>
                </c:pt>
                <c:pt idx="702">
                  <c:v>142</c:v>
                </c:pt>
                <c:pt idx="703">
                  <c:v>133</c:v>
                </c:pt>
                <c:pt idx="704">
                  <c:v>137</c:v>
                </c:pt>
                <c:pt idx="705">
                  <c:v>137</c:v>
                </c:pt>
                <c:pt idx="706">
                  <c:v>133</c:v>
                </c:pt>
                <c:pt idx="707">
                  <c:v>134</c:v>
                </c:pt>
                <c:pt idx="708">
                  <c:v>137</c:v>
                </c:pt>
                <c:pt idx="709">
                  <c:v>135</c:v>
                </c:pt>
                <c:pt idx="710">
                  <c:v>139</c:v>
                </c:pt>
                <c:pt idx="711">
                  <c:v>140</c:v>
                </c:pt>
                <c:pt idx="712">
                  <c:v>135</c:v>
                </c:pt>
                <c:pt idx="713">
                  <c:v>138</c:v>
                </c:pt>
                <c:pt idx="714">
                  <c:v>132</c:v>
                </c:pt>
                <c:pt idx="715">
                  <c:v>130</c:v>
                </c:pt>
                <c:pt idx="716">
                  <c:v>128</c:v>
                </c:pt>
                <c:pt idx="717">
                  <c:v>127</c:v>
                </c:pt>
                <c:pt idx="718">
                  <c:v>126</c:v>
                </c:pt>
                <c:pt idx="719">
                  <c:v>123</c:v>
                </c:pt>
                <c:pt idx="720">
                  <c:v>125</c:v>
                </c:pt>
                <c:pt idx="721">
                  <c:v>123</c:v>
                </c:pt>
                <c:pt idx="722">
                  <c:v>134</c:v>
                </c:pt>
                <c:pt idx="723">
                  <c:v>140</c:v>
                </c:pt>
                <c:pt idx="724">
                  <c:v>154</c:v>
                </c:pt>
                <c:pt idx="725">
                  <c:v>151</c:v>
                </c:pt>
                <c:pt idx="726">
                  <c:v>151</c:v>
                </c:pt>
                <c:pt idx="727">
                  <c:v>155</c:v>
                </c:pt>
                <c:pt idx="728">
                  <c:v>149</c:v>
                </c:pt>
                <c:pt idx="729">
                  <c:v>145</c:v>
                </c:pt>
                <c:pt idx="730">
                  <c:v>144</c:v>
                </c:pt>
                <c:pt idx="731">
                  <c:v>145</c:v>
                </c:pt>
                <c:pt idx="732">
                  <c:v>135</c:v>
                </c:pt>
                <c:pt idx="733">
                  <c:v>146</c:v>
                </c:pt>
                <c:pt idx="734">
                  <c:v>150</c:v>
                </c:pt>
                <c:pt idx="735">
                  <c:v>149</c:v>
                </c:pt>
                <c:pt idx="736">
                  <c:v>147</c:v>
                </c:pt>
                <c:pt idx="737">
                  <c:v>161</c:v>
                </c:pt>
                <c:pt idx="738">
                  <c:v>161</c:v>
                </c:pt>
                <c:pt idx="739">
                  <c:v>170</c:v>
                </c:pt>
                <c:pt idx="740">
                  <c:v>169</c:v>
                </c:pt>
                <c:pt idx="741">
                  <c:v>162</c:v>
                </c:pt>
                <c:pt idx="742">
                  <c:v>165</c:v>
                </c:pt>
                <c:pt idx="743">
                  <c:v>178</c:v>
                </c:pt>
                <c:pt idx="744">
                  <c:v>175</c:v>
                </c:pt>
                <c:pt idx="745">
                  <c:v>185</c:v>
                </c:pt>
                <c:pt idx="746">
                  <c:v>187</c:v>
                </c:pt>
                <c:pt idx="747">
                  <c:v>191</c:v>
                </c:pt>
                <c:pt idx="748">
                  <c:v>191</c:v>
                </c:pt>
                <c:pt idx="749">
                  <c:v>193</c:v>
                </c:pt>
                <c:pt idx="750">
                  <c:v>206</c:v>
                </c:pt>
                <c:pt idx="751">
                  <c:v>199</c:v>
                </c:pt>
                <c:pt idx="752">
                  <c:v>188</c:v>
                </c:pt>
                <c:pt idx="753">
                  <c:v>195</c:v>
                </c:pt>
                <c:pt idx="754">
                  <c:v>192</c:v>
                </c:pt>
                <c:pt idx="755">
                  <c:v>200</c:v>
                </c:pt>
                <c:pt idx="756">
                  <c:v>195</c:v>
                </c:pt>
                <c:pt idx="757">
                  <c:v>186</c:v>
                </c:pt>
                <c:pt idx="758">
                  <c:v>182</c:v>
                </c:pt>
                <c:pt idx="759">
                  <c:v>172</c:v>
                </c:pt>
                <c:pt idx="760">
                  <c:v>168</c:v>
                </c:pt>
                <c:pt idx="761">
                  <c:v>183</c:v>
                </c:pt>
                <c:pt idx="762">
                  <c:v>173</c:v>
                </c:pt>
                <c:pt idx="763">
                  <c:v>164</c:v>
                </c:pt>
                <c:pt idx="764">
                  <c:v>161</c:v>
                </c:pt>
                <c:pt idx="765">
                  <c:v>169</c:v>
                </c:pt>
                <c:pt idx="766">
                  <c:v>171</c:v>
                </c:pt>
                <c:pt idx="767">
                  <c:v>179</c:v>
                </c:pt>
                <c:pt idx="768">
                  <c:v>178</c:v>
                </c:pt>
                <c:pt idx="769">
                  <c:v>167</c:v>
                </c:pt>
                <c:pt idx="770">
                  <c:v>163</c:v>
                </c:pt>
                <c:pt idx="771">
                  <c:v>163</c:v>
                </c:pt>
                <c:pt idx="772">
                  <c:v>158</c:v>
                </c:pt>
                <c:pt idx="773">
                  <c:v>163</c:v>
                </c:pt>
                <c:pt idx="774">
                  <c:v>176</c:v>
                </c:pt>
                <c:pt idx="775">
                  <c:v>179</c:v>
                </c:pt>
                <c:pt idx="776">
                  <c:v>#N/A</c:v>
                </c:pt>
                <c:pt idx="777">
                  <c:v>188</c:v>
                </c:pt>
                <c:pt idx="778">
                  <c:v>190</c:v>
                </c:pt>
                <c:pt idx="779">
                  <c:v>190</c:v>
                </c:pt>
                <c:pt idx="780">
                  <c:v>188</c:v>
                </c:pt>
                <c:pt idx="781">
                  <c:v>189</c:v>
                </c:pt>
                <c:pt idx="782">
                  <c:v>184</c:v>
                </c:pt>
                <c:pt idx="783">
                  <c:v>180</c:v>
                </c:pt>
                <c:pt idx="784">
                  <c:v>192</c:v>
                </c:pt>
                <c:pt idx="785">
                  <c:v>190</c:v>
                </c:pt>
                <c:pt idx="786">
                  <c:v>196</c:v>
                </c:pt>
                <c:pt idx="787">
                  <c:v>191</c:v>
                </c:pt>
                <c:pt idx="788">
                  <c:v>204</c:v>
                </c:pt>
                <c:pt idx="789">
                  <c:v>202</c:v>
                </c:pt>
                <c:pt idx="790">
                  <c:v>211</c:v>
                </c:pt>
                <c:pt idx="791">
                  <c:v>221</c:v>
                </c:pt>
                <c:pt idx="792">
                  <c:v>207</c:v>
                </c:pt>
                <c:pt idx="793">
                  <c:v>194</c:v>
                </c:pt>
                <c:pt idx="794">
                  <c:v>202</c:v>
                </c:pt>
                <c:pt idx="795">
                  <c:v>201</c:v>
                </c:pt>
                <c:pt idx="796">
                  <c:v>197</c:v>
                </c:pt>
                <c:pt idx="797">
                  <c:v>200</c:v>
                </c:pt>
                <c:pt idx="798">
                  <c:v>205</c:v>
                </c:pt>
                <c:pt idx="799">
                  <c:v>209</c:v>
                </c:pt>
                <c:pt idx="800">
                  <c:v>203</c:v>
                </c:pt>
                <c:pt idx="801">
                  <c:v>214</c:v>
                </c:pt>
                <c:pt idx="802">
                  <c:v>209</c:v>
                </c:pt>
                <c:pt idx="803">
                  <c:v>195</c:v>
                </c:pt>
                <c:pt idx="804">
                  <c:v>213</c:v>
                </c:pt>
                <c:pt idx="805">
                  <c:v>214</c:v>
                </c:pt>
                <c:pt idx="806">
                  <c:v>215</c:v>
                </c:pt>
                <c:pt idx="807">
                  <c:v>211</c:v>
                </c:pt>
                <c:pt idx="808">
                  <c:v>206</c:v>
                </c:pt>
                <c:pt idx="809">
                  <c:v>213</c:v>
                </c:pt>
                <c:pt idx="810">
                  <c:v>#N/A</c:v>
                </c:pt>
                <c:pt idx="811">
                  <c:v>214</c:v>
                </c:pt>
                <c:pt idx="812">
                  <c:v>206</c:v>
                </c:pt>
                <c:pt idx="813">
                  <c:v>220</c:v>
                </c:pt>
                <c:pt idx="814">
                  <c:v>210</c:v>
                </c:pt>
                <c:pt idx="815">
                  <c:v>199</c:v>
                </c:pt>
                <c:pt idx="816">
                  <c:v>199</c:v>
                </c:pt>
                <c:pt idx="817">
                  <c:v>199</c:v>
                </c:pt>
                <c:pt idx="818">
                  <c:v>214</c:v>
                </c:pt>
                <c:pt idx="819">
                  <c:v>220</c:v>
                </c:pt>
                <c:pt idx="820">
                  <c:v>213</c:v>
                </c:pt>
                <c:pt idx="821">
                  <c:v>208</c:v>
                </c:pt>
                <c:pt idx="822">
                  <c:v>195</c:v>
                </c:pt>
                <c:pt idx="823">
                  <c:v>210</c:v>
                </c:pt>
                <c:pt idx="824">
                  <c:v>213</c:v>
                </c:pt>
                <c:pt idx="825">
                  <c:v>221</c:v>
                </c:pt>
                <c:pt idx="826">
                  <c:v>208</c:v>
                </c:pt>
                <c:pt idx="827">
                  <c:v>221</c:v>
                </c:pt>
                <c:pt idx="828">
                  <c:v>217</c:v>
                </c:pt>
                <c:pt idx="829">
                  <c:v>226</c:v>
                </c:pt>
                <c:pt idx="830">
                  <c:v>237</c:v>
                </c:pt>
                <c:pt idx="831">
                  <c:v>226</c:v>
                </c:pt>
                <c:pt idx="832">
                  <c:v>238</c:v>
                </c:pt>
                <c:pt idx="833">
                  <c:v>239</c:v>
                </c:pt>
                <c:pt idx="834">
                  <c:v>222</c:v>
                </c:pt>
                <c:pt idx="835">
                  <c:v>225</c:v>
                </c:pt>
                <c:pt idx="836">
                  <c:v>221</c:v>
                </c:pt>
                <c:pt idx="837">
                  <c:v>216</c:v>
                </c:pt>
                <c:pt idx="838">
                  <c:v>220</c:v>
                </c:pt>
                <c:pt idx="839">
                  <c:v>218</c:v>
                </c:pt>
                <c:pt idx="840">
                  <c:v>205</c:v>
                </c:pt>
                <c:pt idx="841">
                  <c:v>202</c:v>
                </c:pt>
                <c:pt idx="842">
                  <c:v>192</c:v>
                </c:pt>
                <c:pt idx="843">
                  <c:v>199</c:v>
                </c:pt>
                <c:pt idx="844">
                  <c:v>191</c:v>
                </c:pt>
                <c:pt idx="845">
                  <c:v>186</c:v>
                </c:pt>
                <c:pt idx="846">
                  <c:v>196</c:v>
                </c:pt>
                <c:pt idx="847">
                  <c:v>193</c:v>
                </c:pt>
                <c:pt idx="848">
                  <c:v>199</c:v>
                </c:pt>
                <c:pt idx="849">
                  <c:v>195</c:v>
                </c:pt>
                <c:pt idx="850">
                  <c:v>183</c:v>
                </c:pt>
                <c:pt idx="851">
                  <c:v>172</c:v>
                </c:pt>
                <c:pt idx="852">
                  <c:v>169</c:v>
                </c:pt>
                <c:pt idx="853">
                  <c:v>172</c:v>
                </c:pt>
                <c:pt idx="854">
                  <c:v>174</c:v>
                </c:pt>
                <c:pt idx="855">
                  <c:v>173</c:v>
                </c:pt>
                <c:pt idx="856">
                  <c:v>170</c:v>
                </c:pt>
                <c:pt idx="857">
                  <c:v>160</c:v>
                </c:pt>
                <c:pt idx="858">
                  <c:v>159</c:v>
                </c:pt>
                <c:pt idx="859">
                  <c:v>162</c:v>
                </c:pt>
                <c:pt idx="860">
                  <c:v>165</c:v>
                </c:pt>
                <c:pt idx="861">
                  <c:v>172</c:v>
                </c:pt>
                <c:pt idx="862">
                  <c:v>161</c:v>
                </c:pt>
                <c:pt idx="863">
                  <c:v>153</c:v>
                </c:pt>
                <c:pt idx="864">
                  <c:v>149</c:v>
                </c:pt>
                <c:pt idx="865">
                  <c:v>143</c:v>
                </c:pt>
                <c:pt idx="866">
                  <c:v>147</c:v>
                </c:pt>
                <c:pt idx="867">
                  <c:v>157</c:v>
                </c:pt>
                <c:pt idx="868">
                  <c:v>155</c:v>
                </c:pt>
                <c:pt idx="869">
                  <c:v>154</c:v>
                </c:pt>
                <c:pt idx="870">
                  <c:v>145</c:v>
                </c:pt>
                <c:pt idx="871">
                  <c:v>149</c:v>
                </c:pt>
                <c:pt idx="872">
                  <c:v>156</c:v>
                </c:pt>
                <c:pt idx="873">
                  <c:v>150</c:v>
                </c:pt>
                <c:pt idx="874">
                  <c:v>149</c:v>
                </c:pt>
                <c:pt idx="875">
                  <c:v>156</c:v>
                </c:pt>
                <c:pt idx="876">
                  <c:v>158</c:v>
                </c:pt>
                <c:pt idx="877">
                  <c:v>154</c:v>
                </c:pt>
                <c:pt idx="878">
                  <c:v>163</c:v>
                </c:pt>
                <c:pt idx="879">
                  <c:v>159</c:v>
                </c:pt>
                <c:pt idx="880">
                  <c:v>156</c:v>
                </c:pt>
                <c:pt idx="881">
                  <c:v>151</c:v>
                </c:pt>
                <c:pt idx="882">
                  <c:v>149</c:v>
                </c:pt>
                <c:pt idx="883">
                  <c:v>157</c:v>
                </c:pt>
                <c:pt idx="884">
                  <c:v>160</c:v>
                </c:pt>
                <c:pt idx="885">
                  <c:v>154</c:v>
                </c:pt>
                <c:pt idx="886">
                  <c:v>146</c:v>
                </c:pt>
                <c:pt idx="887">
                  <c:v>157</c:v>
                </c:pt>
                <c:pt idx="888">
                  <c:v>152</c:v>
                </c:pt>
                <c:pt idx="889">
                  <c:v>148</c:v>
                </c:pt>
                <c:pt idx="890">
                  <c:v>150</c:v>
                </c:pt>
                <c:pt idx="891">
                  <c:v>146</c:v>
                </c:pt>
                <c:pt idx="892">
                  <c:v>144</c:v>
                </c:pt>
                <c:pt idx="893">
                  <c:v>144</c:v>
                </c:pt>
                <c:pt idx="894">
                  <c:v>147</c:v>
                </c:pt>
                <c:pt idx="895">
                  <c:v>155</c:v>
                </c:pt>
                <c:pt idx="896">
                  <c:v>154</c:v>
                </c:pt>
                <c:pt idx="897">
                  <c:v>159</c:v>
                </c:pt>
                <c:pt idx="898">
                  <c:v>158</c:v>
                </c:pt>
                <c:pt idx="899">
                  <c:v>167</c:v>
                </c:pt>
                <c:pt idx="900">
                  <c:v>168</c:v>
                </c:pt>
                <c:pt idx="901">
                  <c:v>184</c:v>
                </c:pt>
                <c:pt idx="902">
                  <c:v>198</c:v>
                </c:pt>
                <c:pt idx="903">
                  <c:v>198</c:v>
                </c:pt>
                <c:pt idx="904">
                  <c:v>199</c:v>
                </c:pt>
                <c:pt idx="905">
                  <c:v>203</c:v>
                </c:pt>
                <c:pt idx="906">
                  <c:v>198</c:v>
                </c:pt>
                <c:pt idx="907">
                  <c:v>206</c:v>
                </c:pt>
                <c:pt idx="908">
                  <c:v>202</c:v>
                </c:pt>
                <c:pt idx="909">
                  <c:v>207</c:v>
                </c:pt>
                <c:pt idx="910">
                  <c:v>209</c:v>
                </c:pt>
                <c:pt idx="911">
                  <c:v>203</c:v>
                </c:pt>
                <c:pt idx="912">
                  <c:v>210</c:v>
                </c:pt>
                <c:pt idx="913">
                  <c:v>211</c:v>
                </c:pt>
                <c:pt idx="914">
                  <c:v>202</c:v>
                </c:pt>
                <c:pt idx="915">
                  <c:v>195</c:v>
                </c:pt>
                <c:pt idx="916">
                  <c:v>191</c:v>
                </c:pt>
                <c:pt idx="917">
                  <c:v>192</c:v>
                </c:pt>
                <c:pt idx="918">
                  <c:v>186</c:v>
                </c:pt>
                <c:pt idx="919">
                  <c:v>187</c:v>
                </c:pt>
                <c:pt idx="920">
                  <c:v>194</c:v>
                </c:pt>
                <c:pt idx="921">
                  <c:v>186</c:v>
                </c:pt>
                <c:pt idx="922">
                  <c:v>192</c:v>
                </c:pt>
                <c:pt idx="923">
                  <c:v>188</c:v>
                </c:pt>
                <c:pt idx="924">
                  <c:v>184</c:v>
                </c:pt>
                <c:pt idx="925">
                  <c:v>184</c:v>
                </c:pt>
                <c:pt idx="926">
                  <c:v>184</c:v>
                </c:pt>
                <c:pt idx="927">
                  <c:v>180</c:v>
                </c:pt>
                <c:pt idx="928">
                  <c:v>177</c:v>
                </c:pt>
                <c:pt idx="929">
                  <c:v>174</c:v>
                </c:pt>
                <c:pt idx="930">
                  <c:v>189</c:v>
                </c:pt>
                <c:pt idx="931">
                  <c:v>186</c:v>
                </c:pt>
                <c:pt idx="932">
                  <c:v>181</c:v>
                </c:pt>
                <c:pt idx="933">
                  <c:v>190</c:v>
                </c:pt>
                <c:pt idx="934">
                  <c:v>188</c:v>
                </c:pt>
                <c:pt idx="935">
                  <c:v>193</c:v>
                </c:pt>
                <c:pt idx="936">
                  <c:v>202</c:v>
                </c:pt>
                <c:pt idx="937">
                  <c:v>204</c:v>
                </c:pt>
                <c:pt idx="938">
                  <c:v>201</c:v>
                </c:pt>
                <c:pt idx="939">
                  <c:v>204</c:v>
                </c:pt>
                <c:pt idx="940">
                  <c:v>202</c:v>
                </c:pt>
                <c:pt idx="941">
                  <c:v>197</c:v>
                </c:pt>
                <c:pt idx="942">
                  <c:v>205</c:v>
                </c:pt>
                <c:pt idx="943">
                  <c:v>207</c:v>
                </c:pt>
                <c:pt idx="944">
                  <c:v>207</c:v>
                </c:pt>
                <c:pt idx="945">
                  <c:v>207</c:v>
                </c:pt>
                <c:pt idx="946">
                  <c:v>203</c:v>
                </c:pt>
                <c:pt idx="947">
                  <c:v>211</c:v>
                </c:pt>
                <c:pt idx="948">
                  <c:v>219</c:v>
                </c:pt>
                <c:pt idx="949">
                  <c:v>227</c:v>
                </c:pt>
                <c:pt idx="950">
                  <c:v>219</c:v>
                </c:pt>
                <c:pt idx="951">
                  <c:v>220</c:v>
                </c:pt>
                <c:pt idx="952">
                  <c:v>231</c:v>
                </c:pt>
                <c:pt idx="953">
                  <c:v>230</c:v>
                </c:pt>
                <c:pt idx="954">
                  <c:v>237</c:v>
                </c:pt>
                <c:pt idx="955">
                  <c:v>233</c:v>
                </c:pt>
                <c:pt idx="956">
                  <c:v>277</c:v>
                </c:pt>
                <c:pt idx="957">
                  <c:v>251</c:v>
                </c:pt>
                <c:pt idx="958">
                  <c:v>275</c:v>
                </c:pt>
                <c:pt idx="959">
                  <c:v>270</c:v>
                </c:pt>
                <c:pt idx="960">
                  <c:v>246</c:v>
                </c:pt>
                <c:pt idx="961">
                  <c:v>254</c:v>
                </c:pt>
                <c:pt idx="962">
                  <c:v>257</c:v>
                </c:pt>
                <c:pt idx="963">
                  <c:v>266</c:v>
                </c:pt>
                <c:pt idx="964">
                  <c:v>267</c:v>
                </c:pt>
                <c:pt idx="965">
                  <c:v>267</c:v>
                </c:pt>
                <c:pt idx="966">
                  <c:v>303</c:v>
                </c:pt>
                <c:pt idx="967">
                  <c:v>286</c:v>
                </c:pt>
                <c:pt idx="968">
                  <c:v>302</c:v>
                </c:pt>
                <c:pt idx="969">
                  <c:v>325</c:v>
                </c:pt>
                <c:pt idx="970">
                  <c:v>322</c:v>
                </c:pt>
                <c:pt idx="971">
                  <c:v>371</c:v>
                </c:pt>
                <c:pt idx="972">
                  <c:v>379</c:v>
                </c:pt>
                <c:pt idx="973">
                  <c:v>433</c:v>
                </c:pt>
                <c:pt idx="974">
                  <c:v>477</c:v>
                </c:pt>
                <c:pt idx="975">
                  <c:v>508</c:v>
                </c:pt>
                <c:pt idx="976">
                  <c:v>395</c:v>
                </c:pt>
                <c:pt idx="977">
                  <c:v>461</c:v>
                </c:pt>
                <c:pt idx="978">
                  <c:v>436</c:v>
                </c:pt>
                <c:pt idx="979">
                  <c:v>460</c:v>
                </c:pt>
                <c:pt idx="980">
                  <c:v>500</c:v>
                </c:pt>
                <c:pt idx="981">
                  <c:v>528</c:v>
                </c:pt>
                <c:pt idx="982">
                  <c:v>580</c:v>
                </c:pt>
                <c:pt idx="983">
                  <c:v>657</c:v>
                </c:pt>
                <c:pt idx="984">
                  <c:v>566</c:v>
                </c:pt>
                <c:pt idx="985">
                  <c:v>583</c:v>
                </c:pt>
                <c:pt idx="986">
                  <c:v>555</c:v>
                </c:pt>
                <c:pt idx="987">
                  <c:v>548</c:v>
                </c:pt>
                <c:pt idx="988">
                  <c:v>532</c:v>
                </c:pt>
                <c:pt idx="989">
                  <c:v>512</c:v>
                </c:pt>
                <c:pt idx="990">
                  <c:v>451</c:v>
                </c:pt>
                <c:pt idx="991">
                  <c:v>427</c:v>
                </c:pt>
                <c:pt idx="992">
                  <c:v>433</c:v>
                </c:pt>
                <c:pt idx="993">
                  <c:v>426</c:v>
                </c:pt>
                <c:pt idx="994">
                  <c:v>431</c:v>
                </c:pt>
                <c:pt idx="995">
                  <c:v>388</c:v>
                </c:pt>
                <c:pt idx="996">
                  <c:v>441</c:v>
                </c:pt>
                <c:pt idx="997">
                  <c:v>441</c:v>
                </c:pt>
                <c:pt idx="998">
                  <c:v>458</c:v>
                </c:pt>
                <c:pt idx="999">
                  <c:v>465</c:v>
                </c:pt>
                <c:pt idx="1000">
                  <c:v>476</c:v>
                </c:pt>
                <c:pt idx="1001">
                  <c:v>493</c:v>
                </c:pt>
                <c:pt idx="1002">
                  <c:v>519</c:v>
                </c:pt>
                <c:pt idx="1003">
                  <c:v>555</c:v>
                </c:pt>
                <c:pt idx="1004">
                  <c:v>536</c:v>
                </c:pt>
                <c:pt idx="1005">
                  <c:v>517</c:v>
                </c:pt>
                <c:pt idx="1006">
                  <c:v>529</c:v>
                </c:pt>
                <c:pt idx="1007">
                  <c:v>530</c:v>
                </c:pt>
                <c:pt idx="1008">
                  <c:v>530</c:v>
                </c:pt>
                <c:pt idx="1009">
                  <c:v>537</c:v>
                </c:pt>
                <c:pt idx="1010">
                  <c:v>539</c:v>
                </c:pt>
                <c:pt idx="1011">
                  <c:v>532</c:v>
                </c:pt>
                <c:pt idx="1012">
                  <c:v>511</c:v>
                </c:pt>
                <c:pt idx="1013">
                  <c:v>540</c:v>
                </c:pt>
                <c:pt idx="1014">
                  <c:v>558</c:v>
                </c:pt>
                <c:pt idx="1015">
                  <c:v>510</c:v>
                </c:pt>
                <c:pt idx="1016">
                  <c:v>496</c:v>
                </c:pt>
                <c:pt idx="1017">
                  <c:v>499</c:v>
                </c:pt>
                <c:pt idx="1018">
                  <c:v>501</c:v>
                </c:pt>
                <c:pt idx="1019">
                  <c:v>466</c:v>
                </c:pt>
                <c:pt idx="1020">
                  <c:v>518</c:v>
                </c:pt>
                <c:pt idx="1021">
                  <c:v>536</c:v>
                </c:pt>
                <c:pt idx="1022">
                  <c:v>514</c:v>
                </c:pt>
                <c:pt idx="1023">
                  <c:v>505</c:v>
                </c:pt>
                <c:pt idx="1024">
                  <c:v>505</c:v>
                </c:pt>
                <c:pt idx="1025">
                  <c:v>512</c:v>
                </c:pt>
                <c:pt idx="1026">
                  <c:v>500</c:v>
                </c:pt>
                <c:pt idx="1027">
                  <c:v>504</c:v>
                </c:pt>
                <c:pt idx="1028">
                  <c:v>505</c:v>
                </c:pt>
                <c:pt idx="1029">
                  <c:v>509</c:v>
                </c:pt>
                <c:pt idx="1030">
                  <c:v>511</c:v>
                </c:pt>
                <c:pt idx="1031">
                  <c:v>498</c:v>
                </c:pt>
                <c:pt idx="1032">
                  <c:v>494</c:v>
                </c:pt>
                <c:pt idx="1033">
                  <c:v>496</c:v>
                </c:pt>
                <c:pt idx="1034">
                  <c:v>485</c:v>
                </c:pt>
                <c:pt idx="1035">
                  <c:v>444</c:v>
                </c:pt>
                <c:pt idx="1036">
                  <c:v>458</c:v>
                </c:pt>
                <c:pt idx="1037">
                  <c:v>466</c:v>
                </c:pt>
                <c:pt idx="1038">
                  <c:v>457</c:v>
                </c:pt>
                <c:pt idx="1039">
                  <c:v>430</c:v>
                </c:pt>
                <c:pt idx="1040">
                  <c:v>457</c:v>
                </c:pt>
                <c:pt idx="1041">
                  <c:v>464</c:v>
                </c:pt>
                <c:pt idx="1042">
                  <c:v>477</c:v>
                </c:pt>
                <c:pt idx="1043">
                  <c:v>477</c:v>
                </c:pt>
                <c:pt idx="1044">
                  <c:v>466</c:v>
                </c:pt>
                <c:pt idx="1045">
                  <c:v>475</c:v>
                </c:pt>
                <c:pt idx="1046">
                  <c:v>468</c:v>
                </c:pt>
                <c:pt idx="1047">
                  <c:v>459</c:v>
                </c:pt>
                <c:pt idx="1048">
                  <c:v>454</c:v>
                </c:pt>
                <c:pt idx="1049">
                  <c:v>445</c:v>
                </c:pt>
                <c:pt idx="1050">
                  <c:v>440</c:v>
                </c:pt>
                <c:pt idx="1051">
                  <c:v>451</c:v>
                </c:pt>
                <c:pt idx="1052">
                  <c:v>424</c:v>
                </c:pt>
                <c:pt idx="1053">
                  <c:v>412</c:v>
                </c:pt>
                <c:pt idx="1054">
                  <c:v>414</c:v>
                </c:pt>
                <c:pt idx="1055">
                  <c:v>429</c:v>
                </c:pt>
                <c:pt idx="1056">
                  <c:v>414</c:v>
                </c:pt>
                <c:pt idx="1057">
                  <c:v>412</c:v>
                </c:pt>
                <c:pt idx="1058">
                  <c:v>425</c:v>
                </c:pt>
                <c:pt idx="1059">
                  <c:v>416</c:v>
                </c:pt>
                <c:pt idx="1060">
                  <c:v>419</c:v>
                </c:pt>
                <c:pt idx="1061">
                  <c:v>436</c:v>
                </c:pt>
                <c:pt idx="1062">
                  <c:v>437</c:v>
                </c:pt>
                <c:pt idx="1063">
                  <c:v>437</c:v>
                </c:pt>
                <c:pt idx="1064">
                  <c:v>426</c:v>
                </c:pt>
                <c:pt idx="1065">
                  <c:v>427</c:v>
                </c:pt>
                <c:pt idx="1066">
                  <c:v>437</c:v>
                </c:pt>
                <c:pt idx="1067">
                  <c:v>420</c:v>
                </c:pt>
                <c:pt idx="1068">
                  <c:v>406</c:v>
                </c:pt>
                <c:pt idx="1069">
                  <c:v>408</c:v>
                </c:pt>
                <c:pt idx="1070">
                  <c:v>404</c:v>
                </c:pt>
                <c:pt idx="1071">
                  <c:v>410</c:v>
                </c:pt>
                <c:pt idx="1072">
                  <c:v>400</c:v>
                </c:pt>
                <c:pt idx="1073">
                  <c:v>383</c:v>
                </c:pt>
                <c:pt idx="1074">
                  <c:v>380</c:v>
                </c:pt>
                <c:pt idx="1075">
                  <c:v>399</c:v>
                </c:pt>
                <c:pt idx="1076">
                  <c:v>396</c:v>
                </c:pt>
                <c:pt idx="1077">
                  <c:v>380</c:v>
                </c:pt>
                <c:pt idx="1078">
                  <c:v>402</c:v>
                </c:pt>
                <c:pt idx="1079">
                  <c:v>407</c:v>
                </c:pt>
                <c:pt idx="1080">
                  <c:v>402</c:v>
                </c:pt>
                <c:pt idx="1081">
                  <c:v>389</c:v>
                </c:pt>
                <c:pt idx="1082">
                  <c:v>407</c:v>
                </c:pt>
                <c:pt idx="1083">
                  <c:v>412</c:v>
                </c:pt>
                <c:pt idx="1084">
                  <c:v>405</c:v>
                </c:pt>
                <c:pt idx="1085">
                  <c:v>396</c:v>
                </c:pt>
                <c:pt idx="1086">
                  <c:v>396</c:v>
                </c:pt>
                <c:pt idx="1087">
                  <c:v>429</c:v>
                </c:pt>
                <c:pt idx="1088">
                  <c:v>401</c:v>
                </c:pt>
                <c:pt idx="1089">
                  <c:v>408</c:v>
                </c:pt>
                <c:pt idx="1090">
                  <c:v>407</c:v>
                </c:pt>
                <c:pt idx="1091">
                  <c:v>411</c:v>
                </c:pt>
                <c:pt idx="1092">
                  <c:v>409</c:v>
                </c:pt>
                <c:pt idx="1093">
                  <c:v>410</c:v>
                </c:pt>
                <c:pt idx="1094">
                  <c:v>407</c:v>
                </c:pt>
                <c:pt idx="1095">
                  <c:v>421</c:v>
                </c:pt>
                <c:pt idx="1096">
                  <c:v>424</c:v>
                </c:pt>
                <c:pt idx="1097">
                  <c:v>433</c:v>
                </c:pt>
                <c:pt idx="1098">
                  <c:v>416</c:v>
                </c:pt>
                <c:pt idx="1099">
                  <c:v>398</c:v>
                </c:pt>
                <c:pt idx="1100">
                  <c:v>396</c:v>
                </c:pt>
                <c:pt idx="1101">
                  <c:v>396</c:v>
                </c:pt>
                <c:pt idx="1102">
                  <c:v>386</c:v>
                </c:pt>
                <c:pt idx="1103">
                  <c:v>370</c:v>
                </c:pt>
                <c:pt idx="1104">
                  <c:v>379</c:v>
                </c:pt>
                <c:pt idx="1105">
                  <c:v>368</c:v>
                </c:pt>
                <c:pt idx="1106">
                  <c:v>356</c:v>
                </c:pt>
                <c:pt idx="1107">
                  <c:v>363</c:v>
                </c:pt>
                <c:pt idx="1108">
                  <c:v>355</c:v>
                </c:pt>
                <c:pt idx="1109">
                  <c:v>337</c:v>
                </c:pt>
                <c:pt idx="1110">
                  <c:v>359</c:v>
                </c:pt>
                <c:pt idx="1111">
                  <c:v>345</c:v>
                </c:pt>
                <c:pt idx="1112">
                  <c:v>342</c:v>
                </c:pt>
                <c:pt idx="1113">
                  <c:v>345</c:v>
                </c:pt>
                <c:pt idx="1114">
                  <c:v>336</c:v>
                </c:pt>
                <c:pt idx="1115">
                  <c:v>346</c:v>
                </c:pt>
                <c:pt idx="1116">
                  <c:v>325</c:v>
                </c:pt>
                <c:pt idx="1117">
                  <c:v>309</c:v>
                </c:pt>
                <c:pt idx="1118">
                  <c:v>308</c:v>
                </c:pt>
                <c:pt idx="1119">
                  <c:v>306</c:v>
                </c:pt>
                <c:pt idx="1120">
                  <c:v>301</c:v>
                </c:pt>
                <c:pt idx="1121">
                  <c:v>294</c:v>
                </c:pt>
                <c:pt idx="1122">
                  <c:v>284</c:v>
                </c:pt>
                <c:pt idx="1123">
                  <c:v>281</c:v>
                </c:pt>
                <c:pt idx="1124">
                  <c:v>279</c:v>
                </c:pt>
                <c:pt idx="1125">
                  <c:v>302</c:v>
                </c:pt>
                <c:pt idx="1126">
                  <c:v>301</c:v>
                </c:pt>
                <c:pt idx="1127">
                  <c:v>318</c:v>
                </c:pt>
                <c:pt idx="1128">
                  <c:v>319</c:v>
                </c:pt>
                <c:pt idx="1129">
                  <c:v>321</c:v>
                </c:pt>
                <c:pt idx="1130">
                  <c:v>305</c:v>
                </c:pt>
                <c:pt idx="1131">
                  <c:v>300</c:v>
                </c:pt>
                <c:pt idx="1132">
                  <c:v>302</c:v>
                </c:pt>
                <c:pt idx="1133">
                  <c:v>292</c:v>
                </c:pt>
                <c:pt idx="1134">
                  <c:v>281</c:v>
                </c:pt>
                <c:pt idx="1135">
                  <c:v>290</c:v>
                </c:pt>
                <c:pt idx="1136">
                  <c:v>272</c:v>
                </c:pt>
                <c:pt idx="1137">
                  <c:v>256</c:v>
                </c:pt>
                <c:pt idx="1138">
                  <c:v>271</c:v>
                </c:pt>
                <c:pt idx="1139">
                  <c:v>281</c:v>
                </c:pt>
                <c:pt idx="1140">
                  <c:v>253</c:v>
                </c:pt>
                <c:pt idx="1141">
                  <c:v>261</c:v>
                </c:pt>
                <c:pt idx="1142">
                  <c:v>272</c:v>
                </c:pt>
                <c:pt idx="1143">
                  <c:v>253</c:v>
                </c:pt>
                <c:pt idx="1144">
                  <c:v>243</c:v>
                </c:pt>
                <c:pt idx="1145">
                  <c:v>239</c:v>
                </c:pt>
                <c:pt idx="1146">
                  <c:v>233</c:v>
                </c:pt>
                <c:pt idx="1147">
                  <c:v>225</c:v>
                </c:pt>
                <c:pt idx="1148">
                  <c:v>236</c:v>
                </c:pt>
                <c:pt idx="1149">
                  <c:v>245</c:v>
                </c:pt>
                <c:pt idx="1150">
                  <c:v>253</c:v>
                </c:pt>
                <c:pt idx="1151">
                  <c:v>265</c:v>
                </c:pt>
                <c:pt idx="1152">
                  <c:v>257</c:v>
                </c:pt>
                <c:pt idx="1153">
                  <c:v>259</c:v>
                </c:pt>
                <c:pt idx="1154">
                  <c:v>270</c:v>
                </c:pt>
                <c:pt idx="1155">
                  <c:v>275</c:v>
                </c:pt>
                <c:pt idx="1156">
                  <c:v>277</c:v>
                </c:pt>
                <c:pt idx="1157">
                  <c:v>266</c:v>
                </c:pt>
                <c:pt idx="1158">
                  <c:v>282</c:v>
                </c:pt>
                <c:pt idx="1159">
                  <c:v>278</c:v>
                </c:pt>
                <c:pt idx="1160">
                  <c:v>277</c:v>
                </c:pt>
                <c:pt idx="1161">
                  <c:v>271</c:v>
                </c:pt>
                <c:pt idx="1162">
                  <c:v>272</c:v>
                </c:pt>
                <c:pt idx="1163">
                  <c:v>279</c:v>
                </c:pt>
                <c:pt idx="1164">
                  <c:v>282</c:v>
                </c:pt>
                <c:pt idx="1165">
                  <c:v>282</c:v>
                </c:pt>
                <c:pt idx="1166">
                  <c:v>297</c:v>
                </c:pt>
                <c:pt idx="1167">
                  <c:v>312</c:v>
                </c:pt>
                <c:pt idx="1168">
                  <c:v>297</c:v>
                </c:pt>
                <c:pt idx="1169">
                  <c:v>307</c:v>
                </c:pt>
                <c:pt idx="1170">
                  <c:v>300</c:v>
                </c:pt>
                <c:pt idx="1171">
                  <c:v>293</c:v>
                </c:pt>
                <c:pt idx="1172">
                  <c:v>273</c:v>
                </c:pt>
                <c:pt idx="1173">
                  <c:v>283</c:v>
                </c:pt>
                <c:pt idx="1174">
                  <c:v>269</c:v>
                </c:pt>
                <c:pt idx="1175">
                  <c:v>269</c:v>
                </c:pt>
                <c:pt idx="1176">
                  <c:v>281</c:v>
                </c:pt>
                <c:pt idx="1177">
                  <c:v>275</c:v>
                </c:pt>
                <c:pt idx="1178">
                  <c:v>251</c:v>
                </c:pt>
                <c:pt idx="1179">
                  <c:v>250</c:v>
                </c:pt>
                <c:pt idx="1180">
                  <c:v>241</c:v>
                </c:pt>
                <c:pt idx="1181">
                  <c:v>247</c:v>
                </c:pt>
                <c:pt idx="1182">
                  <c:v>251</c:v>
                </c:pt>
                <c:pt idx="1183">
                  <c:v>251</c:v>
                </c:pt>
                <c:pt idx="1184">
                  <c:v>260</c:v>
                </c:pt>
                <c:pt idx="1185">
                  <c:v>233</c:v>
                </c:pt>
                <c:pt idx="1186">
                  <c:v>229</c:v>
                </c:pt>
                <c:pt idx="1187">
                  <c:v>215</c:v>
                </c:pt>
                <c:pt idx="1188">
                  <c:v>217</c:v>
                </c:pt>
                <c:pt idx="1189">
                  <c:v>211</c:v>
                </c:pt>
                <c:pt idx="1190">
                  <c:v>224</c:v>
                </c:pt>
                <c:pt idx="1191">
                  <c:v>241</c:v>
                </c:pt>
                <c:pt idx="1192">
                  <c:v>236</c:v>
                </c:pt>
                <c:pt idx="1193">
                  <c:v>242</c:v>
                </c:pt>
                <c:pt idx="1194">
                  <c:v>250</c:v>
                </c:pt>
                <c:pt idx="1195">
                  <c:v>261</c:v>
                </c:pt>
                <c:pt idx="1196">
                  <c:v>258</c:v>
                </c:pt>
                <c:pt idx="1197">
                  <c:v>252</c:v>
                </c:pt>
                <c:pt idx="1198">
                  <c:v>258</c:v>
                </c:pt>
                <c:pt idx="1199">
                  <c:v>238</c:v>
                </c:pt>
                <c:pt idx="1200">
                  <c:v>246</c:v>
                </c:pt>
                <c:pt idx="1201">
                  <c:v>247</c:v>
                </c:pt>
                <c:pt idx="1202">
                  <c:v>251</c:v>
                </c:pt>
                <c:pt idx="1203">
                  <c:v>245</c:v>
                </c:pt>
                <c:pt idx="1204">
                  <c:v>250</c:v>
                </c:pt>
                <c:pt idx="1205">
                  <c:v>258</c:v>
                </c:pt>
                <c:pt idx="1206">
                  <c:v>262</c:v>
                </c:pt>
                <c:pt idx="1207">
                  <c:v>265</c:v>
                </c:pt>
                <c:pt idx="1208">
                  <c:v>250</c:v>
                </c:pt>
                <c:pt idx="1209">
                  <c:v>242</c:v>
                </c:pt>
                <c:pt idx="1210">
                  <c:v>242</c:v>
                </c:pt>
                <c:pt idx="1211">
                  <c:v>224</c:v>
                </c:pt>
                <c:pt idx="1212">
                  <c:v>227</c:v>
                </c:pt>
                <c:pt idx="1213">
                  <c:v>236</c:v>
                </c:pt>
                <c:pt idx="1214">
                  <c:v>235</c:v>
                </c:pt>
                <c:pt idx="1215">
                  <c:v>207</c:v>
                </c:pt>
                <c:pt idx="1216">
                  <c:v>213</c:v>
                </c:pt>
                <c:pt idx="1217">
                  <c:v>194</c:v>
                </c:pt>
                <c:pt idx="1218">
                  <c:v>211</c:v>
                </c:pt>
                <c:pt idx="1219">
                  <c:v>208</c:v>
                </c:pt>
                <c:pt idx="1220">
                  <c:v>212</c:v>
                </c:pt>
                <c:pt idx="1221">
                  <c:v>212</c:v>
                </c:pt>
                <c:pt idx="1222">
                  <c:v>216</c:v>
                </c:pt>
                <c:pt idx="1223">
                  <c:v>221</c:v>
                </c:pt>
                <c:pt idx="1224">
                  <c:v>228</c:v>
                </c:pt>
                <c:pt idx="1225">
                  <c:v>227</c:v>
                </c:pt>
                <c:pt idx="1226">
                  <c:v>216</c:v>
                </c:pt>
                <c:pt idx="1227">
                  <c:v>207</c:v>
                </c:pt>
                <c:pt idx="1228">
                  <c:v>215</c:v>
                </c:pt>
                <c:pt idx="1229">
                  <c:v>213</c:v>
                </c:pt>
                <c:pt idx="1230">
                  <c:v>200</c:v>
                </c:pt>
                <c:pt idx="1231">
                  <c:v>191</c:v>
                </c:pt>
                <c:pt idx="1232">
                  <c:v>194</c:v>
                </c:pt>
                <c:pt idx="1233">
                  <c:v>179</c:v>
                </c:pt>
                <c:pt idx="1234">
                  <c:v>158</c:v>
                </c:pt>
                <c:pt idx="1235">
                  <c:v>158</c:v>
                </c:pt>
                <c:pt idx="1236">
                  <c:v>166</c:v>
                </c:pt>
                <c:pt idx="1237">
                  <c:v>164</c:v>
                </c:pt>
                <c:pt idx="1238">
                  <c:v>176</c:v>
                </c:pt>
                <c:pt idx="1239">
                  <c:v>186</c:v>
                </c:pt>
                <c:pt idx="1240">
                  <c:v>191</c:v>
                </c:pt>
                <c:pt idx="1241">
                  <c:v>206</c:v>
                </c:pt>
                <c:pt idx="1242">
                  <c:v>201</c:v>
                </c:pt>
                <c:pt idx="1243">
                  <c:v>193</c:v>
                </c:pt>
                <c:pt idx="1244">
                  <c:v>195</c:v>
                </c:pt>
                <c:pt idx="1245">
                  <c:v>201</c:v>
                </c:pt>
                <c:pt idx="1246">
                  <c:v>217</c:v>
                </c:pt>
                <c:pt idx="1247">
                  <c:v>232</c:v>
                </c:pt>
                <c:pt idx="1248">
                  <c:v>201</c:v>
                </c:pt>
                <c:pt idx="1249">
                  <c:v>211</c:v>
                </c:pt>
                <c:pt idx="1250">
                  <c:v>200</c:v>
                </c:pt>
                <c:pt idx="1251">
                  <c:v>223</c:v>
                </c:pt>
                <c:pt idx="1252">
                  <c:v>195</c:v>
                </c:pt>
                <c:pt idx="1253">
                  <c:v>193</c:v>
                </c:pt>
                <c:pt idx="1254">
                  <c:v>193</c:v>
                </c:pt>
                <c:pt idx="1255">
                  <c:v>183</c:v>
                </c:pt>
                <c:pt idx="1256">
                  <c:v>181</c:v>
                </c:pt>
                <c:pt idx="1257">
                  <c:v>182</c:v>
                </c:pt>
                <c:pt idx="1258">
                  <c:v>186</c:v>
                </c:pt>
                <c:pt idx="1259">
                  <c:v>187</c:v>
                </c:pt>
                <c:pt idx="1260">
                  <c:v>188</c:v>
                </c:pt>
                <c:pt idx="1261">
                  <c:v>193</c:v>
                </c:pt>
                <c:pt idx="1262">
                  <c:v>188</c:v>
                </c:pt>
                <c:pt idx="1263">
                  <c:v>189</c:v>
                </c:pt>
                <c:pt idx="1264">
                  <c:v>186</c:v>
                </c:pt>
                <c:pt idx="1265">
                  <c:v>183</c:v>
                </c:pt>
                <c:pt idx="1266">
                  <c:v>182</c:v>
                </c:pt>
                <c:pt idx="1267">
                  <c:v>183</c:v>
                </c:pt>
                <c:pt idx="1268">
                  <c:v>181</c:v>
                </c:pt>
                <c:pt idx="1269">
                  <c:v>190</c:v>
                </c:pt>
                <c:pt idx="1270">
                  <c:v>194</c:v>
                </c:pt>
                <c:pt idx="1271">
                  <c:v>184</c:v>
                </c:pt>
                <c:pt idx="1272">
                  <c:v>180</c:v>
                </c:pt>
                <c:pt idx="1273">
                  <c:v>177</c:v>
                </c:pt>
                <c:pt idx="1274">
                  <c:v>168</c:v>
                </c:pt>
                <c:pt idx="1275">
                  <c:v>175</c:v>
                </c:pt>
                <c:pt idx="1276">
                  <c:v>182</c:v>
                </c:pt>
                <c:pt idx="1277">
                  <c:v>185</c:v>
                </c:pt>
                <c:pt idx="1278">
                  <c:v>180</c:v>
                </c:pt>
                <c:pt idx="1279">
                  <c:v>181</c:v>
                </c:pt>
                <c:pt idx="1280">
                  <c:v>188</c:v>
                </c:pt>
                <c:pt idx="1281">
                  <c:v>187</c:v>
                </c:pt>
                <c:pt idx="1282">
                  <c:v>184</c:v>
                </c:pt>
                <c:pt idx="1283">
                  <c:v>194</c:v>
                </c:pt>
                <c:pt idx="1284">
                  <c:v>186</c:v>
                </c:pt>
                <c:pt idx="1285">
                  <c:v>172</c:v>
                </c:pt>
                <c:pt idx="1286">
                  <c:v>170</c:v>
                </c:pt>
                <c:pt idx="1287">
                  <c:v>175</c:v>
                </c:pt>
                <c:pt idx="1288">
                  <c:v>170</c:v>
                </c:pt>
                <c:pt idx="1289">
                  <c:v>164</c:v>
                </c:pt>
                <c:pt idx="1290">
                  <c:v>167</c:v>
                </c:pt>
                <c:pt idx="1291">
                  <c:v>169</c:v>
                </c:pt>
                <c:pt idx="1292">
                  <c:v>167</c:v>
                </c:pt>
                <c:pt idx="1293">
                  <c:v>163</c:v>
                </c:pt>
                <c:pt idx="1294">
                  <c:v>168</c:v>
                </c:pt>
                <c:pt idx="1295">
                  <c:v>159</c:v>
                </c:pt>
                <c:pt idx="1296">
                  <c:v>161</c:v>
                </c:pt>
                <c:pt idx="1297">
                  <c:v>160</c:v>
                </c:pt>
                <c:pt idx="1298">
                  <c:v>176</c:v>
                </c:pt>
                <c:pt idx="1299">
                  <c:v>169</c:v>
                </c:pt>
                <c:pt idx="1300">
                  <c:v>162</c:v>
                </c:pt>
                <c:pt idx="1301">
                  <c:v>170</c:v>
                </c:pt>
                <c:pt idx="1302">
                  <c:v>181</c:v>
                </c:pt>
                <c:pt idx="1303">
                  <c:v>181</c:v>
                </c:pt>
                <c:pt idx="1304">
                  <c:v>177</c:v>
                </c:pt>
                <c:pt idx="1305">
                  <c:v>183</c:v>
                </c:pt>
                <c:pt idx="1306">
                  <c:v>197</c:v>
                </c:pt>
                <c:pt idx="1307">
                  <c:v>193</c:v>
                </c:pt>
                <c:pt idx="1308">
                  <c:v>187</c:v>
                </c:pt>
                <c:pt idx="1309">
                  <c:v>188</c:v>
                </c:pt>
                <c:pt idx="1310">
                  <c:v>188</c:v>
                </c:pt>
                <c:pt idx="1311">
                  <c:v>205</c:v>
                </c:pt>
                <c:pt idx="1312">
                  <c:v>216</c:v>
                </c:pt>
                <c:pt idx="1313">
                  <c:v>207</c:v>
                </c:pt>
                <c:pt idx="1314">
                  <c:v>205</c:v>
                </c:pt>
                <c:pt idx="1315">
                  <c:v>210</c:v>
                </c:pt>
                <c:pt idx="1316">
                  <c:v>217</c:v>
                </c:pt>
                <c:pt idx="1317">
                  <c:v>223</c:v>
                </c:pt>
                <c:pt idx="1318">
                  <c:v>233</c:v>
                </c:pt>
                <c:pt idx="1319">
                  <c:v>220</c:v>
                </c:pt>
                <c:pt idx="1320">
                  <c:v>201</c:v>
                </c:pt>
                <c:pt idx="1321">
                  <c:v>189</c:v>
                </c:pt>
                <c:pt idx="1322">
                  <c:v>191</c:v>
                </c:pt>
                <c:pt idx="1323">
                  <c:v>188</c:v>
                </c:pt>
                <c:pt idx="1324">
                  <c:v>182</c:v>
                </c:pt>
                <c:pt idx="1325">
                  <c:v>180</c:v>
                </c:pt>
                <c:pt idx="1326">
                  <c:v>177</c:v>
                </c:pt>
                <c:pt idx="1327">
                  <c:v>176</c:v>
                </c:pt>
                <c:pt idx="1328">
                  <c:v>192</c:v>
                </c:pt>
                <c:pt idx="1329">
                  <c:v>184</c:v>
                </c:pt>
                <c:pt idx="1330">
                  <c:v>189</c:v>
                </c:pt>
                <c:pt idx="1331">
                  <c:v>173</c:v>
                </c:pt>
                <c:pt idx="1332">
                  <c:v>162</c:v>
                </c:pt>
                <c:pt idx="1333">
                  <c:v>165</c:v>
                </c:pt>
                <c:pt idx="1334">
                  <c:v>174</c:v>
                </c:pt>
                <c:pt idx="1335">
                  <c:v>174</c:v>
                </c:pt>
                <c:pt idx="1336">
                  <c:v>164</c:v>
                </c:pt>
                <c:pt idx="1337">
                  <c:v>157</c:v>
                </c:pt>
                <c:pt idx="1338">
                  <c:v>153</c:v>
                </c:pt>
                <c:pt idx="1339">
                  <c:v>154</c:v>
                </c:pt>
                <c:pt idx="1340">
                  <c:v>156</c:v>
                </c:pt>
                <c:pt idx="1341">
                  <c:v>158</c:v>
                </c:pt>
                <c:pt idx="1342">
                  <c:v>159</c:v>
                </c:pt>
                <c:pt idx="1343">
                  <c:v>159</c:v>
                </c:pt>
                <c:pt idx="1344">
                  <c:v>162</c:v>
                </c:pt>
                <c:pt idx="1345">
                  <c:v>158</c:v>
                </c:pt>
                <c:pt idx="1346">
                  <c:v>159</c:v>
                </c:pt>
                <c:pt idx="1347">
                  <c:v>160</c:v>
                </c:pt>
                <c:pt idx="1348">
                  <c:v>152</c:v>
                </c:pt>
                <c:pt idx="1349">
                  <c:v>140</c:v>
                </c:pt>
                <c:pt idx="1350">
                  <c:v>142</c:v>
                </c:pt>
                <c:pt idx="1351">
                  <c:v>146</c:v>
                </c:pt>
                <c:pt idx="1352">
                  <c:v>147</c:v>
                </c:pt>
                <c:pt idx="1353">
                  <c:v>142</c:v>
                </c:pt>
                <c:pt idx="1354">
                  <c:v>146</c:v>
                </c:pt>
                <c:pt idx="1355">
                  <c:v>140</c:v>
                </c:pt>
                <c:pt idx="1356">
                  <c:v>128</c:v>
                </c:pt>
                <c:pt idx="1357">
                  <c:v>131</c:v>
                </c:pt>
                <c:pt idx="1358">
                  <c:v>147</c:v>
                </c:pt>
                <c:pt idx="1359">
                  <c:v>142</c:v>
                </c:pt>
                <c:pt idx="1360">
                  <c:v>142</c:v>
                </c:pt>
                <c:pt idx="1361">
                  <c:v>147</c:v>
                </c:pt>
                <c:pt idx="1362">
                  <c:v>145</c:v>
                </c:pt>
                <c:pt idx="1363">
                  <c:v>135</c:v>
                </c:pt>
                <c:pt idx="1364">
                  <c:v>134</c:v>
                </c:pt>
                <c:pt idx="1365">
                  <c:v>141</c:v>
                </c:pt>
                <c:pt idx="1366">
                  <c:v>136</c:v>
                </c:pt>
                <c:pt idx="1367">
                  <c:v>139</c:v>
                </c:pt>
                <c:pt idx="1368">
                  <c:v>143</c:v>
                </c:pt>
                <c:pt idx="1369">
                  <c:v>141</c:v>
                </c:pt>
                <c:pt idx="1370">
                  <c:v>137</c:v>
                </c:pt>
                <c:pt idx="1371">
                  <c:v>137</c:v>
                </c:pt>
                <c:pt idx="1372">
                  <c:v>155</c:v>
                </c:pt>
                <c:pt idx="1373">
                  <c:v>146</c:v>
                </c:pt>
                <c:pt idx="1374">
                  <c:v>153</c:v>
                </c:pt>
                <c:pt idx="1375">
                  <c:v>152</c:v>
                </c:pt>
                <c:pt idx="1376">
                  <c:v>167</c:v>
                </c:pt>
                <c:pt idx="1377">
                  <c:v>184</c:v>
                </c:pt>
                <c:pt idx="1378">
                  <c:v>191</c:v>
                </c:pt>
                <c:pt idx="1379">
                  <c:v>215</c:v>
                </c:pt>
                <c:pt idx="1380">
                  <c:v>217</c:v>
                </c:pt>
                <c:pt idx="1381">
                  <c:v>191</c:v>
                </c:pt>
                <c:pt idx="1382">
                  <c:v>197</c:v>
                </c:pt>
                <c:pt idx="1383">
                  <c:v>173</c:v>
                </c:pt>
                <c:pt idx="1384">
                  <c:v>178</c:v>
                </c:pt>
                <c:pt idx="1385">
                  <c:v>194</c:v>
                </c:pt>
                <c:pt idx="1386">
                  <c:v>190</c:v>
                </c:pt>
                <c:pt idx="1387">
                  <c:v>205</c:v>
                </c:pt>
                <c:pt idx="1388">
                  <c:v>202</c:v>
                </c:pt>
                <c:pt idx="1389">
                  <c:v>224</c:v>
                </c:pt>
                <c:pt idx="1390">
                  <c:v>222</c:v>
                </c:pt>
                <c:pt idx="1391">
                  <c:v>219</c:v>
                </c:pt>
                <c:pt idx="1392">
                  <c:v>222</c:v>
                </c:pt>
                <c:pt idx="1393">
                  <c:v>221</c:v>
                </c:pt>
                <c:pt idx="1394">
                  <c:v>203</c:v>
                </c:pt>
                <c:pt idx="1395">
                  <c:v>207</c:v>
                </c:pt>
                <c:pt idx="1396">
                  <c:v>201</c:v>
                </c:pt>
                <c:pt idx="1397">
                  <c:v>210</c:v>
                </c:pt>
                <c:pt idx="1398">
                  <c:v>199</c:v>
                </c:pt>
                <c:pt idx="1399">
                  <c:v>194</c:v>
                </c:pt>
                <c:pt idx="1400">
                  <c:v>207</c:v>
                </c:pt>
                <c:pt idx="1401">
                  <c:v>217</c:v>
                </c:pt>
                <c:pt idx="1402">
                  <c:v>214</c:v>
                </c:pt>
                <c:pt idx="1403">
                  <c:v>213</c:v>
                </c:pt>
                <c:pt idx="1404">
                  <c:v>199</c:v>
                </c:pt>
                <c:pt idx="1405">
                  <c:v>210</c:v>
                </c:pt>
                <c:pt idx="1406">
                  <c:v>209</c:v>
                </c:pt>
                <c:pt idx="1407">
                  <c:v>199</c:v>
                </c:pt>
                <c:pt idx="1408">
                  <c:v>199</c:v>
                </c:pt>
                <c:pt idx="1409">
                  <c:v>203</c:v>
                </c:pt>
                <c:pt idx="1410">
                  <c:v>199</c:v>
                </c:pt>
                <c:pt idx="1411">
                  <c:v>195</c:v>
                </c:pt>
                <c:pt idx="1412">
                  <c:v>203</c:v>
                </c:pt>
                <c:pt idx="1413">
                  <c:v>207</c:v>
                </c:pt>
                <c:pt idx="1414">
                  <c:v>206</c:v>
                </c:pt>
                <c:pt idx="1415">
                  <c:v>207</c:v>
                </c:pt>
                <c:pt idx="1416">
                  <c:v>214</c:v>
                </c:pt>
                <c:pt idx="1417">
                  <c:v>220</c:v>
                </c:pt>
                <c:pt idx="1418">
                  <c:v>216</c:v>
                </c:pt>
                <c:pt idx="1419">
                  <c:v>214</c:v>
                </c:pt>
                <c:pt idx="1420">
                  <c:v>208</c:v>
                </c:pt>
                <c:pt idx="1421">
                  <c:v>210</c:v>
                </c:pt>
                <c:pt idx="1422">
                  <c:v>198</c:v>
                </c:pt>
                <c:pt idx="1423">
                  <c:v>194</c:v>
                </c:pt>
                <c:pt idx="1424">
                  <c:v>190</c:v>
                </c:pt>
                <c:pt idx="1425">
                  <c:v>190</c:v>
                </c:pt>
                <c:pt idx="1426">
                  <c:v>182</c:v>
                </c:pt>
                <c:pt idx="1427">
                  <c:v>189</c:v>
                </c:pt>
                <c:pt idx="1428">
                  <c:v>184</c:v>
                </c:pt>
                <c:pt idx="1429">
                  <c:v>191</c:v>
                </c:pt>
                <c:pt idx="1430">
                  <c:v>179</c:v>
                </c:pt>
                <c:pt idx="1431">
                  <c:v>181</c:v>
                </c:pt>
                <c:pt idx="1432">
                  <c:v>190</c:v>
                </c:pt>
                <c:pt idx="1433">
                  <c:v>178</c:v>
                </c:pt>
                <c:pt idx="1434">
                  <c:v>174</c:v>
                </c:pt>
                <c:pt idx="1435">
                  <c:v>168</c:v>
                </c:pt>
                <c:pt idx="1436">
                  <c:v>160</c:v>
                </c:pt>
                <c:pt idx="1437">
                  <c:v>167</c:v>
                </c:pt>
                <c:pt idx="1438">
                  <c:v>165</c:v>
                </c:pt>
                <c:pt idx="1439">
                  <c:v>172</c:v>
                </c:pt>
                <c:pt idx="1440">
                  <c:v>158</c:v>
                </c:pt>
                <c:pt idx="1441">
                  <c:v>153</c:v>
                </c:pt>
                <c:pt idx="1442">
                  <c:v>148</c:v>
                </c:pt>
                <c:pt idx="1443">
                  <c:v>155</c:v>
                </c:pt>
                <c:pt idx="1444">
                  <c:v>153</c:v>
                </c:pt>
                <c:pt idx="1445">
                  <c:v>138</c:v>
                </c:pt>
                <c:pt idx="1446">
                  <c:v>144</c:v>
                </c:pt>
                <c:pt idx="1447">
                  <c:v>147</c:v>
                </c:pt>
                <c:pt idx="1448">
                  <c:v>144</c:v>
                </c:pt>
                <c:pt idx="1449">
                  <c:v>151</c:v>
                </c:pt>
                <c:pt idx="1450">
                  <c:v>158</c:v>
                </c:pt>
                <c:pt idx="1451">
                  <c:v>146</c:v>
                </c:pt>
                <c:pt idx="1452">
                  <c:v>142</c:v>
                </c:pt>
                <c:pt idx="1453">
                  <c:v>147</c:v>
                </c:pt>
                <c:pt idx="1454">
                  <c:v>147</c:v>
                </c:pt>
                <c:pt idx="1455">
                  <c:v>145</c:v>
                </c:pt>
                <c:pt idx="1456">
                  <c:v>164</c:v>
                </c:pt>
                <c:pt idx="1457">
                  <c:v>162</c:v>
                </c:pt>
                <c:pt idx="1458">
                  <c:v>171</c:v>
                </c:pt>
                <c:pt idx="1459">
                  <c:v>163</c:v>
                </c:pt>
                <c:pt idx="1460">
                  <c:v>188</c:v>
                </c:pt>
                <c:pt idx="1461">
                  <c:v>189</c:v>
                </c:pt>
                <c:pt idx="1462">
                  <c:v>169</c:v>
                </c:pt>
                <c:pt idx="1463">
                  <c:v>160</c:v>
                </c:pt>
                <c:pt idx="1464">
                  <c:v>158</c:v>
                </c:pt>
                <c:pt idx="1465">
                  <c:v>169</c:v>
                </c:pt>
                <c:pt idx="1466">
                  <c:v>165</c:v>
                </c:pt>
                <c:pt idx="1467">
                  <c:v>157</c:v>
                </c:pt>
                <c:pt idx="1468">
                  <c:v>156</c:v>
                </c:pt>
                <c:pt idx="1469">
                  <c:v>154</c:v>
                </c:pt>
                <c:pt idx="1470">
                  <c:v>159</c:v>
                </c:pt>
                <c:pt idx="1471">
                  <c:v>154</c:v>
                </c:pt>
                <c:pt idx="1472">
                  <c:v>150</c:v>
                </c:pt>
                <c:pt idx="1473">
                  <c:v>162</c:v>
                </c:pt>
                <c:pt idx="1474">
                  <c:v>168</c:v>
                </c:pt>
                <c:pt idx="1475">
                  <c:v>178</c:v>
                </c:pt>
                <c:pt idx="1476">
                  <c:v>176</c:v>
                </c:pt>
                <c:pt idx="1477">
                  <c:v>186</c:v>
                </c:pt>
                <c:pt idx="1478">
                  <c:v>175</c:v>
                </c:pt>
                <c:pt idx="1479">
                  <c:v>176</c:v>
                </c:pt>
                <c:pt idx="1480">
                  <c:v>178</c:v>
                </c:pt>
                <c:pt idx="1481">
                  <c:v>171</c:v>
                </c:pt>
                <c:pt idx="1482">
                  <c:v>175</c:v>
                </c:pt>
                <c:pt idx="1483">
                  <c:v>172</c:v>
                </c:pt>
                <c:pt idx="1484">
                  <c:v>175</c:v>
                </c:pt>
                <c:pt idx="1485">
                  <c:v>176</c:v>
                </c:pt>
                <c:pt idx="1486">
                  <c:v>183</c:v>
                </c:pt>
                <c:pt idx="1487">
                  <c:v>173</c:v>
                </c:pt>
                <c:pt idx="1488">
                  <c:v>170</c:v>
                </c:pt>
                <c:pt idx="1489">
                  <c:v>158</c:v>
                </c:pt>
                <c:pt idx="1490">
                  <c:v>154</c:v>
                </c:pt>
                <c:pt idx="1491">
                  <c:v>147</c:v>
                </c:pt>
                <c:pt idx="1492">
                  <c:v>145</c:v>
                </c:pt>
                <c:pt idx="1493">
                  <c:v>150</c:v>
                </c:pt>
                <c:pt idx="1494">
                  <c:v>161</c:v>
                </c:pt>
                <c:pt idx="1495">
                  <c:v>161</c:v>
                </c:pt>
                <c:pt idx="1496">
                  <c:v>158</c:v>
                </c:pt>
                <c:pt idx="1497">
                  <c:v>150</c:v>
                </c:pt>
                <c:pt idx="1498">
                  <c:v>150</c:v>
                </c:pt>
                <c:pt idx="1499">
                  <c:v>134</c:v>
                </c:pt>
                <c:pt idx="1500">
                  <c:v>134</c:v>
                </c:pt>
                <c:pt idx="1501">
                  <c:v>132</c:v>
                </c:pt>
                <c:pt idx="1502">
                  <c:v>131</c:v>
                </c:pt>
                <c:pt idx="1503">
                  <c:v>124</c:v>
                </c:pt>
                <c:pt idx="1504">
                  <c:v>124</c:v>
                </c:pt>
                <c:pt idx="1505">
                  <c:v>124</c:v>
                </c:pt>
                <c:pt idx="1506">
                  <c:v>129</c:v>
                </c:pt>
                <c:pt idx="1507">
                  <c:v>135</c:v>
                </c:pt>
                <c:pt idx="1508">
                  <c:v>149</c:v>
                </c:pt>
                <c:pt idx="1509">
                  <c:v>147</c:v>
                </c:pt>
                <c:pt idx="1510">
                  <c:v>155</c:v>
                </c:pt>
                <c:pt idx="1511">
                  <c:v>152</c:v>
                </c:pt>
                <c:pt idx="1512">
                  <c:v>150</c:v>
                </c:pt>
                <c:pt idx="1513">
                  <c:v>142</c:v>
                </c:pt>
                <c:pt idx="1514">
                  <c:v>157</c:v>
                </c:pt>
                <c:pt idx="1515">
                  <c:v>151</c:v>
                </c:pt>
                <c:pt idx="1516">
                  <c:v>150</c:v>
                </c:pt>
                <c:pt idx="1517">
                  <c:v>155</c:v>
                </c:pt>
                <c:pt idx="1518">
                  <c:v>160</c:v>
                </c:pt>
                <c:pt idx="1519">
                  <c:v>161</c:v>
                </c:pt>
                <c:pt idx="1520">
                  <c:v>145</c:v>
                </c:pt>
                <c:pt idx="1521">
                  <c:v>157</c:v>
                </c:pt>
                <c:pt idx="1522">
                  <c:v>158</c:v>
                </c:pt>
                <c:pt idx="1523">
                  <c:v>169</c:v>
                </c:pt>
                <c:pt idx="1524">
                  <c:v>174</c:v>
                </c:pt>
                <c:pt idx="1525">
                  <c:v>162</c:v>
                </c:pt>
                <c:pt idx="1526">
                  <c:v>159</c:v>
                </c:pt>
                <c:pt idx="1527">
                  <c:v>149</c:v>
                </c:pt>
                <c:pt idx="1528">
                  <c:v>153</c:v>
                </c:pt>
                <c:pt idx="1529">
                  <c:v>142</c:v>
                </c:pt>
                <c:pt idx="1530">
                  <c:v>143</c:v>
                </c:pt>
                <c:pt idx="1531">
                  <c:v>147</c:v>
                </c:pt>
                <c:pt idx="1532">
                  <c:v>148</c:v>
                </c:pt>
                <c:pt idx="1533">
                  <c:v>155</c:v>
                </c:pt>
                <c:pt idx="1534">
                  <c:v>133</c:v>
                </c:pt>
                <c:pt idx="1535">
                  <c:v>145</c:v>
                </c:pt>
                <c:pt idx="1536">
                  <c:v>169</c:v>
                </c:pt>
                <c:pt idx="1537">
                  <c:v>178</c:v>
                </c:pt>
                <c:pt idx="1538">
                  <c:v>164</c:v>
                </c:pt>
                <c:pt idx="1539">
                  <c:v>154</c:v>
                </c:pt>
                <c:pt idx="1540">
                  <c:v>159</c:v>
                </c:pt>
                <c:pt idx="1541">
                  <c:v>160</c:v>
                </c:pt>
                <c:pt idx="1542">
                  <c:v>157</c:v>
                </c:pt>
                <c:pt idx="1543">
                  <c:v>156</c:v>
                </c:pt>
                <c:pt idx="1544">
                  <c:v>146</c:v>
                </c:pt>
                <c:pt idx="1545">
                  <c:v>158</c:v>
                </c:pt>
                <c:pt idx="1546">
                  <c:v>157</c:v>
                </c:pt>
                <c:pt idx="1547">
                  <c:v>160</c:v>
                </c:pt>
                <c:pt idx="1548">
                  <c:v>151</c:v>
                </c:pt>
                <c:pt idx="1549">
                  <c:v>144</c:v>
                </c:pt>
                <c:pt idx="1550">
                  <c:v>139</c:v>
                </c:pt>
                <c:pt idx="1551">
                  <c:v>146</c:v>
                </c:pt>
                <c:pt idx="1552">
                  <c:v>144</c:v>
                </c:pt>
                <c:pt idx="1553">
                  <c:v>147</c:v>
                </c:pt>
                <c:pt idx="1554">
                  <c:v>141</c:v>
                </c:pt>
                <c:pt idx="1555">
                  <c:v>143</c:v>
                </c:pt>
                <c:pt idx="1556">
                  <c:v>142</c:v>
                </c:pt>
                <c:pt idx="1557">
                  <c:v>146</c:v>
                </c:pt>
                <c:pt idx="1558">
                  <c:v>143</c:v>
                </c:pt>
                <c:pt idx="1559">
                  <c:v>138</c:v>
                </c:pt>
                <c:pt idx="1560">
                  <c:v>147</c:v>
                </c:pt>
                <c:pt idx="1561">
                  <c:v>142</c:v>
                </c:pt>
                <c:pt idx="1562">
                  <c:v>142</c:v>
                </c:pt>
                <c:pt idx="1563">
                  <c:v>141</c:v>
                </c:pt>
                <c:pt idx="1564">
                  <c:v>147</c:v>
                </c:pt>
                <c:pt idx="1565">
                  <c:v>138</c:v>
                </c:pt>
                <c:pt idx="1566">
                  <c:v>146</c:v>
                </c:pt>
                <c:pt idx="1567">
                  <c:v>155</c:v>
                </c:pt>
                <c:pt idx="1568">
                  <c:v>150</c:v>
                </c:pt>
                <c:pt idx="1569">
                  <c:v>145</c:v>
                </c:pt>
                <c:pt idx="1570">
                  <c:v>136</c:v>
                </c:pt>
                <c:pt idx="1571">
                  <c:v>134</c:v>
                </c:pt>
                <c:pt idx="1572">
                  <c:v>127</c:v>
                </c:pt>
                <c:pt idx="1573">
                  <c:v>129</c:v>
                </c:pt>
                <c:pt idx="1574">
                  <c:v>126</c:v>
                </c:pt>
                <c:pt idx="1575">
                  <c:v>134</c:v>
                </c:pt>
                <c:pt idx="1576">
                  <c:v>135</c:v>
                </c:pt>
                <c:pt idx="1577">
                  <c:v>145</c:v>
                </c:pt>
                <c:pt idx="1578">
                  <c:v>146</c:v>
                </c:pt>
                <c:pt idx="1579">
                  <c:v>153</c:v>
                </c:pt>
                <c:pt idx="1580">
                  <c:v>147</c:v>
                </c:pt>
                <c:pt idx="1581">
                  <c:v>147</c:v>
                </c:pt>
                <c:pt idx="1582">
                  <c:v>143</c:v>
                </c:pt>
                <c:pt idx="1583">
                  <c:v>151</c:v>
                </c:pt>
                <c:pt idx="1584">
                  <c:v>153</c:v>
                </c:pt>
                <c:pt idx="1585">
                  <c:v>155</c:v>
                </c:pt>
                <c:pt idx="1586">
                  <c:v>158</c:v>
                </c:pt>
                <c:pt idx="1587">
                  <c:v>159</c:v>
                </c:pt>
                <c:pt idx="1588">
                  <c:v>150</c:v>
                </c:pt>
                <c:pt idx="1589">
                  <c:v>150</c:v>
                </c:pt>
                <c:pt idx="1590">
                  <c:v>138</c:v>
                </c:pt>
                <c:pt idx="1591">
                  <c:v>132</c:v>
                </c:pt>
                <c:pt idx="1592">
                  <c:v>136</c:v>
                </c:pt>
                <c:pt idx="1593">
                  <c:v>136</c:v>
                </c:pt>
                <c:pt idx="1594">
                  <c:v>136</c:v>
                </c:pt>
                <c:pt idx="1595">
                  <c:v>134</c:v>
                </c:pt>
                <c:pt idx="1596">
                  <c:v>148</c:v>
                </c:pt>
                <c:pt idx="1597">
                  <c:v>152</c:v>
                </c:pt>
                <c:pt idx="1598">
                  <c:v>147</c:v>
                </c:pt>
                <c:pt idx="1599">
                  <c:v>157</c:v>
                </c:pt>
                <c:pt idx="1600">
                  <c:v>163</c:v>
                </c:pt>
                <c:pt idx="1601">
                  <c:v>159</c:v>
                </c:pt>
                <c:pt idx="1602">
                  <c:v>160</c:v>
                </c:pt>
                <c:pt idx="1603">
                  <c:v>164</c:v>
                </c:pt>
                <c:pt idx="1604">
                  <c:v>170</c:v>
                </c:pt>
                <c:pt idx="1605">
                  <c:v>168</c:v>
                </c:pt>
                <c:pt idx="1606">
                  <c:v>166</c:v>
                </c:pt>
                <c:pt idx="1607">
                  <c:v>161</c:v>
                </c:pt>
                <c:pt idx="1608">
                  <c:v>169</c:v>
                </c:pt>
                <c:pt idx="1609">
                  <c:v>163</c:v>
                </c:pt>
                <c:pt idx="1610">
                  <c:v>171</c:v>
                </c:pt>
                <c:pt idx="1611">
                  <c:v>168</c:v>
                </c:pt>
                <c:pt idx="1612">
                  <c:v>169</c:v>
                </c:pt>
                <c:pt idx="1613">
                  <c:v>179</c:v>
                </c:pt>
                <c:pt idx="1614">
                  <c:v>175</c:v>
                </c:pt>
                <c:pt idx="1615">
                  <c:v>158</c:v>
                </c:pt>
                <c:pt idx="1616">
                  <c:v>155</c:v>
                </c:pt>
                <c:pt idx="1617">
                  <c:v>157</c:v>
                </c:pt>
                <c:pt idx="1618">
                  <c:v>154</c:v>
                </c:pt>
                <c:pt idx="1619">
                  <c:v>165</c:v>
                </c:pt>
                <c:pt idx="1620">
                  <c:v>172</c:v>
                </c:pt>
                <c:pt idx="1621">
                  <c:v>186</c:v>
                </c:pt>
                <c:pt idx="1622">
                  <c:v>195</c:v>
                </c:pt>
                <c:pt idx="1623">
                  <c:v>190</c:v>
                </c:pt>
                <c:pt idx="1624">
                  <c:v>204</c:v>
                </c:pt>
                <c:pt idx="1625">
                  <c:v>201</c:v>
                </c:pt>
                <c:pt idx="1626">
                  <c:v>199</c:v>
                </c:pt>
                <c:pt idx="1627">
                  <c:v>208</c:v>
                </c:pt>
                <c:pt idx="1628">
                  <c:v>223</c:v>
                </c:pt>
                <c:pt idx="1629">
                  <c:v>225</c:v>
                </c:pt>
                <c:pt idx="1630">
                  <c:v>222</c:v>
                </c:pt>
                <c:pt idx="1631">
                  <c:v>216</c:v>
                </c:pt>
                <c:pt idx="1632">
                  <c:v>213</c:v>
                </c:pt>
                <c:pt idx="1633">
                  <c:v>214</c:v>
                </c:pt>
                <c:pt idx="1634">
                  <c:v>199</c:v>
                </c:pt>
                <c:pt idx="1635">
                  <c:v>201</c:v>
                </c:pt>
                <c:pt idx="1636">
                  <c:v>187</c:v>
                </c:pt>
                <c:pt idx="1637">
                  <c:v>184</c:v>
                </c:pt>
                <c:pt idx="1638">
                  <c:v>183</c:v>
                </c:pt>
                <c:pt idx="1639">
                  <c:v>190</c:v>
                </c:pt>
                <c:pt idx="1640">
                  <c:v>180</c:v>
                </c:pt>
                <c:pt idx="1641">
                  <c:v>177</c:v>
                </c:pt>
                <c:pt idx="1642">
                  <c:v>180</c:v>
                </c:pt>
                <c:pt idx="1643">
                  <c:v>181</c:v>
                </c:pt>
                <c:pt idx="1644">
                  <c:v>176</c:v>
                </c:pt>
                <c:pt idx="1645">
                  <c:v>177</c:v>
                </c:pt>
                <c:pt idx="1646">
                  <c:v>181</c:v>
                </c:pt>
                <c:pt idx="1647">
                  <c:v>175</c:v>
                </c:pt>
                <c:pt idx="1648">
                  <c:v>174</c:v>
                </c:pt>
                <c:pt idx="1649">
                  <c:v>174</c:v>
                </c:pt>
                <c:pt idx="1650">
                  <c:v>180</c:v>
                </c:pt>
                <c:pt idx="1651">
                  <c:v>180</c:v>
                </c:pt>
                <c:pt idx="1652">
                  <c:v>189</c:v>
                </c:pt>
                <c:pt idx="1653">
                  <c:v>194</c:v>
                </c:pt>
                <c:pt idx="1654">
                  <c:v>193</c:v>
                </c:pt>
                <c:pt idx="1655">
                  <c:v>191</c:v>
                </c:pt>
                <c:pt idx="1656">
                  <c:v>213</c:v>
                </c:pt>
                <c:pt idx="1657">
                  <c:v>196</c:v>
                </c:pt>
                <c:pt idx="1658">
                  <c:v>193</c:v>
                </c:pt>
                <c:pt idx="1659">
                  <c:v>189</c:v>
                </c:pt>
                <c:pt idx="1660">
                  <c:v>189</c:v>
                </c:pt>
                <c:pt idx="1661">
                  <c:v>191</c:v>
                </c:pt>
                <c:pt idx="1662">
                  <c:v>179</c:v>
                </c:pt>
                <c:pt idx="1663">
                  <c:v>192</c:v>
                </c:pt>
                <c:pt idx="1664">
                  <c:v>197</c:v>
                </c:pt>
                <c:pt idx="1665">
                  <c:v>195</c:v>
                </c:pt>
                <c:pt idx="1666">
                  <c:v>196</c:v>
                </c:pt>
                <c:pt idx="1667">
                  <c:v>190</c:v>
                </c:pt>
                <c:pt idx="1668">
                  <c:v>194</c:v>
                </c:pt>
                <c:pt idx="1669">
                  <c:v>198</c:v>
                </c:pt>
                <c:pt idx="1670">
                  <c:v>197</c:v>
                </c:pt>
                <c:pt idx="1671">
                  <c:v>190</c:v>
                </c:pt>
                <c:pt idx="1672">
                  <c:v>181</c:v>
                </c:pt>
                <c:pt idx="1673">
                  <c:v>177</c:v>
                </c:pt>
                <c:pt idx="1674">
                  <c:v>171</c:v>
                </c:pt>
                <c:pt idx="1675">
                  <c:v>166</c:v>
                </c:pt>
                <c:pt idx="1676">
                  <c:v>168</c:v>
                </c:pt>
                <c:pt idx="1677">
                  <c:v>169</c:v>
                </c:pt>
                <c:pt idx="1678">
                  <c:v>169</c:v>
                </c:pt>
                <c:pt idx="1679">
                  <c:v>176</c:v>
                </c:pt>
                <c:pt idx="1680">
                  <c:v>184</c:v>
                </c:pt>
                <c:pt idx="1681">
                  <c:v>192</c:v>
                </c:pt>
                <c:pt idx="1682">
                  <c:v>187</c:v>
                </c:pt>
                <c:pt idx="1683">
                  <c:v>179</c:v>
                </c:pt>
                <c:pt idx="1684">
                  <c:v>182</c:v>
                </c:pt>
                <c:pt idx="1685">
                  <c:v>174</c:v>
                </c:pt>
                <c:pt idx="1686">
                  <c:v>171</c:v>
                </c:pt>
                <c:pt idx="1687">
                  <c:v>167</c:v>
                </c:pt>
                <c:pt idx="1688">
                  <c:v>161</c:v>
                </c:pt>
                <c:pt idx="1689">
                  <c:v>160</c:v>
                </c:pt>
                <c:pt idx="1690">
                  <c:v>157</c:v>
                </c:pt>
                <c:pt idx="1691">
                  <c:v>158</c:v>
                </c:pt>
                <c:pt idx="1692">
                  <c:v>154</c:v>
                </c:pt>
                <c:pt idx="1693">
                  <c:v>152</c:v>
                </c:pt>
                <c:pt idx="1694">
                  <c:v>158</c:v>
                </c:pt>
                <c:pt idx="1695">
                  <c:v>152</c:v>
                </c:pt>
                <c:pt idx="1696">
                  <c:v>166</c:v>
                </c:pt>
                <c:pt idx="1697">
                  <c:v>159</c:v>
                </c:pt>
                <c:pt idx="1698">
                  <c:v>184</c:v>
                </c:pt>
                <c:pt idx="1699">
                  <c:v>176</c:v>
                </c:pt>
                <c:pt idx="1700">
                  <c:v>217</c:v>
                </c:pt>
                <c:pt idx="1701">
                  <c:v>231</c:v>
                </c:pt>
                <c:pt idx="1702">
                  <c:v>218</c:v>
                </c:pt>
                <c:pt idx="1703">
                  <c:v>210</c:v>
                </c:pt>
                <c:pt idx="1704">
                  <c:v>214</c:v>
                </c:pt>
                <c:pt idx="1705">
                  <c:v>202</c:v>
                </c:pt>
                <c:pt idx="1706">
                  <c:v>209</c:v>
                </c:pt>
                <c:pt idx="1707">
                  <c:v>205</c:v>
                </c:pt>
                <c:pt idx="1708">
                  <c:v>207</c:v>
                </c:pt>
                <c:pt idx="1709">
                  <c:v>210</c:v>
                </c:pt>
                <c:pt idx="1710">
                  <c:v>211</c:v>
                </c:pt>
                <c:pt idx="1711">
                  <c:v>209</c:v>
                </c:pt>
                <c:pt idx="1712">
                  <c:v>195</c:v>
                </c:pt>
                <c:pt idx="1713">
                  <c:v>197</c:v>
                </c:pt>
                <c:pt idx="1714">
                  <c:v>202</c:v>
                </c:pt>
                <c:pt idx="1715">
                  <c:v>194</c:v>
                </c:pt>
                <c:pt idx="1716">
                  <c:v>198</c:v>
                </c:pt>
                <c:pt idx="1717">
                  <c:v>188</c:v>
                </c:pt>
                <c:pt idx="1718">
                  <c:v>192</c:v>
                </c:pt>
                <c:pt idx="1719">
                  <c:v>205</c:v>
                </c:pt>
                <c:pt idx="1720">
                  <c:v>212</c:v>
                </c:pt>
                <c:pt idx="1721">
                  <c:v>204</c:v>
                </c:pt>
                <c:pt idx="1722">
                  <c:v>212</c:v>
                </c:pt>
                <c:pt idx="1723">
                  <c:v>224</c:v>
                </c:pt>
                <c:pt idx="1724">
                  <c:v>224</c:v>
                </c:pt>
                <c:pt idx="1725">
                  <c:v>217</c:v>
                </c:pt>
                <c:pt idx="1726">
                  <c:v>225</c:v>
                </c:pt>
                <c:pt idx="1727">
                  <c:v>222</c:v>
                </c:pt>
                <c:pt idx="1728">
                  <c:v>221</c:v>
                </c:pt>
                <c:pt idx="1729">
                  <c:v>236</c:v>
                </c:pt>
                <c:pt idx="1730">
                  <c:v>233</c:v>
                </c:pt>
                <c:pt idx="1731">
                  <c:v>278</c:v>
                </c:pt>
                <c:pt idx="1732">
                  <c:v>281</c:v>
                </c:pt>
                <c:pt idx="1733">
                  <c:v>271</c:v>
                </c:pt>
                <c:pt idx="1734">
                  <c:v>273</c:v>
                </c:pt>
                <c:pt idx="1735">
                  <c:v>267</c:v>
                </c:pt>
                <c:pt idx="1736">
                  <c:v>272</c:v>
                </c:pt>
                <c:pt idx="1737">
                  <c:v>261</c:v>
                </c:pt>
                <c:pt idx="1738">
                  <c:v>277</c:v>
                </c:pt>
                <c:pt idx="1739">
                  <c:v>296</c:v>
                </c:pt>
                <c:pt idx="1740">
                  <c:v>293</c:v>
                </c:pt>
                <c:pt idx="1741">
                  <c:v>291</c:v>
                </c:pt>
                <c:pt idx="1742">
                  <c:v>270</c:v>
                </c:pt>
                <c:pt idx="1743">
                  <c:v>258</c:v>
                </c:pt>
                <c:pt idx="1744">
                  <c:v>239</c:v>
                </c:pt>
                <c:pt idx="1745">
                  <c:v>222</c:v>
                </c:pt>
                <c:pt idx="1746">
                  <c:v>223</c:v>
                </c:pt>
                <c:pt idx="1747">
                  <c:v>204</c:v>
                </c:pt>
                <c:pt idx="1748">
                  <c:v>212</c:v>
                </c:pt>
                <c:pt idx="1749">
                  <c:v>214</c:v>
                </c:pt>
                <c:pt idx="1750">
                  <c:v>216</c:v>
                </c:pt>
                <c:pt idx="1751">
                  <c:v>217</c:v>
                </c:pt>
                <c:pt idx="1752">
                  <c:v>215</c:v>
                </c:pt>
                <c:pt idx="1753">
                  <c:v>210</c:v>
                </c:pt>
                <c:pt idx="1754">
                  <c:v>220</c:v>
                </c:pt>
                <c:pt idx="1755">
                  <c:v>206</c:v>
                </c:pt>
                <c:pt idx="1756">
                  <c:v>171</c:v>
                </c:pt>
                <c:pt idx="1757">
                  <c:v>191</c:v>
                </c:pt>
                <c:pt idx="1758">
                  <c:v>207</c:v>
                </c:pt>
                <c:pt idx="1759">
                  <c:v>212</c:v>
                </c:pt>
                <c:pt idx="1760">
                  <c:v>205</c:v>
                </c:pt>
                <c:pt idx="1761">
                  <c:v>190</c:v>
                </c:pt>
                <c:pt idx="1762">
                  <c:v>188</c:v>
                </c:pt>
                <c:pt idx="1763">
                  <c:v>193</c:v>
                </c:pt>
                <c:pt idx="1764">
                  <c:v>188</c:v>
                </c:pt>
                <c:pt idx="1765">
                  <c:v>205</c:v>
                </c:pt>
                <c:pt idx="1766">
                  <c:v>195</c:v>
                </c:pt>
                <c:pt idx="1767">
                  <c:v>195</c:v>
                </c:pt>
                <c:pt idx="1768">
                  <c:v>199</c:v>
                </c:pt>
                <c:pt idx="1769">
                  <c:v>205</c:v>
                </c:pt>
                <c:pt idx="1770">
                  <c:v>211</c:v>
                </c:pt>
                <c:pt idx="1771">
                  <c:v>217</c:v>
                </c:pt>
                <c:pt idx="1772">
                  <c:v>223</c:v>
                </c:pt>
                <c:pt idx="1773">
                  <c:v>234</c:v>
                </c:pt>
                <c:pt idx="1774">
                  <c:v>242</c:v>
                </c:pt>
                <c:pt idx="1775">
                  <c:v>229</c:v>
                </c:pt>
                <c:pt idx="1776">
                  <c:v>236</c:v>
                </c:pt>
                <c:pt idx="1777">
                  <c:v>225</c:v>
                </c:pt>
                <c:pt idx="1778">
                  <c:v>217</c:v>
                </c:pt>
                <c:pt idx="1779">
                  <c:v>222</c:v>
                </c:pt>
                <c:pt idx="1780">
                  <c:v>216</c:v>
                </c:pt>
                <c:pt idx="1781">
                  <c:v>210</c:v>
                </c:pt>
                <c:pt idx="1782">
                  <c:v>213</c:v>
                </c:pt>
                <c:pt idx="1783">
                  <c:v>217</c:v>
                </c:pt>
                <c:pt idx="1784">
                  <c:v>225</c:v>
                </c:pt>
                <c:pt idx="1785">
                  <c:v>213</c:v>
                </c:pt>
                <c:pt idx="1786">
                  <c:v>211</c:v>
                </c:pt>
                <c:pt idx="1787">
                  <c:v>221</c:v>
                </c:pt>
                <c:pt idx="1788">
                  <c:v>223</c:v>
                </c:pt>
                <c:pt idx="1789">
                  <c:v>226</c:v>
                </c:pt>
                <c:pt idx="1790">
                  <c:v>231</c:v>
                </c:pt>
                <c:pt idx="1791">
                  <c:v>215</c:v>
                </c:pt>
                <c:pt idx="1792">
                  <c:v>210</c:v>
                </c:pt>
                <c:pt idx="1793">
                  <c:v>210</c:v>
                </c:pt>
                <c:pt idx="1794">
                  <c:v>205</c:v>
                </c:pt>
                <c:pt idx="1795">
                  <c:v>206</c:v>
                </c:pt>
                <c:pt idx="1796">
                  <c:v>214</c:v>
                </c:pt>
                <c:pt idx="1797">
                  <c:v>216</c:v>
                </c:pt>
                <c:pt idx="1798">
                  <c:v>199</c:v>
                </c:pt>
                <c:pt idx="1799">
                  <c:v>203</c:v>
                </c:pt>
                <c:pt idx="1800">
                  <c:v>205</c:v>
                </c:pt>
                <c:pt idx="1801">
                  <c:v>206</c:v>
                </c:pt>
                <c:pt idx="1802">
                  <c:v>210</c:v>
                </c:pt>
                <c:pt idx="1803">
                  <c:v>210</c:v>
                </c:pt>
                <c:pt idx="1804">
                  <c:v>209</c:v>
                </c:pt>
                <c:pt idx="1805">
                  <c:v>227</c:v>
                </c:pt>
                <c:pt idx="1806">
                  <c:v>225</c:v>
                </c:pt>
                <c:pt idx="1807">
                  <c:v>236</c:v>
                </c:pt>
                <c:pt idx="1808">
                  <c:v>233</c:v>
                </c:pt>
                <c:pt idx="1809">
                  <c:v>225</c:v>
                </c:pt>
                <c:pt idx="1810">
                  <c:v>220</c:v>
                </c:pt>
                <c:pt idx="1811">
                  <c:v>211</c:v>
                </c:pt>
                <c:pt idx="1812">
                  <c:v>212</c:v>
                </c:pt>
                <c:pt idx="1813">
                  <c:v>219</c:v>
                </c:pt>
                <c:pt idx="1814">
                  <c:v>222</c:v>
                </c:pt>
                <c:pt idx="1815">
                  <c:v>221</c:v>
                </c:pt>
                <c:pt idx="1816">
                  <c:v>219</c:v>
                </c:pt>
                <c:pt idx="1817">
                  <c:v>219</c:v>
                </c:pt>
                <c:pt idx="1818">
                  <c:v>220</c:v>
                </c:pt>
                <c:pt idx="1819">
                  <c:v>210</c:v>
                </c:pt>
                <c:pt idx="1820">
                  <c:v>212</c:v>
                </c:pt>
                <c:pt idx="1821">
                  <c:v>202</c:v>
                </c:pt>
                <c:pt idx="1822">
                  <c:v>204</c:v>
                </c:pt>
                <c:pt idx="1823">
                  <c:v>201</c:v>
                </c:pt>
                <c:pt idx="1824">
                  <c:v>200</c:v>
                </c:pt>
                <c:pt idx="1825">
                  <c:v>196</c:v>
                </c:pt>
                <c:pt idx="1826">
                  <c:v>201</c:v>
                </c:pt>
                <c:pt idx="1827">
                  <c:v>197</c:v>
                </c:pt>
                <c:pt idx="1828">
                  <c:v>190</c:v>
                </c:pt>
                <c:pt idx="1829">
                  <c:v>199</c:v>
                </c:pt>
                <c:pt idx="1830">
                  <c:v>195</c:v>
                </c:pt>
                <c:pt idx="1831">
                  <c:v>194</c:v>
                </c:pt>
                <c:pt idx="1832">
                  <c:v>188</c:v>
                </c:pt>
                <c:pt idx="1833">
                  <c:v>192</c:v>
                </c:pt>
                <c:pt idx="1834">
                  <c:v>192</c:v>
                </c:pt>
                <c:pt idx="1835">
                  <c:v>198</c:v>
                </c:pt>
                <c:pt idx="1836">
                  <c:v>204</c:v>
                </c:pt>
                <c:pt idx="1837">
                  <c:v>197</c:v>
                </c:pt>
                <c:pt idx="1838">
                  <c:v>195</c:v>
                </c:pt>
                <c:pt idx="1839">
                  <c:v>191</c:v>
                </c:pt>
                <c:pt idx="1840">
                  <c:v>185</c:v>
                </c:pt>
                <c:pt idx="1841">
                  <c:v>185</c:v>
                </c:pt>
                <c:pt idx="1842">
                  <c:v>194</c:v>
                </c:pt>
                <c:pt idx="1843">
                  <c:v>185</c:v>
                </c:pt>
                <c:pt idx="1844">
                  <c:v>180</c:v>
                </c:pt>
                <c:pt idx="1845">
                  <c:v>176</c:v>
                </c:pt>
                <c:pt idx="1846">
                  <c:v>175</c:v>
                </c:pt>
                <c:pt idx="1847">
                  <c:v>171</c:v>
                </c:pt>
                <c:pt idx="1848">
                  <c:v>152</c:v>
                </c:pt>
                <c:pt idx="1849">
                  <c:v>150</c:v>
                </c:pt>
                <c:pt idx="1850">
                  <c:v>152</c:v>
                </c:pt>
                <c:pt idx="1851">
                  <c:v>144</c:v>
                </c:pt>
                <c:pt idx="1852">
                  <c:v>145</c:v>
                </c:pt>
                <c:pt idx="1853">
                  <c:v>152</c:v>
                </c:pt>
                <c:pt idx="1854">
                  <c:v>154</c:v>
                </c:pt>
                <c:pt idx="1855">
                  <c:v>158</c:v>
                </c:pt>
                <c:pt idx="1856">
                  <c:v>157</c:v>
                </c:pt>
                <c:pt idx="1857">
                  <c:v>163</c:v>
                </c:pt>
                <c:pt idx="1858">
                  <c:v>159</c:v>
                </c:pt>
                <c:pt idx="1859">
                  <c:v>165</c:v>
                </c:pt>
                <c:pt idx="1860">
                  <c:v>158</c:v>
                </c:pt>
                <c:pt idx="1861">
                  <c:v>158</c:v>
                </c:pt>
                <c:pt idx="1862">
                  <c:v>147</c:v>
                </c:pt>
                <c:pt idx="1863">
                  <c:v>154</c:v>
                </c:pt>
                <c:pt idx="1864">
                  <c:v>159</c:v>
                </c:pt>
                <c:pt idx="1865">
                  <c:v>172</c:v>
                </c:pt>
                <c:pt idx="1866">
                  <c:v>175</c:v>
                </c:pt>
                <c:pt idx="1867">
                  <c:v>168</c:v>
                </c:pt>
                <c:pt idx="1868">
                  <c:v>162</c:v>
                </c:pt>
                <c:pt idx="1869">
                  <c:v>167</c:v>
                </c:pt>
                <c:pt idx="1870">
                  <c:v>171</c:v>
                </c:pt>
                <c:pt idx="1871">
                  <c:v>165</c:v>
                </c:pt>
                <c:pt idx="1872">
                  <c:v>165</c:v>
                </c:pt>
                <c:pt idx="1873">
                  <c:v>165</c:v>
                </c:pt>
                <c:pt idx="1874">
                  <c:v>164</c:v>
                </c:pt>
                <c:pt idx="1875">
                  <c:v>167</c:v>
                </c:pt>
                <c:pt idx="1876">
                  <c:v>164</c:v>
                </c:pt>
                <c:pt idx="1877">
                  <c:v>162</c:v>
                </c:pt>
                <c:pt idx="1878">
                  <c:v>166</c:v>
                </c:pt>
                <c:pt idx="1879">
                  <c:v>161</c:v>
                </c:pt>
                <c:pt idx="1880">
                  <c:v>167</c:v>
                </c:pt>
                <c:pt idx="1881">
                  <c:v>160</c:v>
                </c:pt>
                <c:pt idx="1882">
                  <c:v>158</c:v>
                </c:pt>
                <c:pt idx="1883">
                  <c:v>151</c:v>
                </c:pt>
                <c:pt idx="1884">
                  <c:v>162</c:v>
                </c:pt>
                <c:pt idx="1885">
                  <c:v>158</c:v>
                </c:pt>
                <c:pt idx="1886">
                  <c:v>160</c:v>
                </c:pt>
                <c:pt idx="1887">
                  <c:v>160</c:v>
                </c:pt>
                <c:pt idx="1888">
                  <c:v>157</c:v>
                </c:pt>
                <c:pt idx="1889">
                  <c:v>165</c:v>
                </c:pt>
                <c:pt idx="1890">
                  <c:v>176</c:v>
                </c:pt>
                <c:pt idx="1891">
                  <c:v>177</c:v>
                </c:pt>
                <c:pt idx="1892">
                  <c:v>179</c:v>
                </c:pt>
                <c:pt idx="1893">
                  <c:v>193</c:v>
                </c:pt>
                <c:pt idx="1894">
                  <c:v>197</c:v>
                </c:pt>
                <c:pt idx="1895">
                  <c:v>195</c:v>
                </c:pt>
                <c:pt idx="1896">
                  <c:v>195</c:v>
                </c:pt>
                <c:pt idx="1897">
                  <c:v>199</c:v>
                </c:pt>
                <c:pt idx="1898">
                  <c:v>191</c:v>
                </c:pt>
                <c:pt idx="1899">
                  <c:v>198</c:v>
                </c:pt>
                <c:pt idx="1900">
                  <c:v>194</c:v>
                </c:pt>
                <c:pt idx="1901">
                  <c:v>208</c:v>
                </c:pt>
                <c:pt idx="1902">
                  <c:v>218</c:v>
                </c:pt>
                <c:pt idx="1903">
                  <c:v>227</c:v>
                </c:pt>
                <c:pt idx="1904">
                  <c:v>193</c:v>
                </c:pt>
                <c:pt idx="1905">
                  <c:v>189</c:v>
                </c:pt>
                <c:pt idx="1906">
                  <c:v>195</c:v>
                </c:pt>
                <c:pt idx="1907">
                  <c:v>190</c:v>
                </c:pt>
                <c:pt idx="1908">
                  <c:v>186</c:v>
                </c:pt>
                <c:pt idx="1909">
                  <c:v>184</c:v>
                </c:pt>
                <c:pt idx="1910">
                  <c:v>175</c:v>
                </c:pt>
                <c:pt idx="1911">
                  <c:v>175</c:v>
                </c:pt>
                <c:pt idx="1912">
                  <c:v>184</c:v>
                </c:pt>
                <c:pt idx="1913">
                  <c:v>179</c:v>
                </c:pt>
                <c:pt idx="1914">
                  <c:v>181</c:v>
                </c:pt>
                <c:pt idx="1915">
                  <c:v>174</c:v>
                </c:pt>
                <c:pt idx="1916">
                  <c:v>183</c:v>
                </c:pt>
                <c:pt idx="1917">
                  <c:v>181</c:v>
                </c:pt>
                <c:pt idx="1918">
                  <c:v>178</c:v>
                </c:pt>
                <c:pt idx="1919">
                  <c:v>183</c:v>
                </c:pt>
                <c:pt idx="1920">
                  <c:v>174</c:v>
                </c:pt>
                <c:pt idx="1921">
                  <c:v>181</c:v>
                </c:pt>
                <c:pt idx="1922">
                  <c:v>175</c:v>
                </c:pt>
                <c:pt idx="1923">
                  <c:v>178</c:v>
                </c:pt>
                <c:pt idx="1924">
                  <c:v>179</c:v>
                </c:pt>
                <c:pt idx="1925">
                  <c:v>180</c:v>
                </c:pt>
                <c:pt idx="1926">
                  <c:v>174</c:v>
                </c:pt>
                <c:pt idx="1927">
                  <c:v>165</c:v>
                </c:pt>
                <c:pt idx="1928">
                  <c:v>164</c:v>
                </c:pt>
                <c:pt idx="1929">
                  <c:v>156</c:v>
                </c:pt>
                <c:pt idx="1930">
                  <c:v>154</c:v>
                </c:pt>
                <c:pt idx="1931">
                  <c:v>149</c:v>
                </c:pt>
                <c:pt idx="1932">
                  <c:v>154</c:v>
                </c:pt>
                <c:pt idx="1933">
                  <c:v>147</c:v>
                </c:pt>
                <c:pt idx="1934">
                  <c:v>152</c:v>
                </c:pt>
                <c:pt idx="1935">
                  <c:v>159</c:v>
                </c:pt>
                <c:pt idx="1936">
                  <c:v>165</c:v>
                </c:pt>
                <c:pt idx="1937">
                  <c:v>167</c:v>
                </c:pt>
                <c:pt idx="1938">
                  <c:v>157</c:v>
                </c:pt>
                <c:pt idx="1939">
                  <c:v>148</c:v>
                </c:pt>
                <c:pt idx="1940">
                  <c:v>149</c:v>
                </c:pt>
                <c:pt idx="1941">
                  <c:v>138</c:v>
                </c:pt>
                <c:pt idx="1942">
                  <c:v>134</c:v>
                </c:pt>
                <c:pt idx="1943">
                  <c:v>139</c:v>
                </c:pt>
                <c:pt idx="1944">
                  <c:v>134</c:v>
                </c:pt>
                <c:pt idx="1945">
                  <c:v>131</c:v>
                </c:pt>
                <c:pt idx="1946">
                  <c:v>122</c:v>
                </c:pt>
                <c:pt idx="1947">
                  <c:v>120</c:v>
                </c:pt>
                <c:pt idx="1948">
                  <c:v>123</c:v>
                </c:pt>
                <c:pt idx="1949">
                  <c:v>127</c:v>
                </c:pt>
                <c:pt idx="1950">
                  <c:v>133</c:v>
                </c:pt>
                <c:pt idx="1951">
                  <c:v>130</c:v>
                </c:pt>
                <c:pt idx="1952">
                  <c:v>125</c:v>
                </c:pt>
                <c:pt idx="1953">
                  <c:v>127</c:v>
                </c:pt>
                <c:pt idx="1954">
                  <c:v>133</c:v>
                </c:pt>
                <c:pt idx="1955">
                  <c:v>136</c:v>
                </c:pt>
                <c:pt idx="1956">
                  <c:v>134</c:v>
                </c:pt>
                <c:pt idx="1957">
                  <c:v>138</c:v>
                </c:pt>
                <c:pt idx="1958">
                  <c:v>134</c:v>
                </c:pt>
                <c:pt idx="1959">
                  <c:v>135</c:v>
                </c:pt>
                <c:pt idx="1960">
                  <c:v>138</c:v>
                </c:pt>
                <c:pt idx="1961">
                  <c:v>137</c:v>
                </c:pt>
                <c:pt idx="1962">
                  <c:v>135</c:v>
                </c:pt>
                <c:pt idx="1963">
                  <c:v>138</c:v>
                </c:pt>
                <c:pt idx="1964">
                  <c:v>138</c:v>
                </c:pt>
                <c:pt idx="1965">
                  <c:v>141</c:v>
                </c:pt>
                <c:pt idx="1966">
                  <c:v>143</c:v>
                </c:pt>
                <c:pt idx="1967">
                  <c:v>130</c:v>
                </c:pt>
                <c:pt idx="1968">
                  <c:v>127</c:v>
                </c:pt>
                <c:pt idx="1969">
                  <c:v>132</c:v>
                </c:pt>
                <c:pt idx="1970">
                  <c:v>125</c:v>
                </c:pt>
                <c:pt idx="1971">
                  <c:v>123</c:v>
                </c:pt>
                <c:pt idx="1972">
                  <c:v>122</c:v>
                </c:pt>
                <c:pt idx="1973">
                  <c:v>111</c:v>
                </c:pt>
                <c:pt idx="1974">
                  <c:v>113</c:v>
                </c:pt>
                <c:pt idx="1975">
                  <c:v>116</c:v>
                </c:pt>
                <c:pt idx="1976">
                  <c:v>115</c:v>
                </c:pt>
                <c:pt idx="1977">
                  <c:v>115</c:v>
                </c:pt>
                <c:pt idx="1978">
                  <c:v>108</c:v>
                </c:pt>
                <c:pt idx="1979">
                  <c:v>113</c:v>
                </c:pt>
                <c:pt idx="1980">
                  <c:v>122</c:v>
                </c:pt>
                <c:pt idx="1981">
                  <c:v>127</c:v>
                </c:pt>
                <c:pt idx="1982">
                  <c:v>123</c:v>
                </c:pt>
                <c:pt idx="1983">
                  <c:v>126</c:v>
                </c:pt>
                <c:pt idx="1984">
                  <c:v>127</c:v>
                </c:pt>
                <c:pt idx="1985">
                  <c:v>122</c:v>
                </c:pt>
                <c:pt idx="1986">
                  <c:v>120</c:v>
                </c:pt>
                <c:pt idx="1987">
                  <c:v>115</c:v>
                </c:pt>
                <c:pt idx="1988">
                  <c:v>104</c:v>
                </c:pt>
                <c:pt idx="1989">
                  <c:v>108</c:v>
                </c:pt>
                <c:pt idx="1990">
                  <c:v>111</c:v>
                </c:pt>
                <c:pt idx="1991">
                  <c:v>115</c:v>
                </c:pt>
                <c:pt idx="1992">
                  <c:v>110</c:v>
                </c:pt>
                <c:pt idx="1993">
                  <c:v>106</c:v>
                </c:pt>
                <c:pt idx="1994">
                  <c:v>100</c:v>
                </c:pt>
                <c:pt idx="1995">
                  <c:v>91</c:v>
                </c:pt>
                <c:pt idx="1996">
                  <c:v>91</c:v>
                </c:pt>
                <c:pt idx="1997">
                  <c:v>99</c:v>
                </c:pt>
                <c:pt idx="1998">
                  <c:v>96</c:v>
                </c:pt>
                <c:pt idx="1999">
                  <c:v>95</c:v>
                </c:pt>
                <c:pt idx="2000">
                  <c:v>96</c:v>
                </c:pt>
                <c:pt idx="2001">
                  <c:v>98</c:v>
                </c:pt>
                <c:pt idx="2002">
                  <c:v>111</c:v>
                </c:pt>
                <c:pt idx="2003">
                  <c:v>113</c:v>
                </c:pt>
                <c:pt idx="2004">
                  <c:v>113</c:v>
                </c:pt>
                <c:pt idx="2005">
                  <c:v>113</c:v>
                </c:pt>
                <c:pt idx="2006">
                  <c:v>113</c:v>
                </c:pt>
                <c:pt idx="2007">
                  <c:v>117</c:v>
                </c:pt>
                <c:pt idx="2008">
                  <c:v>109</c:v>
                </c:pt>
                <c:pt idx="2009">
                  <c:v>117</c:v>
                </c:pt>
                <c:pt idx="2010">
                  <c:v>124</c:v>
                </c:pt>
                <c:pt idx="2011">
                  <c:v>125</c:v>
                </c:pt>
                <c:pt idx="2012">
                  <c:v>127</c:v>
                </c:pt>
                <c:pt idx="2013">
                  <c:v>130</c:v>
                </c:pt>
                <c:pt idx="2014">
                  <c:v>139</c:v>
                </c:pt>
                <c:pt idx="2015">
                  <c:v>133</c:v>
                </c:pt>
                <c:pt idx="2016">
                  <c:v>131</c:v>
                </c:pt>
                <c:pt idx="2017">
                  <c:v>121</c:v>
                </c:pt>
                <c:pt idx="2018">
                  <c:v>120</c:v>
                </c:pt>
                <c:pt idx="2019">
                  <c:v>123</c:v>
                </c:pt>
                <c:pt idx="2020">
                  <c:v>122</c:v>
                </c:pt>
                <c:pt idx="2021">
                  <c:v>116</c:v>
                </c:pt>
                <c:pt idx="2022">
                  <c:v>117</c:v>
                </c:pt>
                <c:pt idx="2023">
                  <c:v>122</c:v>
                </c:pt>
                <c:pt idx="2024">
                  <c:v>122</c:v>
                </c:pt>
                <c:pt idx="2025">
                  <c:v>126</c:v>
                </c:pt>
                <c:pt idx="2026">
                  <c:v>124</c:v>
                </c:pt>
                <c:pt idx="2027">
                  <c:v>123</c:v>
                </c:pt>
                <c:pt idx="2028">
                  <c:v>122</c:v>
                </c:pt>
                <c:pt idx="2029">
                  <c:v>122</c:v>
                </c:pt>
                <c:pt idx="2030">
                  <c:v>120</c:v>
                </c:pt>
                <c:pt idx="2031">
                  <c:v>116</c:v>
                </c:pt>
                <c:pt idx="2032">
                  <c:v>113</c:v>
                </c:pt>
                <c:pt idx="2033">
                  <c:v>117</c:v>
                </c:pt>
                <c:pt idx="2034">
                  <c:v>109</c:v>
                </c:pt>
                <c:pt idx="2035">
                  <c:v>109</c:v>
                </c:pt>
                <c:pt idx="2036">
                  <c:v>110</c:v>
                </c:pt>
                <c:pt idx="2037">
                  <c:v>112</c:v>
                </c:pt>
                <c:pt idx="2038">
                  <c:v>113</c:v>
                </c:pt>
                <c:pt idx="2039">
                  <c:v>113</c:v>
                </c:pt>
                <c:pt idx="2040">
                  <c:v>115</c:v>
                </c:pt>
                <c:pt idx="2041">
                  <c:v>117</c:v>
                </c:pt>
                <c:pt idx="2042">
                  <c:v>120</c:v>
                </c:pt>
                <c:pt idx="2043">
                  <c:v>113</c:v>
                </c:pt>
                <c:pt idx="2044">
                  <c:v>106</c:v>
                </c:pt>
                <c:pt idx="2045">
                  <c:v>98</c:v>
                </c:pt>
                <c:pt idx="2046">
                  <c:v>102</c:v>
                </c:pt>
                <c:pt idx="2047">
                  <c:v>104</c:v>
                </c:pt>
                <c:pt idx="2048">
                  <c:v>109</c:v>
                </c:pt>
                <c:pt idx="2049">
                  <c:v>107</c:v>
                </c:pt>
                <c:pt idx="2050">
                  <c:v>104</c:v>
                </c:pt>
                <c:pt idx="2051">
                  <c:v>115</c:v>
                </c:pt>
                <c:pt idx="2052">
                  <c:v>110</c:v>
                </c:pt>
                <c:pt idx="2053">
                  <c:v>111</c:v>
                </c:pt>
                <c:pt idx="2054">
                  <c:v>110</c:v>
                </c:pt>
                <c:pt idx="2055">
                  <c:v>106</c:v>
                </c:pt>
                <c:pt idx="2056">
                  <c:v>111</c:v>
                </c:pt>
                <c:pt idx="2057">
                  <c:v>106</c:v>
                </c:pt>
                <c:pt idx="2058">
                  <c:v>111</c:v>
                </c:pt>
                <c:pt idx="2059">
                  <c:v>108</c:v>
                </c:pt>
                <c:pt idx="2060">
                  <c:v>105</c:v>
                </c:pt>
                <c:pt idx="2061">
                  <c:v>104</c:v>
                </c:pt>
                <c:pt idx="2062">
                  <c:v>102</c:v>
                </c:pt>
                <c:pt idx="2063">
                  <c:v>124</c:v>
                </c:pt>
                <c:pt idx="2064">
                  <c:v>115</c:v>
                </c:pt>
                <c:pt idx="2065">
                  <c:v>122</c:v>
                </c:pt>
                <c:pt idx="2066">
                  <c:v>126</c:v>
                </c:pt>
                <c:pt idx="2067">
                  <c:v>119</c:v>
                </c:pt>
                <c:pt idx="2068">
                  <c:v>121</c:v>
                </c:pt>
                <c:pt idx="2069">
                  <c:v>121</c:v>
                </c:pt>
                <c:pt idx="2070">
                  <c:v>120</c:v>
                </c:pt>
                <c:pt idx="2071">
                  <c:v>122</c:v>
                </c:pt>
                <c:pt idx="2072">
                  <c:v>122</c:v>
                </c:pt>
                <c:pt idx="2073">
                  <c:v>117</c:v>
                </c:pt>
                <c:pt idx="2074">
                  <c:v>122</c:v>
                </c:pt>
                <c:pt idx="2075">
                  <c:v>122</c:v>
                </c:pt>
                <c:pt idx="2076">
                  <c:v>121</c:v>
                </c:pt>
                <c:pt idx="2077">
                  <c:v>125</c:v>
                </c:pt>
                <c:pt idx="2078">
                  <c:v>131</c:v>
                </c:pt>
                <c:pt idx="2079">
                  <c:v>133</c:v>
                </c:pt>
                <c:pt idx="2080">
                  <c:v>143</c:v>
                </c:pt>
                <c:pt idx="2081">
                  <c:v>134</c:v>
                </c:pt>
                <c:pt idx="2082">
                  <c:v>136</c:v>
                </c:pt>
                <c:pt idx="2083">
                  <c:v>139</c:v>
                </c:pt>
                <c:pt idx="2084">
                  <c:v>140</c:v>
                </c:pt>
                <c:pt idx="2085">
                  <c:v>135</c:v>
                </c:pt>
                <c:pt idx="2086">
                  <c:v>128</c:v>
                </c:pt>
                <c:pt idx="2087">
                  <c:v>123</c:v>
                </c:pt>
                <c:pt idx="2088">
                  <c:v>123</c:v>
                </c:pt>
                <c:pt idx="2089">
                  <c:v>124</c:v>
                </c:pt>
                <c:pt idx="2090">
                  <c:v>120</c:v>
                </c:pt>
                <c:pt idx="2091">
                  <c:v>125</c:v>
                </c:pt>
                <c:pt idx="2092">
                  <c:v>130</c:v>
                </c:pt>
                <c:pt idx="2093">
                  <c:v>132</c:v>
                </c:pt>
                <c:pt idx="2094">
                  <c:v>139</c:v>
                </c:pt>
                <c:pt idx="2095">
                  <c:v>144</c:v>
                </c:pt>
                <c:pt idx="2096">
                  <c:v>150</c:v>
                </c:pt>
                <c:pt idx="2097">
                  <c:v>144</c:v>
                </c:pt>
                <c:pt idx="2098">
                  <c:v>149</c:v>
                </c:pt>
                <c:pt idx="2099">
                  <c:v>147</c:v>
                </c:pt>
                <c:pt idx="2100">
                  <c:v>142</c:v>
                </c:pt>
                <c:pt idx="2101">
                  <c:v>148</c:v>
                </c:pt>
                <c:pt idx="2102">
                  <c:v>145</c:v>
                </c:pt>
                <c:pt idx="2103">
                  <c:v>144</c:v>
                </c:pt>
                <c:pt idx="2104">
                  <c:v>149</c:v>
                </c:pt>
                <c:pt idx="2105">
                  <c:v>141</c:v>
                </c:pt>
                <c:pt idx="2106">
                  <c:v>136</c:v>
                </c:pt>
                <c:pt idx="2107">
                  <c:v>127</c:v>
                </c:pt>
                <c:pt idx="2108">
                  <c:v>129</c:v>
                </c:pt>
                <c:pt idx="2109">
                  <c:v>131</c:v>
                </c:pt>
                <c:pt idx="2110">
                  <c:v>125</c:v>
                </c:pt>
                <c:pt idx="2111">
                  <c:v>124</c:v>
                </c:pt>
                <c:pt idx="2112">
                  <c:v>116</c:v>
                </c:pt>
                <c:pt idx="2113">
                  <c:v>127</c:v>
                </c:pt>
                <c:pt idx="2114">
                  <c:v>126</c:v>
                </c:pt>
                <c:pt idx="2115">
                  <c:v>124</c:v>
                </c:pt>
                <c:pt idx="2116">
                  <c:v>129</c:v>
                </c:pt>
                <c:pt idx="2117">
                  <c:v>130</c:v>
                </c:pt>
                <c:pt idx="2118">
                  <c:v>127</c:v>
                </c:pt>
                <c:pt idx="2119">
                  <c:v>128</c:v>
                </c:pt>
                <c:pt idx="2120">
                  <c:v>125</c:v>
                </c:pt>
                <c:pt idx="2121">
                  <c:v>126</c:v>
                </c:pt>
                <c:pt idx="2122">
                  <c:v>132</c:v>
                </c:pt>
                <c:pt idx="2123">
                  <c:v>133</c:v>
                </c:pt>
                <c:pt idx="2124">
                  <c:v>132</c:v>
                </c:pt>
                <c:pt idx="2125">
                  <c:v>128</c:v>
                </c:pt>
                <c:pt idx="2126">
                  <c:v>127</c:v>
                </c:pt>
                <c:pt idx="2127">
                  <c:v>119</c:v>
                </c:pt>
                <c:pt idx="2128">
                  <c:v>118</c:v>
                </c:pt>
                <c:pt idx="2129">
                  <c:v>116</c:v>
                </c:pt>
                <c:pt idx="2130">
                  <c:v>118</c:v>
                </c:pt>
                <c:pt idx="2131">
                  <c:v>119</c:v>
                </c:pt>
                <c:pt idx="2132">
                  <c:v>115</c:v>
                </c:pt>
                <c:pt idx="2133">
                  <c:v>106</c:v>
                </c:pt>
                <c:pt idx="2134">
                  <c:v>108</c:v>
                </c:pt>
                <c:pt idx="2135">
                  <c:v>105</c:v>
                </c:pt>
                <c:pt idx="2136">
                  <c:v>116</c:v>
                </c:pt>
                <c:pt idx="2137">
                  <c:v>125</c:v>
                </c:pt>
                <c:pt idx="2138">
                  <c:v>122</c:v>
                </c:pt>
                <c:pt idx="2139">
                  <c:v>121</c:v>
                </c:pt>
                <c:pt idx="2140">
                  <c:v>133</c:v>
                </c:pt>
                <c:pt idx="2141">
                  <c:v>123</c:v>
                </c:pt>
                <c:pt idx="2142">
                  <c:v>137</c:v>
                </c:pt>
                <c:pt idx="2143">
                  <c:v>146</c:v>
                </c:pt>
                <c:pt idx="2144">
                  <c:v>162</c:v>
                </c:pt>
                <c:pt idx="2145">
                  <c:v>158</c:v>
                </c:pt>
                <c:pt idx="2146">
                  <c:v>155</c:v>
                </c:pt>
                <c:pt idx="2147">
                  <c:v>156</c:v>
                </c:pt>
                <c:pt idx="2148">
                  <c:v>161</c:v>
                </c:pt>
                <c:pt idx="2149">
                  <c:v>157</c:v>
                </c:pt>
                <c:pt idx="2150">
                  <c:v>160</c:v>
                </c:pt>
                <c:pt idx="2151">
                  <c:v>168</c:v>
                </c:pt>
                <c:pt idx="2152">
                  <c:v>161</c:v>
                </c:pt>
                <c:pt idx="2153">
                  <c:v>162</c:v>
                </c:pt>
                <c:pt idx="2154">
                  <c:v>173</c:v>
                </c:pt>
                <c:pt idx="2155">
                  <c:v>167</c:v>
                </c:pt>
                <c:pt idx="2156">
                  <c:v>162</c:v>
                </c:pt>
                <c:pt idx="2157">
                  <c:v>147</c:v>
                </c:pt>
                <c:pt idx="2158">
                  <c:v>157</c:v>
                </c:pt>
                <c:pt idx="2159">
                  <c:v>167</c:v>
                </c:pt>
                <c:pt idx="2160">
                  <c:v>168</c:v>
                </c:pt>
                <c:pt idx="2161">
                  <c:v>186</c:v>
                </c:pt>
                <c:pt idx="2162">
                  <c:v>199</c:v>
                </c:pt>
                <c:pt idx="2163">
                  <c:v>209</c:v>
                </c:pt>
                <c:pt idx="2164">
                  <c:v>207</c:v>
                </c:pt>
                <c:pt idx="2165">
                  <c:v>195</c:v>
                </c:pt>
                <c:pt idx="2166">
                  <c:v>200</c:v>
                </c:pt>
                <c:pt idx="2167">
                  <c:v>205</c:v>
                </c:pt>
                <c:pt idx="2168">
                  <c:v>189</c:v>
                </c:pt>
                <c:pt idx="2169">
                  <c:v>180</c:v>
                </c:pt>
                <c:pt idx="2170">
                  <c:v>180</c:v>
                </c:pt>
                <c:pt idx="2171">
                  <c:v>182</c:v>
                </c:pt>
                <c:pt idx="2172">
                  <c:v>183</c:v>
                </c:pt>
                <c:pt idx="2173">
                  <c:v>185</c:v>
                </c:pt>
                <c:pt idx="2174">
                  <c:v>187</c:v>
                </c:pt>
                <c:pt idx="2175">
                  <c:v>188</c:v>
                </c:pt>
                <c:pt idx="2176">
                  <c:v>179</c:v>
                </c:pt>
                <c:pt idx="2177">
                  <c:v>182</c:v>
                </c:pt>
                <c:pt idx="2178">
                  <c:v>171</c:v>
                </c:pt>
                <c:pt idx="2179">
                  <c:v>158</c:v>
                </c:pt>
                <c:pt idx="2180">
                  <c:v>152</c:v>
                </c:pt>
                <c:pt idx="2181">
                  <c:v>159</c:v>
                </c:pt>
                <c:pt idx="2182">
                  <c:v>141</c:v>
                </c:pt>
                <c:pt idx="2183">
                  <c:v>159</c:v>
                </c:pt>
                <c:pt idx="2184">
                  <c:v>148</c:v>
                </c:pt>
                <c:pt idx="2185">
                  <c:v>157</c:v>
                </c:pt>
                <c:pt idx="2186">
                  <c:v>163</c:v>
                </c:pt>
                <c:pt idx="2187">
                  <c:v>174</c:v>
                </c:pt>
                <c:pt idx="2188">
                  <c:v>174</c:v>
                </c:pt>
                <c:pt idx="2189">
                  <c:v>181</c:v>
                </c:pt>
                <c:pt idx="2190">
                  <c:v>170</c:v>
                </c:pt>
                <c:pt idx="2191">
                  <c:v>185</c:v>
                </c:pt>
                <c:pt idx="2192">
                  <c:v>172</c:v>
                </c:pt>
                <c:pt idx="2193">
                  <c:v>173</c:v>
                </c:pt>
                <c:pt idx="2194">
                  <c:v>182</c:v>
                </c:pt>
                <c:pt idx="2195">
                  <c:v>183</c:v>
                </c:pt>
                <c:pt idx="2196">
                  <c:v>185</c:v>
                </c:pt>
                <c:pt idx="2197">
                  <c:v>179</c:v>
                </c:pt>
                <c:pt idx="2198">
                  <c:v>174</c:v>
                </c:pt>
                <c:pt idx="2199">
                  <c:v>178</c:v>
                </c:pt>
                <c:pt idx="2200">
                  <c:v>176</c:v>
                </c:pt>
                <c:pt idx="2201">
                  <c:v>176</c:v>
                </c:pt>
                <c:pt idx="2202">
                  <c:v>191</c:v>
                </c:pt>
                <c:pt idx="2203">
                  <c:v>196</c:v>
                </c:pt>
                <c:pt idx="2204">
                  <c:v>192</c:v>
                </c:pt>
                <c:pt idx="2205">
                  <c:v>190</c:v>
                </c:pt>
                <c:pt idx="2206">
                  <c:v>205</c:v>
                </c:pt>
                <c:pt idx="2207">
                  <c:v>195</c:v>
                </c:pt>
                <c:pt idx="2208">
                  <c:v>205</c:v>
                </c:pt>
                <c:pt idx="2209">
                  <c:v>204</c:v>
                </c:pt>
                <c:pt idx="2210">
                  <c:v>205</c:v>
                </c:pt>
                <c:pt idx="2211">
                  <c:v>204</c:v>
                </c:pt>
                <c:pt idx="2212">
                  <c:v>203</c:v>
                </c:pt>
                <c:pt idx="2213">
                  <c:v>197</c:v>
                </c:pt>
                <c:pt idx="2214">
                  <c:v>194</c:v>
                </c:pt>
                <c:pt idx="2215">
                  <c:v>195</c:v>
                </c:pt>
                <c:pt idx="2216">
                  <c:v>185</c:v>
                </c:pt>
                <c:pt idx="2217">
                  <c:v>189</c:v>
                </c:pt>
                <c:pt idx="2218">
                  <c:v>193</c:v>
                </c:pt>
                <c:pt idx="2219">
                  <c:v>190</c:v>
                </c:pt>
                <c:pt idx="2220">
                  <c:v>188</c:v>
                </c:pt>
                <c:pt idx="2221">
                  <c:v>176</c:v>
                </c:pt>
                <c:pt idx="2222">
                  <c:v>183</c:v>
                </c:pt>
                <c:pt idx="2223">
                  <c:v>185</c:v>
                </c:pt>
                <c:pt idx="2224">
                  <c:v>163</c:v>
                </c:pt>
                <c:pt idx="2225">
                  <c:v>163</c:v>
                </c:pt>
                <c:pt idx="2226">
                  <c:v>161</c:v>
                </c:pt>
                <c:pt idx="2227">
                  <c:v>164</c:v>
                </c:pt>
                <c:pt idx="2228">
                  <c:v>166</c:v>
                </c:pt>
                <c:pt idx="2229">
                  <c:v>174</c:v>
                </c:pt>
                <c:pt idx="2230">
                  <c:v>177</c:v>
                </c:pt>
                <c:pt idx="2231">
                  <c:v>180</c:v>
                </c:pt>
                <c:pt idx="2232">
                  <c:v>173</c:v>
                </c:pt>
                <c:pt idx="2233">
                  <c:v>167</c:v>
                </c:pt>
                <c:pt idx="2234">
                  <c:v>178</c:v>
                </c:pt>
                <c:pt idx="2235">
                  <c:v>176</c:v>
                </c:pt>
                <c:pt idx="2236">
                  <c:v>172</c:v>
                </c:pt>
                <c:pt idx="2237">
                  <c:v>176</c:v>
                </c:pt>
                <c:pt idx="2238">
                  <c:v>165</c:v>
                </c:pt>
                <c:pt idx="2239">
                  <c:v>163</c:v>
                </c:pt>
                <c:pt idx="2240">
                  <c:v>167</c:v>
                </c:pt>
                <c:pt idx="2241">
                  <c:v>158</c:v>
                </c:pt>
                <c:pt idx="2242">
                  <c:v>166</c:v>
                </c:pt>
                <c:pt idx="2243">
                  <c:v>171</c:v>
                </c:pt>
                <c:pt idx="2244">
                  <c:v>165</c:v>
                </c:pt>
                <c:pt idx="2245">
                  <c:v>166</c:v>
                </c:pt>
                <c:pt idx="2246">
                  <c:v>177</c:v>
                </c:pt>
                <c:pt idx="2247">
                  <c:v>169</c:v>
                </c:pt>
                <c:pt idx="2248">
                  <c:v>170</c:v>
                </c:pt>
                <c:pt idx="2249">
                  <c:v>171</c:v>
                </c:pt>
                <c:pt idx="2250">
                  <c:v>171</c:v>
                </c:pt>
                <c:pt idx="2251">
                  <c:v>175</c:v>
                </c:pt>
                <c:pt idx="2252">
                  <c:v>174</c:v>
                </c:pt>
                <c:pt idx="2253">
                  <c:v>176</c:v>
                </c:pt>
                <c:pt idx="2254">
                  <c:v>171</c:v>
                </c:pt>
                <c:pt idx="2255">
                  <c:v>175</c:v>
                </c:pt>
                <c:pt idx="2256">
                  <c:v>170</c:v>
                </c:pt>
                <c:pt idx="2257">
                  <c:v>173</c:v>
                </c:pt>
                <c:pt idx="2258">
                  <c:v>177</c:v>
                </c:pt>
                <c:pt idx="2259">
                  <c:v>169</c:v>
                </c:pt>
                <c:pt idx="2260">
                  <c:v>188</c:v>
                </c:pt>
                <c:pt idx="2261">
                  <c:v>194</c:v>
                </c:pt>
                <c:pt idx="2262">
                  <c:v>183</c:v>
                </c:pt>
                <c:pt idx="2263">
                  <c:v>180</c:v>
                </c:pt>
                <c:pt idx="2264">
                  <c:v>181</c:v>
                </c:pt>
                <c:pt idx="2265">
                  <c:v>170</c:v>
                </c:pt>
                <c:pt idx="2266">
                  <c:v>168</c:v>
                </c:pt>
                <c:pt idx="2267">
                  <c:v>177</c:v>
                </c:pt>
                <c:pt idx="2268">
                  <c:v>184</c:v>
                </c:pt>
                <c:pt idx="2269">
                  <c:v>190</c:v>
                </c:pt>
                <c:pt idx="2270">
                  <c:v>192</c:v>
                </c:pt>
                <c:pt idx="2271">
                  <c:v>190</c:v>
                </c:pt>
                <c:pt idx="2272">
                  <c:v>184</c:v>
                </c:pt>
                <c:pt idx="2273">
                  <c:v>190</c:v>
                </c:pt>
                <c:pt idx="2274">
                  <c:v>187</c:v>
                </c:pt>
                <c:pt idx="2275">
                  <c:v>190</c:v>
                </c:pt>
                <c:pt idx="2276">
                  <c:v>188</c:v>
                </c:pt>
                <c:pt idx="2277">
                  <c:v>187</c:v>
                </c:pt>
                <c:pt idx="2278">
                  <c:v>181</c:v>
                </c:pt>
                <c:pt idx="2279">
                  <c:v>174</c:v>
                </c:pt>
                <c:pt idx="2280">
                  <c:v>179</c:v>
                </c:pt>
                <c:pt idx="2281">
                  <c:v>176</c:v>
                </c:pt>
                <c:pt idx="2282">
                  <c:v>172</c:v>
                </c:pt>
                <c:pt idx="2283">
                  <c:v>172</c:v>
                </c:pt>
                <c:pt idx="2284">
                  <c:v>168</c:v>
                </c:pt>
                <c:pt idx="2285">
                  <c:v>166</c:v>
                </c:pt>
                <c:pt idx="2286">
                  <c:v>171</c:v>
                </c:pt>
                <c:pt idx="2287">
                  <c:v>168</c:v>
                </c:pt>
                <c:pt idx="2288">
                  <c:v>162</c:v>
                </c:pt>
                <c:pt idx="2289">
                  <c:v>159</c:v>
                </c:pt>
                <c:pt idx="2290">
                  <c:v>158</c:v>
                </c:pt>
                <c:pt idx="2291">
                  <c:v>163</c:v>
                </c:pt>
                <c:pt idx="2292">
                  <c:v>156</c:v>
                </c:pt>
                <c:pt idx="2293">
                  <c:v>163</c:v>
                </c:pt>
                <c:pt idx="2294">
                  <c:v>161</c:v>
                </c:pt>
                <c:pt idx="2295">
                  <c:v>165</c:v>
                </c:pt>
                <c:pt idx="2296">
                  <c:v>164</c:v>
                </c:pt>
                <c:pt idx="2297">
                  <c:v>164</c:v>
                </c:pt>
                <c:pt idx="2298">
                  <c:v>160</c:v>
                </c:pt>
                <c:pt idx="2299">
                  <c:v>168</c:v>
                </c:pt>
                <c:pt idx="2300">
                  <c:v>166</c:v>
                </c:pt>
                <c:pt idx="2301">
                  <c:v>162</c:v>
                </c:pt>
                <c:pt idx="2302">
                  <c:v>161</c:v>
                </c:pt>
                <c:pt idx="2303">
                  <c:v>163</c:v>
                </c:pt>
                <c:pt idx="2304">
                  <c:v>158</c:v>
                </c:pt>
                <c:pt idx="2305">
                  <c:v>168</c:v>
                </c:pt>
                <c:pt idx="2306">
                  <c:v>174</c:v>
                </c:pt>
                <c:pt idx="2307">
                  <c:v>184</c:v>
                </c:pt>
                <c:pt idx="2308">
                  <c:v>193</c:v>
                </c:pt>
                <c:pt idx="2309">
                  <c:v>194</c:v>
                </c:pt>
                <c:pt idx="2310">
                  <c:v>194</c:v>
                </c:pt>
                <c:pt idx="2311">
                  <c:v>199</c:v>
                </c:pt>
                <c:pt idx="2312">
                  <c:v>196</c:v>
                </c:pt>
                <c:pt idx="2313">
                  <c:v>201</c:v>
                </c:pt>
                <c:pt idx="2314">
                  <c:v>206</c:v>
                </c:pt>
                <c:pt idx="2315">
                  <c:v>202</c:v>
                </c:pt>
                <c:pt idx="2316">
                  <c:v>189</c:v>
                </c:pt>
                <c:pt idx="2317">
                  <c:v>183</c:v>
                </c:pt>
                <c:pt idx="2318">
                  <c:v>184</c:v>
                </c:pt>
                <c:pt idx="2319">
                  <c:v>173</c:v>
                </c:pt>
                <c:pt idx="2320">
                  <c:v>176</c:v>
                </c:pt>
                <c:pt idx="2321">
                  <c:v>171</c:v>
                </c:pt>
                <c:pt idx="2322">
                  <c:v>171</c:v>
                </c:pt>
                <c:pt idx="2323">
                  <c:v>170</c:v>
                </c:pt>
                <c:pt idx="2324">
                  <c:v>175</c:v>
                </c:pt>
                <c:pt idx="2325">
                  <c:v>167</c:v>
                </c:pt>
                <c:pt idx="2326">
                  <c:v>169</c:v>
                </c:pt>
                <c:pt idx="2327">
                  <c:v>176</c:v>
                </c:pt>
                <c:pt idx="2328">
                  <c:v>169</c:v>
                </c:pt>
                <c:pt idx="2329">
                  <c:v>175</c:v>
                </c:pt>
                <c:pt idx="2330">
                  <c:v>181</c:v>
                </c:pt>
                <c:pt idx="2331">
                  <c:v>175</c:v>
                </c:pt>
                <c:pt idx="2332">
                  <c:v>177</c:v>
                </c:pt>
                <c:pt idx="2333">
                  <c:v>178</c:v>
                </c:pt>
                <c:pt idx="2334">
                  <c:v>156</c:v>
                </c:pt>
                <c:pt idx="2335">
                  <c:v>160</c:v>
                </c:pt>
                <c:pt idx="2336">
                  <c:v>158</c:v>
                </c:pt>
                <c:pt idx="2337">
                  <c:v>158</c:v>
                </c:pt>
                <c:pt idx="2338">
                  <c:v>157</c:v>
                </c:pt>
                <c:pt idx="2339">
                  <c:v>158</c:v>
                </c:pt>
                <c:pt idx="2340">
                  <c:v>158</c:v>
                </c:pt>
                <c:pt idx="2341">
                  <c:v>164</c:v>
                </c:pt>
                <c:pt idx="2342">
                  <c:v>164</c:v>
                </c:pt>
                <c:pt idx="2343">
                  <c:v>163</c:v>
                </c:pt>
                <c:pt idx="2344">
                  <c:v>161</c:v>
                </c:pt>
                <c:pt idx="2345">
                  <c:v>160</c:v>
                </c:pt>
                <c:pt idx="2346">
                  <c:v>163</c:v>
                </c:pt>
                <c:pt idx="2347">
                  <c:v>167</c:v>
                </c:pt>
                <c:pt idx="2348">
                  <c:v>167</c:v>
                </c:pt>
                <c:pt idx="2349">
                  <c:v>166</c:v>
                </c:pt>
                <c:pt idx="2350">
                  <c:v>166</c:v>
                </c:pt>
                <c:pt idx="2351">
                  <c:v>164</c:v>
                </c:pt>
                <c:pt idx="2352">
                  <c:v>164</c:v>
                </c:pt>
                <c:pt idx="2353">
                  <c:v>167</c:v>
                </c:pt>
                <c:pt idx="2354">
                  <c:v>153</c:v>
                </c:pt>
                <c:pt idx="2355">
                  <c:v>152</c:v>
                </c:pt>
                <c:pt idx="2356">
                  <c:v>152</c:v>
                </c:pt>
                <c:pt idx="2357">
                  <c:v>153</c:v>
                </c:pt>
                <c:pt idx="2358">
                  <c:v>155</c:v>
                </c:pt>
                <c:pt idx="2359">
                  <c:v>152</c:v>
                </c:pt>
                <c:pt idx="2360">
                  <c:v>153</c:v>
                </c:pt>
                <c:pt idx="2361">
                  <c:v>152</c:v>
                </c:pt>
                <c:pt idx="2362">
                  <c:v>152</c:v>
                </c:pt>
                <c:pt idx="2363">
                  <c:v>147</c:v>
                </c:pt>
                <c:pt idx="2364">
                  <c:v>153</c:v>
                </c:pt>
                <c:pt idx="2365">
                  <c:v>155</c:v>
                </c:pt>
                <c:pt idx="2366">
                  <c:v>147</c:v>
                </c:pt>
                <c:pt idx="2367">
                  <c:v>145</c:v>
                </c:pt>
                <c:pt idx="2368">
                  <c:v>147</c:v>
                </c:pt>
                <c:pt idx="2369">
                  <c:v>150</c:v>
                </c:pt>
                <c:pt idx="2370">
                  <c:v>154</c:v>
                </c:pt>
                <c:pt idx="2371">
                  <c:v>154</c:v>
                </c:pt>
                <c:pt idx="2372">
                  <c:v>150</c:v>
                </c:pt>
                <c:pt idx="2373">
                  <c:v>145</c:v>
                </c:pt>
                <c:pt idx="2374">
                  <c:v>148</c:v>
                </c:pt>
                <c:pt idx="2375">
                  <c:v>150</c:v>
                </c:pt>
                <c:pt idx="2376">
                  <c:v>149</c:v>
                </c:pt>
                <c:pt idx="2377">
                  <c:v>149</c:v>
                </c:pt>
                <c:pt idx="2378">
                  <c:v>143</c:v>
                </c:pt>
                <c:pt idx="2379">
                  <c:v>137</c:v>
                </c:pt>
                <c:pt idx="2380">
                  <c:v>136</c:v>
                </c:pt>
                <c:pt idx="2381">
                  <c:v>139</c:v>
                </c:pt>
                <c:pt idx="2382">
                  <c:v>140</c:v>
                </c:pt>
                <c:pt idx="2383">
                  <c:v>132</c:v>
                </c:pt>
                <c:pt idx="2384">
                  <c:v>149</c:v>
                </c:pt>
                <c:pt idx="2385">
                  <c:v>147</c:v>
                </c:pt>
                <c:pt idx="2386">
                  <c:v>144</c:v>
                </c:pt>
                <c:pt idx="2387">
                  <c:v>154</c:v>
                </c:pt>
                <c:pt idx="2388">
                  <c:v>148</c:v>
                </c:pt>
                <c:pt idx="2389">
                  <c:v>150</c:v>
                </c:pt>
                <c:pt idx="2390">
                  <c:v>153</c:v>
                </c:pt>
                <c:pt idx="2391">
                  <c:v>150</c:v>
                </c:pt>
                <c:pt idx="2392">
                  <c:v>154</c:v>
                </c:pt>
                <c:pt idx="2393">
                  <c:v>155</c:v>
                </c:pt>
                <c:pt idx="2394">
                  <c:v>148</c:v>
                </c:pt>
                <c:pt idx="2395">
                  <c:v>145</c:v>
                </c:pt>
                <c:pt idx="2396">
                  <c:v>148</c:v>
                </c:pt>
                <c:pt idx="2397">
                  <c:v>145</c:v>
                </c:pt>
                <c:pt idx="2398">
                  <c:v>145</c:v>
                </c:pt>
                <c:pt idx="2399">
                  <c:v>140</c:v>
                </c:pt>
                <c:pt idx="2400">
                  <c:v>134</c:v>
                </c:pt>
                <c:pt idx="2401">
                  <c:v>130</c:v>
                </c:pt>
                <c:pt idx="2402">
                  <c:v>131</c:v>
                </c:pt>
                <c:pt idx="2403">
                  <c:v>137</c:v>
                </c:pt>
                <c:pt idx="2404">
                  <c:v>146</c:v>
                </c:pt>
                <c:pt idx="2405">
                  <c:v>144</c:v>
                </c:pt>
                <c:pt idx="2406">
                  <c:v>149</c:v>
                </c:pt>
                <c:pt idx="2407">
                  <c:v>146</c:v>
                </c:pt>
                <c:pt idx="2408">
                  <c:v>149</c:v>
                </c:pt>
                <c:pt idx="2409">
                  <c:v>142</c:v>
                </c:pt>
                <c:pt idx="2410">
                  <c:v>148</c:v>
                </c:pt>
                <c:pt idx="2411">
                  <c:v>146</c:v>
                </c:pt>
                <c:pt idx="2412">
                  <c:v>147</c:v>
                </c:pt>
                <c:pt idx="2413">
                  <c:v>145</c:v>
                </c:pt>
                <c:pt idx="2414">
                  <c:v>146</c:v>
                </c:pt>
                <c:pt idx="2415">
                  <c:v>148</c:v>
                </c:pt>
                <c:pt idx="2416">
                  <c:v>148</c:v>
                </c:pt>
                <c:pt idx="2417">
                  <c:v>146</c:v>
                </c:pt>
                <c:pt idx="2418">
                  <c:v>143</c:v>
                </c:pt>
                <c:pt idx="2419">
                  <c:v>135</c:v>
                </c:pt>
                <c:pt idx="2420">
                  <c:v>134</c:v>
                </c:pt>
                <c:pt idx="2421">
                  <c:v>143</c:v>
                </c:pt>
                <c:pt idx="2422">
                  <c:v>144</c:v>
                </c:pt>
                <c:pt idx="2423">
                  <c:v>145</c:v>
                </c:pt>
                <c:pt idx="2424">
                  <c:v>149</c:v>
                </c:pt>
                <c:pt idx="2425">
                  <c:v>146</c:v>
                </c:pt>
                <c:pt idx="2426">
                  <c:v>146</c:v>
                </c:pt>
                <c:pt idx="2427">
                  <c:v>148</c:v>
                </c:pt>
                <c:pt idx="2428">
                  <c:v>153</c:v>
                </c:pt>
                <c:pt idx="2429">
                  <c:v>147</c:v>
                </c:pt>
                <c:pt idx="2430">
                  <c:v>148</c:v>
                </c:pt>
                <c:pt idx="2431">
                  <c:v>144</c:v>
                </c:pt>
                <c:pt idx="2432">
                  <c:v>141</c:v>
                </c:pt>
                <c:pt idx="2433">
                  <c:v>140</c:v>
                </c:pt>
                <c:pt idx="2434">
                  <c:v>145</c:v>
                </c:pt>
                <c:pt idx="2435">
                  <c:v>147</c:v>
                </c:pt>
                <c:pt idx="2436">
                  <c:v>153</c:v>
                </c:pt>
                <c:pt idx="2437">
                  <c:v>148</c:v>
                </c:pt>
                <c:pt idx="2438">
                  <c:v>150</c:v>
                </c:pt>
                <c:pt idx="2439">
                  <c:v>157</c:v>
                </c:pt>
                <c:pt idx="2440">
                  <c:v>158</c:v>
                </c:pt>
                <c:pt idx="2441">
                  <c:v>161</c:v>
                </c:pt>
                <c:pt idx="2442">
                  <c:v>162</c:v>
                </c:pt>
                <c:pt idx="2443">
                  <c:v>167</c:v>
                </c:pt>
                <c:pt idx="2444">
                  <c:v>151</c:v>
                </c:pt>
                <c:pt idx="2445">
                  <c:v>165</c:v>
                </c:pt>
                <c:pt idx="2446">
                  <c:v>161</c:v>
                </c:pt>
                <c:pt idx="2447">
                  <c:v>157</c:v>
                </c:pt>
                <c:pt idx="2448">
                  <c:v>154</c:v>
                </c:pt>
                <c:pt idx="2449">
                  <c:v>159</c:v>
                </c:pt>
                <c:pt idx="2450">
                  <c:v>155</c:v>
                </c:pt>
                <c:pt idx="2451">
                  <c:v>151</c:v>
                </c:pt>
                <c:pt idx="2452">
                  <c:v>150</c:v>
                </c:pt>
                <c:pt idx="2453">
                  <c:v>149</c:v>
                </c:pt>
                <c:pt idx="2454">
                  <c:v>150</c:v>
                </c:pt>
                <c:pt idx="2455">
                  <c:v>149</c:v>
                </c:pt>
                <c:pt idx="2456">
                  <c:v>146</c:v>
                </c:pt>
                <c:pt idx="2457">
                  <c:v>148</c:v>
                </c:pt>
                <c:pt idx="2458">
                  <c:v>146</c:v>
                </c:pt>
                <c:pt idx="2459">
                  <c:v>146</c:v>
                </c:pt>
                <c:pt idx="2460">
                  <c:v>146</c:v>
                </c:pt>
                <c:pt idx="2461">
                  <c:v>145</c:v>
                </c:pt>
                <c:pt idx="2462">
                  <c:v>145</c:v>
                </c:pt>
                <c:pt idx="2463">
                  <c:v>143</c:v>
                </c:pt>
                <c:pt idx="2464">
                  <c:v>141</c:v>
                </c:pt>
                <c:pt idx="2465">
                  <c:v>141</c:v>
                </c:pt>
                <c:pt idx="2466">
                  <c:v>142</c:v>
                </c:pt>
                <c:pt idx="2467">
                  <c:v>144</c:v>
                </c:pt>
                <c:pt idx="2468">
                  <c:v>148</c:v>
                </c:pt>
                <c:pt idx="2469">
                  <c:v>146</c:v>
                </c:pt>
                <c:pt idx="2470">
                  <c:v>154</c:v>
                </c:pt>
                <c:pt idx="2471">
                  <c:v>155</c:v>
                </c:pt>
                <c:pt idx="2472">
                  <c:v>147</c:v>
                </c:pt>
                <c:pt idx="2473">
                  <c:v>146</c:v>
                </c:pt>
                <c:pt idx="2474">
                  <c:v>146</c:v>
                </c:pt>
                <c:pt idx="2475">
                  <c:v>144</c:v>
                </c:pt>
                <c:pt idx="2476">
                  <c:v>145</c:v>
                </c:pt>
                <c:pt idx="2477">
                  <c:v>157</c:v>
                </c:pt>
                <c:pt idx="2478">
                  <c:v>151</c:v>
                </c:pt>
                <c:pt idx="2479">
                  <c:v>154</c:v>
                </c:pt>
                <c:pt idx="2480">
                  <c:v>154</c:v>
                </c:pt>
                <c:pt idx="2481">
                  <c:v>154</c:v>
                </c:pt>
                <c:pt idx="2482">
                  <c:v>168</c:v>
                </c:pt>
                <c:pt idx="2483">
                  <c:v>166</c:v>
                </c:pt>
                <c:pt idx="2484">
                  <c:v>166</c:v>
                </c:pt>
                <c:pt idx="2485">
                  <c:v>162</c:v>
                </c:pt>
                <c:pt idx="2486">
                  <c:v>169</c:v>
                </c:pt>
                <c:pt idx="2487">
                  <c:v>169</c:v>
                </c:pt>
                <c:pt idx="2488">
                  <c:v>167</c:v>
                </c:pt>
                <c:pt idx="2489">
                  <c:v>170</c:v>
                </c:pt>
                <c:pt idx="2490">
                  <c:v>164</c:v>
                </c:pt>
                <c:pt idx="2491">
                  <c:v>179</c:v>
                </c:pt>
                <c:pt idx="2492">
                  <c:v>176</c:v>
                </c:pt>
                <c:pt idx="2493">
                  <c:v>177</c:v>
                </c:pt>
                <c:pt idx="2494">
                  <c:v>166</c:v>
                </c:pt>
                <c:pt idx="2495">
                  <c:v>168</c:v>
                </c:pt>
                <c:pt idx="2496">
                  <c:v>168</c:v>
                </c:pt>
                <c:pt idx="2497">
                  <c:v>168</c:v>
                </c:pt>
                <c:pt idx="2498">
                  <c:v>165</c:v>
                </c:pt>
                <c:pt idx="2499">
                  <c:v>166</c:v>
                </c:pt>
                <c:pt idx="2500">
                  <c:v>169</c:v>
                </c:pt>
                <c:pt idx="2501">
                  <c:v>165</c:v>
                </c:pt>
                <c:pt idx="2502">
                  <c:v>164</c:v>
                </c:pt>
                <c:pt idx="2503">
                  <c:v>168</c:v>
                </c:pt>
                <c:pt idx="2504">
                  <c:v>166</c:v>
                </c:pt>
                <c:pt idx="2505">
                  <c:v>166</c:v>
                </c:pt>
                <c:pt idx="2506">
                  <c:v>168</c:v>
                </c:pt>
                <c:pt idx="2507">
                  <c:v>167</c:v>
                </c:pt>
                <c:pt idx="2508">
                  <c:v>161</c:v>
                </c:pt>
                <c:pt idx="2509">
                  <c:v>167</c:v>
                </c:pt>
                <c:pt idx="2510">
                  <c:v>162</c:v>
                </c:pt>
                <c:pt idx="2511">
                  <c:v>163</c:v>
                </c:pt>
                <c:pt idx="2512">
                  <c:v>159</c:v>
                </c:pt>
                <c:pt idx="2513">
                  <c:v>158</c:v>
                </c:pt>
                <c:pt idx="2514">
                  <c:v>163</c:v>
                </c:pt>
                <c:pt idx="2515">
                  <c:v>163</c:v>
                </c:pt>
                <c:pt idx="2516">
                  <c:v>167</c:v>
                </c:pt>
                <c:pt idx="2517">
                  <c:v>162</c:v>
                </c:pt>
                <c:pt idx="2518">
                  <c:v>159</c:v>
                </c:pt>
                <c:pt idx="2519">
                  <c:v>162</c:v>
                </c:pt>
                <c:pt idx="2520">
                  <c:v>164</c:v>
                </c:pt>
                <c:pt idx="2521">
                  <c:v>166</c:v>
                </c:pt>
                <c:pt idx="2522">
                  <c:v>165</c:v>
                </c:pt>
                <c:pt idx="2523">
                  <c:v>164</c:v>
                </c:pt>
                <c:pt idx="2524">
                  <c:v>169</c:v>
                </c:pt>
                <c:pt idx="2525">
                  <c:v>172</c:v>
                </c:pt>
                <c:pt idx="2526">
                  <c:v>162</c:v>
                </c:pt>
                <c:pt idx="2527">
                  <c:v>157</c:v>
                </c:pt>
                <c:pt idx="2528">
                  <c:v>166</c:v>
                </c:pt>
                <c:pt idx="2529">
                  <c:v>164</c:v>
                </c:pt>
                <c:pt idx="2530">
                  <c:v>173</c:v>
                </c:pt>
                <c:pt idx="2531">
                  <c:v>181</c:v>
                </c:pt>
                <c:pt idx="2532">
                  <c:v>187</c:v>
                </c:pt>
                <c:pt idx="2533">
                  <c:v>193</c:v>
                </c:pt>
                <c:pt idx="2534">
                  <c:v>202</c:v>
                </c:pt>
                <c:pt idx="2535">
                  <c:v>215</c:v>
                </c:pt>
                <c:pt idx="2536">
                  <c:v>221</c:v>
                </c:pt>
                <c:pt idx="2537">
                  <c:v>193</c:v>
                </c:pt>
                <c:pt idx="2538">
                  <c:v>184</c:v>
                </c:pt>
                <c:pt idx="2539">
                  <c:v>176</c:v>
                </c:pt>
                <c:pt idx="2540">
                  <c:v>171</c:v>
                </c:pt>
                <c:pt idx="2541">
                  <c:v>164</c:v>
                </c:pt>
                <c:pt idx="2542">
                  <c:v>166</c:v>
                </c:pt>
                <c:pt idx="2543">
                  <c:v>168</c:v>
                </c:pt>
                <c:pt idx="2544">
                  <c:v>169</c:v>
                </c:pt>
                <c:pt idx="2545">
                  <c:v>179</c:v>
                </c:pt>
                <c:pt idx="2546">
                  <c:v>178</c:v>
                </c:pt>
                <c:pt idx="2547">
                  <c:v>179</c:v>
                </c:pt>
                <c:pt idx="2548">
                  <c:v>176</c:v>
                </c:pt>
                <c:pt idx="2549">
                  <c:v>188</c:v>
                </c:pt>
                <c:pt idx="2550">
                  <c:v>193</c:v>
                </c:pt>
                <c:pt idx="2551">
                  <c:v>203</c:v>
                </c:pt>
                <c:pt idx="2552">
                  <c:v>196</c:v>
                </c:pt>
                <c:pt idx="2553">
                  <c:v>190</c:v>
                </c:pt>
                <c:pt idx="2554">
                  <c:v>194</c:v>
                </c:pt>
                <c:pt idx="2555">
                  <c:v>201</c:v>
                </c:pt>
                <c:pt idx="2556">
                  <c:v>199</c:v>
                </c:pt>
                <c:pt idx="2557">
                  <c:v>204</c:v>
                </c:pt>
                <c:pt idx="2558">
                  <c:v>218</c:v>
                </c:pt>
                <c:pt idx="2559">
                  <c:v>207</c:v>
                </c:pt>
                <c:pt idx="2560">
                  <c:v>179</c:v>
                </c:pt>
                <c:pt idx="2561">
                  <c:v>208</c:v>
                </c:pt>
                <c:pt idx="2562">
                  <c:v>205</c:v>
                </c:pt>
                <c:pt idx="2563">
                  <c:v>197</c:v>
                </c:pt>
                <c:pt idx="2564">
                  <c:v>199</c:v>
                </c:pt>
                <c:pt idx="2565">
                  <c:v>198</c:v>
                </c:pt>
                <c:pt idx="2566">
                  <c:v>206</c:v>
                </c:pt>
                <c:pt idx="2567">
                  <c:v>209</c:v>
                </c:pt>
                <c:pt idx="2568">
                  <c:v>206</c:v>
                </c:pt>
                <c:pt idx="2569">
                  <c:v>208</c:v>
                </c:pt>
                <c:pt idx="2570">
                  <c:v>197</c:v>
                </c:pt>
                <c:pt idx="2571">
                  <c:v>192</c:v>
                </c:pt>
                <c:pt idx="2572">
                  <c:v>199</c:v>
                </c:pt>
                <c:pt idx="2573">
                  <c:v>192</c:v>
                </c:pt>
                <c:pt idx="2574">
                  <c:v>187</c:v>
                </c:pt>
                <c:pt idx="2575">
                  <c:v>187</c:v>
                </c:pt>
                <c:pt idx="2576">
                  <c:v>189</c:v>
                </c:pt>
                <c:pt idx="2577">
                  <c:v>178</c:v>
                </c:pt>
                <c:pt idx="2578">
                  <c:v>165</c:v>
                </c:pt>
                <c:pt idx="2579">
                  <c:v>183</c:v>
                </c:pt>
                <c:pt idx="2580">
                  <c:v>178</c:v>
                </c:pt>
                <c:pt idx="2581">
                  <c:v>175</c:v>
                </c:pt>
                <c:pt idx="2582">
                  <c:v>178</c:v>
                </c:pt>
                <c:pt idx="2583">
                  <c:v>173</c:v>
                </c:pt>
                <c:pt idx="2584">
                  <c:v>167</c:v>
                </c:pt>
                <c:pt idx="2585">
                  <c:v>172</c:v>
                </c:pt>
                <c:pt idx="2586">
                  <c:v>174</c:v>
                </c:pt>
                <c:pt idx="2587">
                  <c:v>172</c:v>
                </c:pt>
                <c:pt idx="2588">
                  <c:v>165</c:v>
                </c:pt>
                <c:pt idx="2589">
                  <c:v>171</c:v>
                </c:pt>
                <c:pt idx="2590">
                  <c:v>163</c:v>
                </c:pt>
                <c:pt idx="2591">
                  <c:v>161</c:v>
                </c:pt>
                <c:pt idx="2592">
                  <c:v>163</c:v>
                </c:pt>
                <c:pt idx="2593">
                  <c:v>165</c:v>
                </c:pt>
                <c:pt idx="2594">
                  <c:v>169</c:v>
                </c:pt>
                <c:pt idx="2595">
                  <c:v>173</c:v>
                </c:pt>
                <c:pt idx="2596">
                  <c:v>186</c:v>
                </c:pt>
                <c:pt idx="2597">
                  <c:v>186</c:v>
                </c:pt>
                <c:pt idx="2598">
                  <c:v>188</c:v>
                </c:pt>
                <c:pt idx="2599">
                  <c:v>184</c:v>
                </c:pt>
                <c:pt idx="2600">
                  <c:v>199</c:v>
                </c:pt>
                <c:pt idx="2601">
                  <c:v>204</c:v>
                </c:pt>
                <c:pt idx="2602">
                  <c:v>203</c:v>
                </c:pt>
                <c:pt idx="2603">
                  <c:v>203</c:v>
                </c:pt>
                <c:pt idx="2604">
                  <c:v>201</c:v>
                </c:pt>
                <c:pt idx="2605">
                  <c:v>194</c:v>
                </c:pt>
                <c:pt idx="2606">
                  <c:v>192</c:v>
                </c:pt>
                <c:pt idx="2607">
                  <c:v>187</c:v>
                </c:pt>
                <c:pt idx="2608">
                  <c:v>182</c:v>
                </c:pt>
                <c:pt idx="2609">
                  <c:v>183</c:v>
                </c:pt>
                <c:pt idx="2610">
                  <c:v>180</c:v>
                </c:pt>
                <c:pt idx="2611">
                  <c:v>178</c:v>
                </c:pt>
                <c:pt idx="2612">
                  <c:v>181</c:v>
                </c:pt>
                <c:pt idx="2613">
                  <c:v>174</c:v>
                </c:pt>
                <c:pt idx="2614">
                  <c:v>181</c:v>
                </c:pt>
                <c:pt idx="2615">
                  <c:v>170</c:v>
                </c:pt>
                <c:pt idx="2616">
                  <c:v>176</c:v>
                </c:pt>
                <c:pt idx="2617">
                  <c:v>177</c:v>
                </c:pt>
                <c:pt idx="2618">
                  <c:v>173</c:v>
                </c:pt>
                <c:pt idx="2619">
                  <c:v>177</c:v>
                </c:pt>
                <c:pt idx="2620">
                  <c:v>180</c:v>
                </c:pt>
                <c:pt idx="2621">
                  <c:v>179</c:v>
                </c:pt>
                <c:pt idx="2622">
                  <c:v>179</c:v>
                </c:pt>
                <c:pt idx="2623">
                  <c:v>180</c:v>
                </c:pt>
                <c:pt idx="2624">
                  <c:v>189</c:v>
                </c:pt>
                <c:pt idx="2625">
                  <c:v>185</c:v>
                </c:pt>
                <c:pt idx="2626">
                  <c:v>180</c:v>
                </c:pt>
                <c:pt idx="2627">
                  <c:v>173</c:v>
                </c:pt>
                <c:pt idx="2628">
                  <c:v>172</c:v>
                </c:pt>
                <c:pt idx="2629">
                  <c:v>171</c:v>
                </c:pt>
                <c:pt idx="2630">
                  <c:v>174</c:v>
                </c:pt>
                <c:pt idx="2631">
                  <c:v>167</c:v>
                </c:pt>
                <c:pt idx="2632">
                  <c:v>163</c:v>
                </c:pt>
                <c:pt idx="2633">
                  <c:v>172</c:v>
                </c:pt>
                <c:pt idx="2634">
                  <c:v>170</c:v>
                </c:pt>
                <c:pt idx="2635">
                  <c:v>164</c:v>
                </c:pt>
                <c:pt idx="2636">
                  <c:v>165</c:v>
                </c:pt>
                <c:pt idx="2637">
                  <c:v>161</c:v>
                </c:pt>
                <c:pt idx="2638">
                  <c:v>175</c:v>
                </c:pt>
                <c:pt idx="2639">
                  <c:v>163</c:v>
                </c:pt>
                <c:pt idx="2640">
                  <c:v>157</c:v>
                </c:pt>
                <c:pt idx="2641">
                  <c:v>165</c:v>
                </c:pt>
                <c:pt idx="2642">
                  <c:v>172</c:v>
                </c:pt>
                <c:pt idx="2643">
                  <c:v>192</c:v>
                </c:pt>
                <c:pt idx="2644">
                  <c:v>169</c:v>
                </c:pt>
                <c:pt idx="2645">
                  <c:v>160</c:v>
                </c:pt>
                <c:pt idx="2646">
                  <c:v>156</c:v>
                </c:pt>
                <c:pt idx="2647">
                  <c:v>160</c:v>
                </c:pt>
                <c:pt idx="2648">
                  <c:v>163</c:v>
                </c:pt>
                <c:pt idx="2649">
                  <c:v>167</c:v>
                </c:pt>
                <c:pt idx="2650">
                  <c:v>165</c:v>
                </c:pt>
                <c:pt idx="2651">
                  <c:v>168</c:v>
                </c:pt>
                <c:pt idx="2652">
                  <c:v>171</c:v>
                </c:pt>
                <c:pt idx="2653">
                  <c:v>167</c:v>
                </c:pt>
                <c:pt idx="2654">
                  <c:v>173</c:v>
                </c:pt>
                <c:pt idx="2655">
                  <c:v>169</c:v>
                </c:pt>
                <c:pt idx="2656">
                  <c:v>163</c:v>
                </c:pt>
                <c:pt idx="2657">
                  <c:v>155</c:v>
                </c:pt>
                <c:pt idx="2658">
                  <c:v>168</c:v>
                </c:pt>
                <c:pt idx="2659">
                  <c:v>168</c:v>
                </c:pt>
                <c:pt idx="2660">
                  <c:v>172</c:v>
                </c:pt>
                <c:pt idx="2661">
                  <c:v>171</c:v>
                </c:pt>
                <c:pt idx="2662">
                  <c:v>177</c:v>
                </c:pt>
                <c:pt idx="2663">
                  <c:v>178</c:v>
                </c:pt>
                <c:pt idx="2664">
                  <c:v>178</c:v>
                </c:pt>
                <c:pt idx="2665">
                  <c:v>182</c:v>
                </c:pt>
                <c:pt idx="2666">
                  <c:v>188</c:v>
                </c:pt>
                <c:pt idx="2667">
                  <c:v>187</c:v>
                </c:pt>
                <c:pt idx="2668">
                  <c:v>183</c:v>
                </c:pt>
                <c:pt idx="2669">
                  <c:v>182</c:v>
                </c:pt>
                <c:pt idx="2670">
                  <c:v>175</c:v>
                </c:pt>
                <c:pt idx="2671">
                  <c:v>170</c:v>
                </c:pt>
                <c:pt idx="2672">
                  <c:v>176</c:v>
                </c:pt>
                <c:pt idx="2673">
                  <c:v>174</c:v>
                </c:pt>
                <c:pt idx="2674">
                  <c:v>172</c:v>
                </c:pt>
                <c:pt idx="2675">
                  <c:v>182</c:v>
                </c:pt>
                <c:pt idx="2676">
                  <c:v>178</c:v>
                </c:pt>
                <c:pt idx="2677">
                  <c:v>165</c:v>
                </c:pt>
                <c:pt idx="2678">
                  <c:v>174</c:v>
                </c:pt>
                <c:pt idx="2679">
                  <c:v>171</c:v>
                </c:pt>
                <c:pt idx="2680">
                  <c:v>181</c:v>
                </c:pt>
                <c:pt idx="2681">
                  <c:v>183</c:v>
                </c:pt>
                <c:pt idx="2682">
                  <c:v>187</c:v>
                </c:pt>
                <c:pt idx="2683">
                  <c:v>178</c:v>
                </c:pt>
                <c:pt idx="2684">
                  <c:v>172</c:v>
                </c:pt>
                <c:pt idx="2685">
                  <c:v>170</c:v>
                </c:pt>
                <c:pt idx="2686">
                  <c:v>176</c:v>
                </c:pt>
                <c:pt idx="2687">
                  <c:v>182</c:v>
                </c:pt>
                <c:pt idx="2688">
                  <c:v>182</c:v>
                </c:pt>
                <c:pt idx="2689">
                  <c:v>186</c:v>
                </c:pt>
                <c:pt idx="2690">
                  <c:v>183</c:v>
                </c:pt>
                <c:pt idx="2691">
                  <c:v>186</c:v>
                </c:pt>
                <c:pt idx="2692">
                  <c:v>188</c:v>
                </c:pt>
                <c:pt idx="2693">
                  <c:v>198</c:v>
                </c:pt>
                <c:pt idx="2694">
                  <c:v>199</c:v>
                </c:pt>
                <c:pt idx="2695">
                  <c:v>205</c:v>
                </c:pt>
                <c:pt idx="2696">
                  <c:v>202</c:v>
                </c:pt>
                <c:pt idx="2697">
                  <c:v>196</c:v>
                </c:pt>
                <c:pt idx="2698">
                  <c:v>195</c:v>
                </c:pt>
                <c:pt idx="2699">
                  <c:v>195</c:v>
                </c:pt>
                <c:pt idx="2700">
                  <c:v>202</c:v>
                </c:pt>
                <c:pt idx="2701">
                  <c:v>200</c:v>
                </c:pt>
                <c:pt idx="2702">
                  <c:v>191</c:v>
                </c:pt>
                <c:pt idx="2703">
                  <c:v>201</c:v>
                </c:pt>
                <c:pt idx="2704">
                  <c:v>207</c:v>
                </c:pt>
                <c:pt idx="2705">
                  <c:v>206</c:v>
                </c:pt>
                <c:pt idx="2706">
                  <c:v>210</c:v>
                </c:pt>
                <c:pt idx="2707">
                  <c:v>206</c:v>
                </c:pt>
                <c:pt idx="2708">
                  <c:v>199</c:v>
                </c:pt>
                <c:pt idx="2709">
                  <c:v>208</c:v>
                </c:pt>
                <c:pt idx="2710">
                  <c:v>210</c:v>
                </c:pt>
                <c:pt idx="2711">
                  <c:v>217</c:v>
                </c:pt>
                <c:pt idx="2712">
                  <c:v>225</c:v>
                </c:pt>
                <c:pt idx="2713">
                  <c:v>230</c:v>
                </c:pt>
                <c:pt idx="2714">
                  <c:v>236</c:v>
                </c:pt>
                <c:pt idx="2715">
                  <c:v>240</c:v>
                </c:pt>
                <c:pt idx="2716">
                  <c:v>238</c:v>
                </c:pt>
                <c:pt idx="2717">
                  <c:v>229</c:v>
                </c:pt>
                <c:pt idx="2718">
                  <c:v>231</c:v>
                </c:pt>
                <c:pt idx="2719">
                  <c:v>223</c:v>
                </c:pt>
                <c:pt idx="2720">
                  <c:v>228</c:v>
                </c:pt>
                <c:pt idx="2721">
                  <c:v>229</c:v>
                </c:pt>
                <c:pt idx="2722">
                  <c:v>228</c:v>
                </c:pt>
                <c:pt idx="2723">
                  <c:v>238</c:v>
                </c:pt>
                <c:pt idx="2724">
                  <c:v>239</c:v>
                </c:pt>
                <c:pt idx="2725">
                  <c:v>232</c:v>
                </c:pt>
                <c:pt idx="2726">
                  <c:v>225</c:v>
                </c:pt>
                <c:pt idx="2727">
                  <c:v>223</c:v>
                </c:pt>
                <c:pt idx="2728">
                  <c:v>229</c:v>
                </c:pt>
                <c:pt idx="2729">
                  <c:v>228</c:v>
                </c:pt>
                <c:pt idx="2730">
                  <c:v>216</c:v>
                </c:pt>
                <c:pt idx="2731">
                  <c:v>213</c:v>
                </c:pt>
                <c:pt idx="2732">
                  <c:v>216</c:v>
                </c:pt>
                <c:pt idx="2733">
                  <c:v>216</c:v>
                </c:pt>
                <c:pt idx="2734">
                  <c:v>215</c:v>
                </c:pt>
                <c:pt idx="2735">
                  <c:v>226</c:v>
                </c:pt>
                <c:pt idx="2736">
                  <c:v>233</c:v>
                </c:pt>
                <c:pt idx="2737">
                  <c:v>242</c:v>
                </c:pt>
                <c:pt idx="2738">
                  <c:v>245</c:v>
                </c:pt>
                <c:pt idx="2739">
                  <c:v>262</c:v>
                </c:pt>
                <c:pt idx="2740">
                  <c:v>268</c:v>
                </c:pt>
                <c:pt idx="2741">
                  <c:v>264</c:v>
                </c:pt>
                <c:pt idx="2742">
                  <c:v>258</c:v>
                </c:pt>
                <c:pt idx="2743">
                  <c:v>254</c:v>
                </c:pt>
                <c:pt idx="2744">
                  <c:v>238</c:v>
                </c:pt>
                <c:pt idx="2745">
                  <c:v>233</c:v>
                </c:pt>
                <c:pt idx="2746">
                  <c:v>232</c:v>
                </c:pt>
                <c:pt idx="2747">
                  <c:v>225</c:v>
                </c:pt>
                <c:pt idx="2748">
                  <c:v>225</c:v>
                </c:pt>
                <c:pt idx="2749">
                  <c:v>223</c:v>
                </c:pt>
                <c:pt idx="2750">
                  <c:v>228</c:v>
                </c:pt>
                <c:pt idx="2751">
                  <c:v>235</c:v>
                </c:pt>
                <c:pt idx="2752">
                  <c:v>225</c:v>
                </c:pt>
                <c:pt idx="2753">
                  <c:v>220</c:v>
                </c:pt>
                <c:pt idx="2754">
                  <c:v>225</c:v>
                </c:pt>
                <c:pt idx="2755">
                  <c:v>228</c:v>
                </c:pt>
                <c:pt idx="2756">
                  <c:v>226</c:v>
                </c:pt>
                <c:pt idx="2757">
                  <c:v>224</c:v>
                </c:pt>
                <c:pt idx="2758">
                  <c:v>215</c:v>
                </c:pt>
                <c:pt idx="2759">
                  <c:v>218</c:v>
                </c:pt>
                <c:pt idx="2760">
                  <c:v>222</c:v>
                </c:pt>
                <c:pt idx="2761">
                  <c:v>218</c:v>
                </c:pt>
                <c:pt idx="2762">
                  <c:v>211</c:v>
                </c:pt>
                <c:pt idx="2763">
                  <c:v>223</c:v>
                </c:pt>
                <c:pt idx="2764">
                  <c:v>218</c:v>
                </c:pt>
                <c:pt idx="2765">
                  <c:v>216</c:v>
                </c:pt>
                <c:pt idx="2766">
                  <c:v>213</c:v>
                </c:pt>
                <c:pt idx="2767">
                  <c:v>216</c:v>
                </c:pt>
                <c:pt idx="2768">
                  <c:v>215</c:v>
                </c:pt>
                <c:pt idx="2769">
                  <c:v>216</c:v>
                </c:pt>
                <c:pt idx="2770">
                  <c:v>219</c:v>
                </c:pt>
                <c:pt idx="2771">
                  <c:v>220</c:v>
                </c:pt>
                <c:pt idx="2772">
                  <c:v>235</c:v>
                </c:pt>
                <c:pt idx="2773">
                  <c:v>231</c:v>
                </c:pt>
                <c:pt idx="2774">
                  <c:v>231</c:v>
                </c:pt>
                <c:pt idx="2775">
                  <c:v>232</c:v>
                </c:pt>
                <c:pt idx="2776">
                  <c:v>228</c:v>
                </c:pt>
                <c:pt idx="2777">
                  <c:v>223</c:v>
                </c:pt>
                <c:pt idx="2778">
                  <c:v>231</c:v>
                </c:pt>
                <c:pt idx="2779">
                  <c:v>226</c:v>
                </c:pt>
                <c:pt idx="2780">
                  <c:v>226</c:v>
                </c:pt>
                <c:pt idx="2781">
                  <c:v>228</c:v>
                </c:pt>
                <c:pt idx="2782">
                  <c:v>228</c:v>
                </c:pt>
                <c:pt idx="2783">
                  <c:v>229</c:v>
                </c:pt>
                <c:pt idx="2784">
                  <c:v>235</c:v>
                </c:pt>
                <c:pt idx="2785">
                  <c:v>234</c:v>
                </c:pt>
                <c:pt idx="2786">
                  <c:v>226</c:v>
                </c:pt>
                <c:pt idx="2787">
                  <c:v>231</c:v>
                </c:pt>
                <c:pt idx="2788">
                  <c:v>232</c:v>
                </c:pt>
                <c:pt idx="2789">
                  <c:v>237</c:v>
                </c:pt>
                <c:pt idx="2790">
                  <c:v>238</c:v>
                </c:pt>
                <c:pt idx="2791">
                  <c:v>239</c:v>
                </c:pt>
                <c:pt idx="2792">
                  <c:v>251</c:v>
                </c:pt>
                <c:pt idx="2793">
                  <c:v>250</c:v>
                </c:pt>
                <c:pt idx="2794">
                  <c:v>244</c:v>
                </c:pt>
                <c:pt idx="2795">
                  <c:v>244</c:v>
                </c:pt>
                <c:pt idx="2796">
                  <c:v>243</c:v>
                </c:pt>
                <c:pt idx="2797">
                  <c:v>246</c:v>
                </c:pt>
                <c:pt idx="2798">
                  <c:v>250</c:v>
                </c:pt>
                <c:pt idx="2799">
                  <c:v>249</c:v>
                </c:pt>
                <c:pt idx="2800">
                  <c:v>248</c:v>
                </c:pt>
                <c:pt idx="2801">
                  <c:v>247</c:v>
                </c:pt>
                <c:pt idx="2802">
                  <c:v>249</c:v>
                </c:pt>
                <c:pt idx="2803">
                  <c:v>250</c:v>
                </c:pt>
                <c:pt idx="2804">
                  <c:v>242</c:v>
                </c:pt>
                <c:pt idx="2805">
                  <c:v>242</c:v>
                </c:pt>
                <c:pt idx="2806">
                  <c:v>247</c:v>
                </c:pt>
                <c:pt idx="2807">
                  <c:v>249</c:v>
                </c:pt>
                <c:pt idx="2808">
                  <c:v>239</c:v>
                </c:pt>
                <c:pt idx="2809">
                  <c:v>248</c:v>
                </c:pt>
                <c:pt idx="2810">
                  <c:v>252</c:v>
                </c:pt>
                <c:pt idx="2811">
                  <c:v>262</c:v>
                </c:pt>
                <c:pt idx="2812">
                  <c:v>263</c:v>
                </c:pt>
                <c:pt idx="2813">
                  <c:v>265</c:v>
                </c:pt>
                <c:pt idx="2814">
                  <c:v>277</c:v>
                </c:pt>
                <c:pt idx="2815">
                  <c:v>274</c:v>
                </c:pt>
                <c:pt idx="2816">
                  <c:v>287</c:v>
                </c:pt>
                <c:pt idx="2817">
                  <c:v>285</c:v>
                </c:pt>
                <c:pt idx="2818">
                  <c:v>288</c:v>
                </c:pt>
                <c:pt idx="2819">
                  <c:v>292</c:v>
                </c:pt>
                <c:pt idx="2820">
                  <c:v>281</c:v>
                </c:pt>
                <c:pt idx="2821">
                  <c:v>264</c:v>
                </c:pt>
                <c:pt idx="2822">
                  <c:v>279</c:v>
                </c:pt>
                <c:pt idx="2823">
                  <c:v>278</c:v>
                </c:pt>
                <c:pt idx="2824">
                  <c:v>276</c:v>
                </c:pt>
                <c:pt idx="2825">
                  <c:v>273</c:v>
                </c:pt>
                <c:pt idx="2826">
                  <c:v>280</c:v>
                </c:pt>
                <c:pt idx="2827">
                  <c:v>277</c:v>
                </c:pt>
                <c:pt idx="2828">
                  <c:v>291</c:v>
                </c:pt>
                <c:pt idx="2829">
                  <c:v>286</c:v>
                </c:pt>
                <c:pt idx="2830">
                  <c:v>286</c:v>
                </c:pt>
                <c:pt idx="2831">
                  <c:v>285</c:v>
                </c:pt>
                <c:pt idx="2832">
                  <c:v>299</c:v>
                </c:pt>
                <c:pt idx="2833">
                  <c:v>301</c:v>
                </c:pt>
                <c:pt idx="2834">
                  <c:v>311</c:v>
                </c:pt>
                <c:pt idx="2835">
                  <c:v>289</c:v>
                </c:pt>
                <c:pt idx="2836">
                  <c:v>299</c:v>
                </c:pt>
                <c:pt idx="2837">
                  <c:v>295</c:v>
                </c:pt>
                <c:pt idx="2838">
                  <c:v>292</c:v>
                </c:pt>
                <c:pt idx="2839">
                  <c:v>285</c:v>
                </c:pt>
                <c:pt idx="2840">
                  <c:v>292</c:v>
                </c:pt>
                <c:pt idx="2841">
                  <c:v>284</c:v>
                </c:pt>
                <c:pt idx="2842">
                  <c:v>281</c:v>
                </c:pt>
                <c:pt idx="2843">
                  <c:v>284</c:v>
                </c:pt>
                <c:pt idx="2844">
                  <c:v>274</c:v>
                </c:pt>
                <c:pt idx="2845">
                  <c:v>271</c:v>
                </c:pt>
                <c:pt idx="2846">
                  <c:v>266</c:v>
                </c:pt>
                <c:pt idx="2847">
                  <c:v>264</c:v>
                </c:pt>
                <c:pt idx="2848">
                  <c:v>250</c:v>
                </c:pt>
                <c:pt idx="2849">
                  <c:v>241</c:v>
                </c:pt>
                <c:pt idx="2850">
                  <c:v>245</c:v>
                </c:pt>
                <c:pt idx="2851">
                  <c:v>240</c:v>
                </c:pt>
                <c:pt idx="2852">
                  <c:v>234</c:v>
                </c:pt>
                <c:pt idx="2853">
                  <c:v>244</c:v>
                </c:pt>
                <c:pt idx="2854">
                  <c:v>236</c:v>
                </c:pt>
                <c:pt idx="2855">
                  <c:v>232</c:v>
                </c:pt>
                <c:pt idx="2856">
                  <c:v>225</c:v>
                </c:pt>
                <c:pt idx="2857">
                  <c:v>228</c:v>
                </c:pt>
                <c:pt idx="2858">
                  <c:v>230</c:v>
                </c:pt>
                <c:pt idx="2859">
                  <c:v>234</c:v>
                </c:pt>
                <c:pt idx="2860">
                  <c:v>221</c:v>
                </c:pt>
                <c:pt idx="2861">
                  <c:v>224</c:v>
                </c:pt>
                <c:pt idx="2862">
                  <c:v>224</c:v>
                </c:pt>
                <c:pt idx="2863">
                  <c:v>217</c:v>
                </c:pt>
                <c:pt idx="2864">
                  <c:v>226</c:v>
                </c:pt>
                <c:pt idx="2865">
                  <c:v>228</c:v>
                </c:pt>
                <c:pt idx="2866">
                  <c:v>231</c:v>
                </c:pt>
                <c:pt idx="2867">
                  <c:v>232</c:v>
                </c:pt>
                <c:pt idx="2868">
                  <c:v>236</c:v>
                </c:pt>
                <c:pt idx="2869">
                  <c:v>227</c:v>
                </c:pt>
                <c:pt idx="2870">
                  <c:v>233</c:v>
                </c:pt>
                <c:pt idx="2871">
                  <c:v>230</c:v>
                </c:pt>
                <c:pt idx="2872">
                  <c:v>234</c:v>
                </c:pt>
                <c:pt idx="2873">
                  <c:v>241</c:v>
                </c:pt>
                <c:pt idx="2874">
                  <c:v>234</c:v>
                </c:pt>
                <c:pt idx="2875">
                  <c:v>245</c:v>
                </c:pt>
                <c:pt idx="2876">
                  <c:v>240</c:v>
                </c:pt>
                <c:pt idx="2877">
                  <c:v>227</c:v>
                </c:pt>
                <c:pt idx="2878">
                  <c:v>219</c:v>
                </c:pt>
                <c:pt idx="2879">
                  <c:v>216</c:v>
                </c:pt>
                <c:pt idx="2880">
                  <c:v>209</c:v>
                </c:pt>
                <c:pt idx="2881">
                  <c:v>212</c:v>
                </c:pt>
                <c:pt idx="2882">
                  <c:v>209</c:v>
                </c:pt>
                <c:pt idx="2883">
                  <c:v>204</c:v>
                </c:pt>
                <c:pt idx="2884">
                  <c:v>195</c:v>
                </c:pt>
                <c:pt idx="2885">
                  <c:v>197</c:v>
                </c:pt>
                <c:pt idx="2886">
                  <c:v>202</c:v>
                </c:pt>
                <c:pt idx="2887">
                  <c:v>197</c:v>
                </c:pt>
                <c:pt idx="2888">
                  <c:v>197</c:v>
                </c:pt>
                <c:pt idx="2889">
                  <c:v>213</c:v>
                </c:pt>
                <c:pt idx="2890">
                  <c:v>201</c:v>
                </c:pt>
                <c:pt idx="2891">
                  <c:v>207</c:v>
                </c:pt>
                <c:pt idx="2892">
                  <c:v>200</c:v>
                </c:pt>
                <c:pt idx="2893">
                  <c:v>208</c:v>
                </c:pt>
                <c:pt idx="2894">
                  <c:v>211</c:v>
                </c:pt>
                <c:pt idx="2895">
                  <c:v>213</c:v>
                </c:pt>
                <c:pt idx="2896">
                  <c:v>208</c:v>
                </c:pt>
                <c:pt idx="2897">
                  <c:v>210</c:v>
                </c:pt>
                <c:pt idx="2898">
                  <c:v>211</c:v>
                </c:pt>
                <c:pt idx="2899">
                  <c:v>212</c:v>
                </c:pt>
                <c:pt idx="2900">
                  <c:v>211</c:v>
                </c:pt>
                <c:pt idx="2901">
                  <c:v>214</c:v>
                </c:pt>
                <c:pt idx="2902">
                  <c:v>210</c:v>
                </c:pt>
                <c:pt idx="2903">
                  <c:v>210</c:v>
                </c:pt>
                <c:pt idx="2904">
                  <c:v>211</c:v>
                </c:pt>
                <c:pt idx="2905">
                  <c:v>223</c:v>
                </c:pt>
                <c:pt idx="2906">
                  <c:v>222</c:v>
                </c:pt>
                <c:pt idx="2907">
                  <c:v>228</c:v>
                </c:pt>
                <c:pt idx="2908">
                  <c:v>223</c:v>
                </c:pt>
                <c:pt idx="2909">
                  <c:v>217</c:v>
                </c:pt>
                <c:pt idx="2910">
                  <c:v>221</c:v>
                </c:pt>
                <c:pt idx="2911">
                  <c:v>216</c:v>
                </c:pt>
                <c:pt idx="2912">
                  <c:v>219</c:v>
                </c:pt>
                <c:pt idx="2913">
                  <c:v>217</c:v>
                </c:pt>
                <c:pt idx="2914">
                  <c:v>219</c:v>
                </c:pt>
                <c:pt idx="2915">
                  <c:v>217</c:v>
                </c:pt>
                <c:pt idx="2916">
                  <c:v>208</c:v>
                </c:pt>
                <c:pt idx="2917">
                  <c:v>209</c:v>
                </c:pt>
                <c:pt idx="2918">
                  <c:v>207</c:v>
                </c:pt>
                <c:pt idx="2919">
                  <c:v>212</c:v>
                </c:pt>
                <c:pt idx="2920">
                  <c:v>217</c:v>
                </c:pt>
                <c:pt idx="2921">
                  <c:v>221</c:v>
                </c:pt>
                <c:pt idx="2922">
                  <c:v>225</c:v>
                </c:pt>
                <c:pt idx="2923">
                  <c:v>223</c:v>
                </c:pt>
                <c:pt idx="2924">
                  <c:v>221</c:v>
                </c:pt>
                <c:pt idx="2925">
                  <c:v>218</c:v>
                </c:pt>
                <c:pt idx="2926">
                  <c:v>207</c:v>
                </c:pt>
                <c:pt idx="2927">
                  <c:v>207</c:v>
                </c:pt>
                <c:pt idx="2928">
                  <c:v>209</c:v>
                </c:pt>
                <c:pt idx="2929">
                  <c:v>202</c:v>
                </c:pt>
                <c:pt idx="2930">
                  <c:v>220</c:v>
                </c:pt>
                <c:pt idx="2931">
                  <c:v>230</c:v>
                </c:pt>
                <c:pt idx="2932">
                  <c:v>224</c:v>
                </c:pt>
                <c:pt idx="2933">
                  <c:v>204</c:v>
                </c:pt>
                <c:pt idx="2934">
                  <c:v>200</c:v>
                </c:pt>
                <c:pt idx="2935">
                  <c:v>197</c:v>
                </c:pt>
                <c:pt idx="2936">
                  <c:v>203</c:v>
                </c:pt>
                <c:pt idx="2937">
                  <c:v>200</c:v>
                </c:pt>
                <c:pt idx="2938">
                  <c:v>198</c:v>
                </c:pt>
                <c:pt idx="2939">
                  <c:v>200</c:v>
                </c:pt>
                <c:pt idx="2940">
                  <c:v>188</c:v>
                </c:pt>
                <c:pt idx="2941">
                  <c:v>183</c:v>
                </c:pt>
                <c:pt idx="2942">
                  <c:v>188</c:v>
                </c:pt>
                <c:pt idx="2943">
                  <c:v>182</c:v>
                </c:pt>
                <c:pt idx="2944">
                  <c:v>174</c:v>
                </c:pt>
                <c:pt idx="2945">
                  <c:v>182</c:v>
                </c:pt>
                <c:pt idx="2946">
                  <c:v>182</c:v>
                </c:pt>
                <c:pt idx="2947">
                  <c:v>178</c:v>
                </c:pt>
                <c:pt idx="2948">
                  <c:v>183</c:v>
                </c:pt>
                <c:pt idx="2949">
                  <c:v>182</c:v>
                </c:pt>
                <c:pt idx="2950">
                  <c:v>184</c:v>
                </c:pt>
                <c:pt idx="2951">
                  <c:v>189</c:v>
                </c:pt>
                <c:pt idx="2952">
                  <c:v>197</c:v>
                </c:pt>
                <c:pt idx="2953">
                  <c:v>195</c:v>
                </c:pt>
                <c:pt idx="2954">
                  <c:v>197</c:v>
                </c:pt>
                <c:pt idx="2955">
                  <c:v>194</c:v>
                </c:pt>
                <c:pt idx="2956">
                  <c:v>191</c:v>
                </c:pt>
                <c:pt idx="2957">
                  <c:v>188</c:v>
                </c:pt>
                <c:pt idx="2958">
                  <c:v>190</c:v>
                </c:pt>
                <c:pt idx="2959">
                  <c:v>181</c:v>
                </c:pt>
                <c:pt idx="2960">
                  <c:v>178</c:v>
                </c:pt>
                <c:pt idx="2961">
                  <c:v>183</c:v>
                </c:pt>
                <c:pt idx="2962">
                  <c:v>173</c:v>
                </c:pt>
                <c:pt idx="2963">
                  <c:v>179</c:v>
                </c:pt>
                <c:pt idx="2964">
                  <c:v>171</c:v>
                </c:pt>
                <c:pt idx="2965">
                  <c:v>165</c:v>
                </c:pt>
                <c:pt idx="2966">
                  <c:v>167</c:v>
                </c:pt>
                <c:pt idx="2967">
                  <c:v>169</c:v>
                </c:pt>
                <c:pt idx="2968">
                  <c:v>163</c:v>
                </c:pt>
                <c:pt idx="2969">
                  <c:v>168</c:v>
                </c:pt>
                <c:pt idx="2970">
                  <c:v>166</c:v>
                </c:pt>
                <c:pt idx="2971">
                  <c:v>166</c:v>
                </c:pt>
                <c:pt idx="2972">
                  <c:v>168</c:v>
                </c:pt>
                <c:pt idx="2973">
                  <c:v>161</c:v>
                </c:pt>
                <c:pt idx="2974">
                  <c:v>167</c:v>
                </c:pt>
                <c:pt idx="2975">
                  <c:v>166</c:v>
                </c:pt>
                <c:pt idx="2976">
                  <c:v>167</c:v>
                </c:pt>
                <c:pt idx="2977">
                  <c:v>172</c:v>
                </c:pt>
                <c:pt idx="2978">
                  <c:v>167</c:v>
                </c:pt>
                <c:pt idx="2979">
                  <c:v>166</c:v>
                </c:pt>
                <c:pt idx="2980">
                  <c:v>170</c:v>
                </c:pt>
                <c:pt idx="2981">
                  <c:v>164</c:v>
                </c:pt>
                <c:pt idx="2982">
                  <c:v>158</c:v>
                </c:pt>
                <c:pt idx="2983">
                  <c:v>167</c:v>
                </c:pt>
                <c:pt idx="2984">
                  <c:v>169</c:v>
                </c:pt>
                <c:pt idx="2985">
                  <c:v>171</c:v>
                </c:pt>
                <c:pt idx="2986">
                  <c:v>174</c:v>
                </c:pt>
                <c:pt idx="2987">
                  <c:v>179</c:v>
                </c:pt>
                <c:pt idx="2988">
                  <c:v>185</c:v>
                </c:pt>
                <c:pt idx="2989">
                  <c:v>176</c:v>
                </c:pt>
                <c:pt idx="2990">
                  <c:v>177</c:v>
                </c:pt>
                <c:pt idx="2991">
                  <c:v>166</c:v>
                </c:pt>
                <c:pt idx="2992">
                  <c:v>160</c:v>
                </c:pt>
                <c:pt idx="2993">
                  <c:v>165</c:v>
                </c:pt>
                <c:pt idx="2994">
                  <c:v>175</c:v>
                </c:pt>
                <c:pt idx="2995">
                  <c:v>174</c:v>
                </c:pt>
                <c:pt idx="2996">
                  <c:v>156</c:v>
                </c:pt>
                <c:pt idx="2997">
                  <c:v>163</c:v>
                </c:pt>
                <c:pt idx="2998">
                  <c:v>160</c:v>
                </c:pt>
                <c:pt idx="2999">
                  <c:v>156</c:v>
                </c:pt>
                <c:pt idx="3000">
                  <c:v>152</c:v>
                </c:pt>
                <c:pt idx="3001">
                  <c:v>152</c:v>
                </c:pt>
                <c:pt idx="3002">
                  <c:v>153</c:v>
                </c:pt>
                <c:pt idx="3003">
                  <c:v>153</c:v>
                </c:pt>
                <c:pt idx="3004">
                  <c:v>153</c:v>
                </c:pt>
                <c:pt idx="3005">
                  <c:v>153</c:v>
                </c:pt>
                <c:pt idx="3006">
                  <c:v>152</c:v>
                </c:pt>
                <c:pt idx="3007">
                  <c:v>155</c:v>
                </c:pt>
                <c:pt idx="3008">
                  <c:v>149</c:v>
                </c:pt>
                <c:pt idx="3009">
                  <c:v>153</c:v>
                </c:pt>
                <c:pt idx="3010">
                  <c:v>154</c:v>
                </c:pt>
                <c:pt idx="3011">
                  <c:v>152</c:v>
                </c:pt>
                <c:pt idx="3012">
                  <c:v>152</c:v>
                </c:pt>
                <c:pt idx="3013">
                  <c:v>153</c:v>
                </c:pt>
                <c:pt idx="3014">
                  <c:v>150</c:v>
                </c:pt>
                <c:pt idx="3015">
                  <c:v>155</c:v>
                </c:pt>
                <c:pt idx="3016">
                  <c:v>153</c:v>
                </c:pt>
                <c:pt idx="3017">
                  <c:v>155</c:v>
                </c:pt>
                <c:pt idx="3018">
                  <c:v>155</c:v>
                </c:pt>
                <c:pt idx="3019">
                  <c:v>165</c:v>
                </c:pt>
                <c:pt idx="3020">
                  <c:v>171</c:v>
                </c:pt>
                <c:pt idx="3021">
                  <c:v>172</c:v>
                </c:pt>
                <c:pt idx="3022">
                  <c:v>169</c:v>
                </c:pt>
                <c:pt idx="3023">
                  <c:v>173</c:v>
                </c:pt>
                <c:pt idx="3024">
                  <c:v>165</c:v>
                </c:pt>
                <c:pt idx="3025">
                  <c:v>161</c:v>
                </c:pt>
                <c:pt idx="3026">
                  <c:v>191</c:v>
                </c:pt>
                <c:pt idx="3027">
                  <c:v>175</c:v>
                </c:pt>
                <c:pt idx="3028">
                  <c:v>175</c:v>
                </c:pt>
                <c:pt idx="3029">
                  <c:v>188</c:v>
                </c:pt>
                <c:pt idx="3030">
                  <c:v>177</c:v>
                </c:pt>
                <c:pt idx="3031">
                  <c:v>182</c:v>
                </c:pt>
                <c:pt idx="3032">
                  <c:v>175</c:v>
                </c:pt>
                <c:pt idx="3033">
                  <c:v>177</c:v>
                </c:pt>
                <c:pt idx="3034">
                  <c:v>177</c:v>
                </c:pt>
                <c:pt idx="3035">
                  <c:v>180</c:v>
                </c:pt>
                <c:pt idx="3036">
                  <c:v>182</c:v>
                </c:pt>
                <c:pt idx="3037">
                  <c:v>178</c:v>
                </c:pt>
                <c:pt idx="3038">
                  <c:v>180</c:v>
                </c:pt>
                <c:pt idx="3039">
                  <c:v>184</c:v>
                </c:pt>
                <c:pt idx="3040">
                  <c:v>184</c:v>
                </c:pt>
                <c:pt idx="3041">
                  <c:v>177</c:v>
                </c:pt>
                <c:pt idx="3042">
                  <c:v>178</c:v>
                </c:pt>
                <c:pt idx="3043">
                  <c:v>180</c:v>
                </c:pt>
                <c:pt idx="3044">
                  <c:v>179</c:v>
                </c:pt>
                <c:pt idx="3045">
                  <c:v>176</c:v>
                </c:pt>
                <c:pt idx="3046">
                  <c:v>169</c:v>
                </c:pt>
                <c:pt idx="3047">
                  <c:v>169</c:v>
                </c:pt>
                <c:pt idx="3048">
                  <c:v>167</c:v>
                </c:pt>
                <c:pt idx="3049">
                  <c:v>175</c:v>
                </c:pt>
                <c:pt idx="3050">
                  <c:v>171</c:v>
                </c:pt>
                <c:pt idx="3051">
                  <c:v>165</c:v>
                </c:pt>
                <c:pt idx="3052">
                  <c:v>167</c:v>
                </c:pt>
                <c:pt idx="3053">
                  <c:v>166</c:v>
                </c:pt>
                <c:pt idx="3054">
                  <c:v>169</c:v>
                </c:pt>
                <c:pt idx="3055">
                  <c:v>167</c:v>
                </c:pt>
                <c:pt idx="3056">
                  <c:v>168</c:v>
                </c:pt>
                <c:pt idx="3057">
                  <c:v>168</c:v>
                </c:pt>
                <c:pt idx="3058">
                  <c:v>169</c:v>
                </c:pt>
                <c:pt idx="3059">
                  <c:v>169</c:v>
                </c:pt>
                <c:pt idx="3060">
                  <c:v>166</c:v>
                </c:pt>
                <c:pt idx="3061">
                  <c:v>172</c:v>
                </c:pt>
                <c:pt idx="3062">
                  <c:v>174</c:v>
                </c:pt>
                <c:pt idx="3063">
                  <c:v>174</c:v>
                </c:pt>
                <c:pt idx="3064">
                  <c:v>175</c:v>
                </c:pt>
                <c:pt idx="3065">
                  <c:v>177</c:v>
                </c:pt>
                <c:pt idx="3066">
                  <c:v>174</c:v>
                </c:pt>
                <c:pt idx="3067">
                  <c:v>169</c:v>
                </c:pt>
                <c:pt idx="3068">
                  <c:v>165</c:v>
                </c:pt>
                <c:pt idx="3069">
                  <c:v>170</c:v>
                </c:pt>
                <c:pt idx="3070">
                  <c:v>167</c:v>
                </c:pt>
                <c:pt idx="3071">
                  <c:v>166</c:v>
                </c:pt>
                <c:pt idx="3072">
                  <c:v>161</c:v>
                </c:pt>
                <c:pt idx="3073">
                  <c:v>159</c:v>
                </c:pt>
                <c:pt idx="3074">
                  <c:v>161</c:v>
                </c:pt>
                <c:pt idx="3075">
                  <c:v>156</c:v>
                </c:pt>
                <c:pt idx="3076">
                  <c:v>155</c:v>
                </c:pt>
                <c:pt idx="3077">
                  <c:v>161</c:v>
                </c:pt>
                <c:pt idx="3078">
                  <c:v>159</c:v>
                </c:pt>
                <c:pt idx="3079">
                  <c:v>166</c:v>
                </c:pt>
                <c:pt idx="3080">
                  <c:v>164</c:v>
                </c:pt>
                <c:pt idx="3081">
                  <c:v>159</c:v>
                </c:pt>
                <c:pt idx="3082">
                  <c:v>165</c:v>
                </c:pt>
                <c:pt idx="3083">
                  <c:v>164</c:v>
                </c:pt>
                <c:pt idx="3084">
                  <c:v>164</c:v>
                </c:pt>
                <c:pt idx="3085">
                  <c:v>164</c:v>
                </c:pt>
                <c:pt idx="3086">
                  <c:v>163</c:v>
                </c:pt>
                <c:pt idx="3087">
                  <c:v>159</c:v>
                </c:pt>
                <c:pt idx="3088">
                  <c:v>158</c:v>
                </c:pt>
                <c:pt idx="3089">
                  <c:v>160</c:v>
                </c:pt>
                <c:pt idx="3090">
                  <c:v>162</c:v>
                </c:pt>
                <c:pt idx="3091">
                  <c:v>178</c:v>
                </c:pt>
                <c:pt idx="3092">
                  <c:v>162</c:v>
                </c:pt>
                <c:pt idx="3093">
                  <c:v>156</c:v>
                </c:pt>
                <c:pt idx="3094">
                  <c:v>154</c:v>
                </c:pt>
                <c:pt idx="3095">
                  <c:v>156</c:v>
                </c:pt>
                <c:pt idx="3096">
                  <c:v>160</c:v>
                </c:pt>
                <c:pt idx="3097">
                  <c:v>160</c:v>
                </c:pt>
                <c:pt idx="3098">
                  <c:v>164</c:v>
                </c:pt>
                <c:pt idx="3099">
                  <c:v>162</c:v>
                </c:pt>
                <c:pt idx="3100">
                  <c:v>162</c:v>
                </c:pt>
                <c:pt idx="3101">
                  <c:v>162</c:v>
                </c:pt>
                <c:pt idx="3102">
                  <c:v>164</c:v>
                </c:pt>
                <c:pt idx="3103">
                  <c:v>170</c:v>
                </c:pt>
                <c:pt idx="3104">
                  <c:v>164</c:v>
                </c:pt>
                <c:pt idx="3105">
                  <c:v>135</c:v>
                </c:pt>
                <c:pt idx="3106">
                  <c:v>138</c:v>
                </c:pt>
                <c:pt idx="3107">
                  <c:v>136</c:v>
                </c:pt>
                <c:pt idx="3108">
                  <c:v>133</c:v>
                </c:pt>
                <c:pt idx="3109">
                  <c:v>134</c:v>
                </c:pt>
                <c:pt idx="3110">
                  <c:v>133</c:v>
                </c:pt>
                <c:pt idx="3111">
                  <c:v>132</c:v>
                </c:pt>
                <c:pt idx="3112">
                  <c:v>133</c:v>
                </c:pt>
                <c:pt idx="3113">
                  <c:v>131</c:v>
                </c:pt>
                <c:pt idx="3114">
                  <c:v>135</c:v>
                </c:pt>
                <c:pt idx="3115">
                  <c:v>127</c:v>
                </c:pt>
                <c:pt idx="3116">
                  <c:v>123</c:v>
                </c:pt>
                <c:pt idx="3117">
                  <c:v>126</c:v>
                </c:pt>
                <c:pt idx="3118">
                  <c:v>128</c:v>
                </c:pt>
                <c:pt idx="3119">
                  <c:v>132</c:v>
                </c:pt>
                <c:pt idx="3120">
                  <c:v>133</c:v>
                </c:pt>
                <c:pt idx="3121">
                  <c:v>130</c:v>
                </c:pt>
                <c:pt idx="3122">
                  <c:v>129</c:v>
                </c:pt>
                <c:pt idx="3123">
                  <c:v>131</c:v>
                </c:pt>
                <c:pt idx="3124">
                  <c:v>130</c:v>
                </c:pt>
                <c:pt idx="3125">
                  <c:v>133</c:v>
                </c:pt>
                <c:pt idx="3126">
                  <c:v>138</c:v>
                </c:pt>
                <c:pt idx="3127">
                  <c:v>139</c:v>
                </c:pt>
                <c:pt idx="3128">
                  <c:v>142</c:v>
                </c:pt>
                <c:pt idx="3129">
                  <c:v>136</c:v>
                </c:pt>
                <c:pt idx="3130">
                  <c:v>139</c:v>
                </c:pt>
                <c:pt idx="3131">
                  <c:v>139</c:v>
                </c:pt>
                <c:pt idx="3132">
                  <c:v>137</c:v>
                </c:pt>
                <c:pt idx="3133">
                  <c:v>139</c:v>
                </c:pt>
                <c:pt idx="3134">
                  <c:v>144</c:v>
                </c:pt>
                <c:pt idx="3135">
                  <c:v>146</c:v>
                </c:pt>
                <c:pt idx="3136">
                  <c:v>145</c:v>
                </c:pt>
                <c:pt idx="3137">
                  <c:v>144</c:v>
                </c:pt>
                <c:pt idx="3138">
                  <c:v>149</c:v>
                </c:pt>
                <c:pt idx="3139">
                  <c:v>145</c:v>
                </c:pt>
                <c:pt idx="3140">
                  <c:v>145</c:v>
                </c:pt>
                <c:pt idx="3141">
                  <c:v>142</c:v>
                </c:pt>
                <c:pt idx="3142">
                  <c:v>138</c:v>
                </c:pt>
                <c:pt idx="3143">
                  <c:v>135</c:v>
                </c:pt>
                <c:pt idx="3144">
                  <c:v>136</c:v>
                </c:pt>
                <c:pt idx="3145">
                  <c:v>135</c:v>
                </c:pt>
                <c:pt idx="3146">
                  <c:v>134</c:v>
                </c:pt>
                <c:pt idx="3147">
                  <c:v>130</c:v>
                </c:pt>
                <c:pt idx="3148">
                  <c:v>135</c:v>
                </c:pt>
                <c:pt idx="3149">
                  <c:v>131</c:v>
                </c:pt>
                <c:pt idx="3150">
                  <c:v>131</c:v>
                </c:pt>
                <c:pt idx="3151">
                  <c:v>132</c:v>
                </c:pt>
                <c:pt idx="3152">
                  <c:v>130</c:v>
                </c:pt>
                <c:pt idx="3153">
                  <c:v>130</c:v>
                </c:pt>
                <c:pt idx="3154">
                  <c:v>129</c:v>
                </c:pt>
                <c:pt idx="3155">
                  <c:v>128</c:v>
                </c:pt>
                <c:pt idx="3156">
                  <c:v>130</c:v>
                </c:pt>
                <c:pt idx="3157">
                  <c:v>129</c:v>
                </c:pt>
                <c:pt idx="3158">
                  <c:v>131</c:v>
                </c:pt>
                <c:pt idx="3159">
                  <c:v>138</c:v>
                </c:pt>
                <c:pt idx="3160">
                  <c:v>140</c:v>
                </c:pt>
                <c:pt idx="3161">
                  <c:v>139</c:v>
                </c:pt>
                <c:pt idx="3162">
                  <c:v>140</c:v>
                </c:pt>
                <c:pt idx="3163">
                  <c:v>133</c:v>
                </c:pt>
                <c:pt idx="3164">
                  <c:v>127</c:v>
                </c:pt>
                <c:pt idx="3165">
                  <c:v>131</c:v>
                </c:pt>
                <c:pt idx="3166">
                  <c:v>132</c:v>
                </c:pt>
                <c:pt idx="3167">
                  <c:v>133</c:v>
                </c:pt>
                <c:pt idx="3168">
                  <c:v>135</c:v>
                </c:pt>
                <c:pt idx="3169">
                  <c:v>135</c:v>
                </c:pt>
                <c:pt idx="3170">
                  <c:v>135</c:v>
                </c:pt>
                <c:pt idx="3171">
                  <c:v>130</c:v>
                </c:pt>
                <c:pt idx="3172">
                  <c:v>128</c:v>
                </c:pt>
                <c:pt idx="3173">
                  <c:v>126</c:v>
                </c:pt>
                <c:pt idx="3174">
                  <c:v>126</c:v>
                </c:pt>
                <c:pt idx="3175">
                  <c:v>127</c:v>
                </c:pt>
                <c:pt idx="3176">
                  <c:v>127</c:v>
                </c:pt>
                <c:pt idx="3177">
                  <c:v>128</c:v>
                </c:pt>
                <c:pt idx="3178">
                  <c:v>134</c:v>
                </c:pt>
                <c:pt idx="3179">
                  <c:v>133</c:v>
                </c:pt>
                <c:pt idx="3180">
                  <c:v>137</c:v>
                </c:pt>
                <c:pt idx="3181">
                  <c:v>134</c:v>
                </c:pt>
                <c:pt idx="3182">
                  <c:v>141</c:v>
                </c:pt>
                <c:pt idx="3183">
                  <c:v>143</c:v>
                </c:pt>
                <c:pt idx="3184">
                  <c:v>143</c:v>
                </c:pt>
                <c:pt idx="3185">
                  <c:v>142</c:v>
                </c:pt>
                <c:pt idx="3186">
                  <c:v>140</c:v>
                </c:pt>
                <c:pt idx="3187">
                  <c:v>138</c:v>
                </c:pt>
                <c:pt idx="3188">
                  <c:v>137</c:v>
                </c:pt>
                <c:pt idx="3189">
                  <c:v>141</c:v>
                </c:pt>
                <c:pt idx="3190">
                  <c:v>137</c:v>
                </c:pt>
                <c:pt idx="3191">
                  <c:v>134</c:v>
                </c:pt>
                <c:pt idx="3192">
                  <c:v>134</c:v>
                </c:pt>
                <c:pt idx="3193">
                  <c:v>134</c:v>
                </c:pt>
                <c:pt idx="3194">
                  <c:v>138</c:v>
                </c:pt>
                <c:pt idx="3195">
                  <c:v>137</c:v>
                </c:pt>
                <c:pt idx="3196">
                  <c:v>135</c:v>
                </c:pt>
                <c:pt idx="3197">
                  <c:v>137</c:v>
                </c:pt>
                <c:pt idx="3198">
                  <c:v>136</c:v>
                </c:pt>
                <c:pt idx="3199">
                  <c:v>133</c:v>
                </c:pt>
                <c:pt idx="3200">
                  <c:v>132</c:v>
                </c:pt>
                <c:pt idx="3201">
                  <c:v>134</c:v>
                </c:pt>
                <c:pt idx="3202">
                  <c:v>133</c:v>
                </c:pt>
                <c:pt idx="3203">
                  <c:v>133</c:v>
                </c:pt>
                <c:pt idx="3204">
                  <c:v>132</c:v>
                </c:pt>
                <c:pt idx="3205">
                  <c:v>122</c:v>
                </c:pt>
                <c:pt idx="3206">
                  <c:v>133</c:v>
                </c:pt>
                <c:pt idx="3207">
                  <c:v>129</c:v>
                </c:pt>
                <c:pt idx="3208">
                  <c:v>128</c:v>
                </c:pt>
                <c:pt idx="3209">
                  <c:v>128</c:v>
                </c:pt>
                <c:pt idx="3210">
                  <c:v>129</c:v>
                </c:pt>
                <c:pt idx="3211">
                  <c:v>125</c:v>
                </c:pt>
                <c:pt idx="3212">
                  <c:v>127</c:v>
                </c:pt>
                <c:pt idx="3213">
                  <c:v>126</c:v>
                </c:pt>
                <c:pt idx="3214">
                  <c:v>128</c:v>
                </c:pt>
                <c:pt idx="3215">
                  <c:v>126</c:v>
                </c:pt>
                <c:pt idx="3216">
                  <c:v>126</c:v>
                </c:pt>
                <c:pt idx="3217">
                  <c:v>128</c:v>
                </c:pt>
                <c:pt idx="3218">
                  <c:v>130</c:v>
                </c:pt>
                <c:pt idx="3219">
                  <c:v>136</c:v>
                </c:pt>
                <c:pt idx="3220">
                  <c:v>136</c:v>
                </c:pt>
                <c:pt idx="3221">
                  <c:v>132</c:v>
                </c:pt>
                <c:pt idx="3222">
                  <c:v>127</c:v>
                </c:pt>
                <c:pt idx="3223">
                  <c:v>133</c:v>
                </c:pt>
                <c:pt idx="3224">
                  <c:v>137</c:v>
                </c:pt>
                <c:pt idx="3225">
                  <c:v>134</c:v>
                </c:pt>
                <c:pt idx="3226">
                  <c:v>137</c:v>
                </c:pt>
                <c:pt idx="3227">
                  <c:v>135</c:v>
                </c:pt>
                <c:pt idx="3228">
                  <c:v>136</c:v>
                </c:pt>
                <c:pt idx="3229">
                  <c:v>132</c:v>
                </c:pt>
                <c:pt idx="3230">
                  <c:v>127</c:v>
                </c:pt>
                <c:pt idx="3231">
                  <c:v>135</c:v>
                </c:pt>
                <c:pt idx="3232">
                  <c:v>131</c:v>
                </c:pt>
                <c:pt idx="3233">
                  <c:v>130</c:v>
                </c:pt>
                <c:pt idx="3234">
                  <c:v>128</c:v>
                </c:pt>
                <c:pt idx="3235">
                  <c:v>123</c:v>
                </c:pt>
                <c:pt idx="3236">
                  <c:v>123</c:v>
                </c:pt>
                <c:pt idx="3237">
                  <c:v>129</c:v>
                </c:pt>
                <c:pt idx="3238">
                  <c:v>127</c:v>
                </c:pt>
                <c:pt idx="3239">
                  <c:v>127</c:v>
                </c:pt>
                <c:pt idx="3240">
                  <c:v>123</c:v>
                </c:pt>
                <c:pt idx="3241">
                  <c:v>120</c:v>
                </c:pt>
                <c:pt idx="3242">
                  <c:v>117</c:v>
                </c:pt>
                <c:pt idx="3243">
                  <c:v>114</c:v>
                </c:pt>
                <c:pt idx="3244">
                  <c:v>116</c:v>
                </c:pt>
                <c:pt idx="3245">
                  <c:v>116</c:v>
                </c:pt>
                <c:pt idx="3246">
                  <c:v>114</c:v>
                </c:pt>
                <c:pt idx="3247">
                  <c:v>114</c:v>
                </c:pt>
                <c:pt idx="3248">
                  <c:v>117</c:v>
                </c:pt>
                <c:pt idx="3249">
                  <c:v>120</c:v>
                </c:pt>
                <c:pt idx="3250">
                  <c:v>120</c:v>
                </c:pt>
                <c:pt idx="3251">
                  <c:v>120</c:v>
                </c:pt>
                <c:pt idx="3252">
                  <c:v>121</c:v>
                </c:pt>
                <c:pt idx="3253">
                  <c:v>118</c:v>
                </c:pt>
                <c:pt idx="3254">
                  <c:v>116</c:v>
                </c:pt>
                <c:pt idx="3255">
                  <c:v>114</c:v>
                </c:pt>
                <c:pt idx="3256">
                  <c:v>116</c:v>
                </c:pt>
                <c:pt idx="3257">
                  <c:v>116</c:v>
                </c:pt>
                <c:pt idx="3258">
                  <c:v>117</c:v>
                </c:pt>
                <c:pt idx="3259">
                  <c:v>115</c:v>
                </c:pt>
                <c:pt idx="3260">
                  <c:v>118</c:v>
                </c:pt>
                <c:pt idx="3261">
                  <c:v>117</c:v>
                </c:pt>
                <c:pt idx="3262">
                  <c:v>118</c:v>
                </c:pt>
                <c:pt idx="3263">
                  <c:v>117</c:v>
                </c:pt>
                <c:pt idx="3264">
                  <c:v>121</c:v>
                </c:pt>
                <c:pt idx="3265">
                  <c:v>123</c:v>
                </c:pt>
                <c:pt idx="3266">
                  <c:v>119</c:v>
                </c:pt>
                <c:pt idx="3267">
                  <c:v>120</c:v>
                </c:pt>
                <c:pt idx="3268">
                  <c:v>115</c:v>
                </c:pt>
                <c:pt idx="3269">
                  <c:v>118</c:v>
                </c:pt>
                <c:pt idx="3270">
                  <c:v>115</c:v>
                </c:pt>
                <c:pt idx="3271">
                  <c:v>114</c:v>
                </c:pt>
                <c:pt idx="3272">
                  <c:v>112</c:v>
                </c:pt>
                <c:pt idx="3273">
                  <c:v>112</c:v>
                </c:pt>
                <c:pt idx="3274">
                  <c:v>111</c:v>
                </c:pt>
                <c:pt idx="3275">
                  <c:v>113</c:v>
                </c:pt>
                <c:pt idx="3276">
                  <c:v>115</c:v>
                </c:pt>
                <c:pt idx="3277">
                  <c:v>113</c:v>
                </c:pt>
                <c:pt idx="3278">
                  <c:v>115</c:v>
                </c:pt>
                <c:pt idx="3279">
                  <c:v>115</c:v>
                </c:pt>
                <c:pt idx="3280">
                  <c:v>117</c:v>
                </c:pt>
                <c:pt idx="3281">
                  <c:v>116</c:v>
                </c:pt>
                <c:pt idx="3282">
                  <c:v>118</c:v>
                </c:pt>
                <c:pt idx="3283">
                  <c:v>116</c:v>
                </c:pt>
                <c:pt idx="3284">
                  <c:v>116</c:v>
                </c:pt>
                <c:pt idx="3285">
                  <c:v>112</c:v>
                </c:pt>
                <c:pt idx="3286">
                  <c:v>112</c:v>
                </c:pt>
                <c:pt idx="3287">
                  <c:v>113</c:v>
                </c:pt>
                <c:pt idx="3288">
                  <c:v>120</c:v>
                </c:pt>
                <c:pt idx="3289">
                  <c:v>114</c:v>
                </c:pt>
                <c:pt idx="3290">
                  <c:v>118</c:v>
                </c:pt>
                <c:pt idx="3291">
                  <c:v>115</c:v>
                </c:pt>
                <c:pt idx="3292">
                  <c:v>116</c:v>
                </c:pt>
                <c:pt idx="3293">
                  <c:v>115</c:v>
                </c:pt>
                <c:pt idx="3294">
                  <c:v>114</c:v>
                </c:pt>
                <c:pt idx="3295">
                  <c:v>113</c:v>
                </c:pt>
                <c:pt idx="3296">
                  <c:v>111</c:v>
                </c:pt>
                <c:pt idx="3297">
                  <c:v>110</c:v>
                </c:pt>
                <c:pt idx="3298">
                  <c:v>109</c:v>
                </c:pt>
                <c:pt idx="3299">
                  <c:v>108</c:v>
                </c:pt>
                <c:pt idx="3300">
                  <c:v>112</c:v>
                </c:pt>
                <c:pt idx="3301">
                  <c:v>111</c:v>
                </c:pt>
                <c:pt idx="3302">
                  <c:v>114</c:v>
                </c:pt>
                <c:pt idx="3303">
                  <c:v>114</c:v>
                </c:pt>
                <c:pt idx="3304">
                  <c:v>114</c:v>
                </c:pt>
                <c:pt idx="3305">
                  <c:v>112</c:v>
                </c:pt>
                <c:pt idx="3306">
                  <c:v>112</c:v>
                </c:pt>
                <c:pt idx="3307">
                  <c:v>111</c:v>
                </c:pt>
                <c:pt idx="3308">
                  <c:v>115</c:v>
                </c:pt>
                <c:pt idx="3309">
                  <c:v>116</c:v>
                </c:pt>
                <c:pt idx="3310">
                  <c:v>122</c:v>
                </c:pt>
                <c:pt idx="3311">
                  <c:v>116</c:v>
                </c:pt>
                <c:pt idx="3312">
                  <c:v>110</c:v>
                </c:pt>
                <c:pt idx="3313">
                  <c:v>108</c:v>
                </c:pt>
                <c:pt idx="3314">
                  <c:v>110</c:v>
                </c:pt>
                <c:pt idx="3315">
                  <c:v>105</c:v>
                </c:pt>
                <c:pt idx="3316">
                  <c:v>117</c:v>
                </c:pt>
                <c:pt idx="3317">
                  <c:v>108</c:v>
                </c:pt>
                <c:pt idx="3318">
                  <c:v>112</c:v>
                </c:pt>
                <c:pt idx="3319">
                  <c:v>111</c:v>
                </c:pt>
                <c:pt idx="3320">
                  <c:v>113</c:v>
                </c:pt>
                <c:pt idx="3321">
                  <c:v>112</c:v>
                </c:pt>
                <c:pt idx="3322">
                  <c:v>111</c:v>
                </c:pt>
                <c:pt idx="3323">
                  <c:v>114</c:v>
                </c:pt>
                <c:pt idx="3324">
                  <c:v>114</c:v>
                </c:pt>
                <c:pt idx="3325">
                  <c:v>114</c:v>
                </c:pt>
                <c:pt idx="3326">
                  <c:v>112</c:v>
                </c:pt>
                <c:pt idx="3327">
                  <c:v>112</c:v>
                </c:pt>
                <c:pt idx="3328">
                  <c:v>111</c:v>
                </c:pt>
                <c:pt idx="3329">
                  <c:v>115</c:v>
                </c:pt>
                <c:pt idx="3330">
                  <c:v>116</c:v>
                </c:pt>
                <c:pt idx="3331">
                  <c:v>122</c:v>
                </c:pt>
                <c:pt idx="3332">
                  <c:v>116</c:v>
                </c:pt>
                <c:pt idx="3333">
                  <c:v>110</c:v>
                </c:pt>
                <c:pt idx="3334">
                  <c:v>108</c:v>
                </c:pt>
                <c:pt idx="3335">
                  <c:v>110</c:v>
                </c:pt>
                <c:pt idx="3336">
                  <c:v>105</c:v>
                </c:pt>
                <c:pt idx="3337">
                  <c:v>117</c:v>
                </c:pt>
                <c:pt idx="3338">
                  <c:v>108</c:v>
                </c:pt>
                <c:pt idx="3339">
                  <c:v>112</c:v>
                </c:pt>
                <c:pt idx="3340">
                  <c:v>111</c:v>
                </c:pt>
                <c:pt idx="3341">
                  <c:v>113</c:v>
                </c:pt>
                <c:pt idx="3342">
                  <c:v>117</c:v>
                </c:pt>
                <c:pt idx="3343">
                  <c:v>106</c:v>
                </c:pt>
                <c:pt idx="3344">
                  <c:v>105</c:v>
                </c:pt>
                <c:pt idx="3345">
                  <c:v>107</c:v>
                </c:pt>
                <c:pt idx="3346">
                  <c:v>101</c:v>
                </c:pt>
                <c:pt idx="3347">
                  <c:v>101</c:v>
                </c:pt>
                <c:pt idx="3348">
                  <c:v>94</c:v>
                </c:pt>
                <c:pt idx="3349">
                  <c:v>97</c:v>
                </c:pt>
                <c:pt idx="3350">
                  <c:v>97</c:v>
                </c:pt>
                <c:pt idx="3351">
                  <c:v>98</c:v>
                </c:pt>
                <c:pt idx="3352">
                  <c:v>113</c:v>
                </c:pt>
                <c:pt idx="3353">
                  <c:v>101</c:v>
                </c:pt>
                <c:pt idx="3354">
                  <c:v>98</c:v>
                </c:pt>
                <c:pt idx="3355">
                  <c:v>95</c:v>
                </c:pt>
                <c:pt idx="3356">
                  <c:v>96</c:v>
                </c:pt>
                <c:pt idx="3357">
                  <c:v>98</c:v>
                </c:pt>
                <c:pt idx="3358">
                  <c:v>100</c:v>
                </c:pt>
                <c:pt idx="3359">
                  <c:v>98</c:v>
                </c:pt>
                <c:pt idx="3360">
                  <c:v>101</c:v>
                </c:pt>
                <c:pt idx="3361">
                  <c:v>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603F-4BCC-95C8-F665857E8FC6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Chile</c:v>
                </c:pt>
              </c:strCache>
            </c:strRef>
          </c:tx>
          <c:spPr>
            <a:ln w="25400"/>
          </c:spPr>
          <c:marker>
            <c:symbol val="none"/>
          </c:marker>
          <c:dLbls>
            <c:dLbl>
              <c:idx val="3355"/>
              <c:layout>
                <c:manualLayout>
                  <c:x val="0"/>
                  <c:y val="8.0842688825307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7C-48E4-ACCE-E9BA46DAF376}"/>
                </c:ext>
              </c:extLst>
            </c:dLbl>
            <c:dLbl>
              <c:idx val="3360"/>
              <c:layout>
                <c:manualLayout>
                  <c:x val="-1.1622413944262803E-3"/>
                  <c:y val="1.8376572137450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7C-48E4-ACCE-E9BA46DAF37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Hoja1!$A$2:$A$3363</c:f>
              <c:numCache>
                <c:formatCode>d\-mmm\-yy</c:formatCode>
                <c:ptCount val="3362"/>
                <c:pt idx="0">
                  <c:v>38355</c:v>
                </c:pt>
                <c:pt idx="1">
                  <c:v>38356</c:v>
                </c:pt>
                <c:pt idx="2">
                  <c:v>38357</c:v>
                </c:pt>
                <c:pt idx="3">
                  <c:v>38358</c:v>
                </c:pt>
                <c:pt idx="4">
                  <c:v>38359</c:v>
                </c:pt>
                <c:pt idx="5">
                  <c:v>38362</c:v>
                </c:pt>
                <c:pt idx="6">
                  <c:v>38363</c:v>
                </c:pt>
                <c:pt idx="7">
                  <c:v>38364</c:v>
                </c:pt>
                <c:pt idx="8">
                  <c:v>38365</c:v>
                </c:pt>
                <c:pt idx="9">
                  <c:v>38366</c:v>
                </c:pt>
                <c:pt idx="10">
                  <c:v>38369</c:v>
                </c:pt>
                <c:pt idx="11">
                  <c:v>38370</c:v>
                </c:pt>
                <c:pt idx="12">
                  <c:v>38371</c:v>
                </c:pt>
                <c:pt idx="13">
                  <c:v>38372</c:v>
                </c:pt>
                <c:pt idx="14">
                  <c:v>38373</c:v>
                </c:pt>
                <c:pt idx="15">
                  <c:v>38376</c:v>
                </c:pt>
                <c:pt idx="16">
                  <c:v>38377</c:v>
                </c:pt>
                <c:pt idx="17">
                  <c:v>38378</c:v>
                </c:pt>
                <c:pt idx="18">
                  <c:v>38379</c:v>
                </c:pt>
                <c:pt idx="19">
                  <c:v>38380</c:v>
                </c:pt>
                <c:pt idx="20">
                  <c:v>38383</c:v>
                </c:pt>
                <c:pt idx="21">
                  <c:v>38384</c:v>
                </c:pt>
                <c:pt idx="22">
                  <c:v>38385</c:v>
                </c:pt>
                <c:pt idx="23">
                  <c:v>38386</c:v>
                </c:pt>
                <c:pt idx="24">
                  <c:v>38387</c:v>
                </c:pt>
                <c:pt idx="25">
                  <c:v>38390</c:v>
                </c:pt>
                <c:pt idx="26">
                  <c:v>38391</c:v>
                </c:pt>
                <c:pt idx="27">
                  <c:v>38392</c:v>
                </c:pt>
                <c:pt idx="28">
                  <c:v>38393</c:v>
                </c:pt>
                <c:pt idx="29">
                  <c:v>38394</c:v>
                </c:pt>
                <c:pt idx="30">
                  <c:v>38397</c:v>
                </c:pt>
                <c:pt idx="31">
                  <c:v>38398</c:v>
                </c:pt>
                <c:pt idx="32">
                  <c:v>38399</c:v>
                </c:pt>
                <c:pt idx="33">
                  <c:v>38400</c:v>
                </c:pt>
                <c:pt idx="34">
                  <c:v>38401</c:v>
                </c:pt>
                <c:pt idx="35">
                  <c:v>38404</c:v>
                </c:pt>
                <c:pt idx="36">
                  <c:v>38405</c:v>
                </c:pt>
                <c:pt idx="37">
                  <c:v>38406</c:v>
                </c:pt>
                <c:pt idx="38">
                  <c:v>38407</c:v>
                </c:pt>
                <c:pt idx="39">
                  <c:v>38408</c:v>
                </c:pt>
                <c:pt idx="40">
                  <c:v>38411</c:v>
                </c:pt>
                <c:pt idx="41">
                  <c:v>38412</c:v>
                </c:pt>
                <c:pt idx="42">
                  <c:v>38413</c:v>
                </c:pt>
                <c:pt idx="43">
                  <c:v>38414</c:v>
                </c:pt>
                <c:pt idx="44">
                  <c:v>38415</c:v>
                </c:pt>
                <c:pt idx="45">
                  <c:v>38418</c:v>
                </c:pt>
                <c:pt idx="46">
                  <c:v>38419</c:v>
                </c:pt>
                <c:pt idx="47">
                  <c:v>38420</c:v>
                </c:pt>
                <c:pt idx="48">
                  <c:v>38421</c:v>
                </c:pt>
                <c:pt idx="49">
                  <c:v>38422</c:v>
                </c:pt>
                <c:pt idx="50">
                  <c:v>38425</c:v>
                </c:pt>
                <c:pt idx="51">
                  <c:v>38426</c:v>
                </c:pt>
                <c:pt idx="52">
                  <c:v>38427</c:v>
                </c:pt>
                <c:pt idx="53">
                  <c:v>38428</c:v>
                </c:pt>
                <c:pt idx="54">
                  <c:v>38429</c:v>
                </c:pt>
                <c:pt idx="55">
                  <c:v>38432</c:v>
                </c:pt>
                <c:pt idx="56">
                  <c:v>38433</c:v>
                </c:pt>
                <c:pt idx="57">
                  <c:v>38434</c:v>
                </c:pt>
                <c:pt idx="58">
                  <c:v>38435</c:v>
                </c:pt>
                <c:pt idx="59">
                  <c:v>38439</c:v>
                </c:pt>
                <c:pt idx="60">
                  <c:v>38440</c:v>
                </c:pt>
                <c:pt idx="61">
                  <c:v>38441</c:v>
                </c:pt>
                <c:pt idx="62">
                  <c:v>38442</c:v>
                </c:pt>
                <c:pt idx="63">
                  <c:v>38443</c:v>
                </c:pt>
                <c:pt idx="64">
                  <c:v>38446</c:v>
                </c:pt>
                <c:pt idx="65">
                  <c:v>38447</c:v>
                </c:pt>
                <c:pt idx="66">
                  <c:v>38448</c:v>
                </c:pt>
                <c:pt idx="67">
                  <c:v>38449</c:v>
                </c:pt>
                <c:pt idx="68">
                  <c:v>38450</c:v>
                </c:pt>
                <c:pt idx="69">
                  <c:v>38453</c:v>
                </c:pt>
                <c:pt idx="70">
                  <c:v>38454</c:v>
                </c:pt>
                <c:pt idx="71">
                  <c:v>38455</c:v>
                </c:pt>
                <c:pt idx="72">
                  <c:v>38456</c:v>
                </c:pt>
                <c:pt idx="73">
                  <c:v>38457</c:v>
                </c:pt>
                <c:pt idx="74">
                  <c:v>38460</c:v>
                </c:pt>
                <c:pt idx="75">
                  <c:v>38461</c:v>
                </c:pt>
                <c:pt idx="76">
                  <c:v>38462</c:v>
                </c:pt>
                <c:pt idx="77">
                  <c:v>38463</c:v>
                </c:pt>
                <c:pt idx="78">
                  <c:v>38464</c:v>
                </c:pt>
                <c:pt idx="79">
                  <c:v>38467</c:v>
                </c:pt>
                <c:pt idx="80">
                  <c:v>38468</c:v>
                </c:pt>
                <c:pt idx="81">
                  <c:v>38469</c:v>
                </c:pt>
                <c:pt idx="82">
                  <c:v>38470</c:v>
                </c:pt>
                <c:pt idx="83">
                  <c:v>38471</c:v>
                </c:pt>
                <c:pt idx="84">
                  <c:v>38474</c:v>
                </c:pt>
                <c:pt idx="85">
                  <c:v>38475</c:v>
                </c:pt>
                <c:pt idx="86">
                  <c:v>38476</c:v>
                </c:pt>
                <c:pt idx="87">
                  <c:v>38477</c:v>
                </c:pt>
                <c:pt idx="88">
                  <c:v>38478</c:v>
                </c:pt>
                <c:pt idx="89">
                  <c:v>38481</c:v>
                </c:pt>
                <c:pt idx="90">
                  <c:v>38482</c:v>
                </c:pt>
                <c:pt idx="91">
                  <c:v>38483</c:v>
                </c:pt>
                <c:pt idx="92">
                  <c:v>38484</c:v>
                </c:pt>
                <c:pt idx="93">
                  <c:v>38485</c:v>
                </c:pt>
                <c:pt idx="94">
                  <c:v>38488</c:v>
                </c:pt>
                <c:pt idx="95">
                  <c:v>38489</c:v>
                </c:pt>
                <c:pt idx="96">
                  <c:v>38490</c:v>
                </c:pt>
                <c:pt idx="97">
                  <c:v>38491</c:v>
                </c:pt>
                <c:pt idx="98">
                  <c:v>38492</c:v>
                </c:pt>
                <c:pt idx="99">
                  <c:v>38495</c:v>
                </c:pt>
                <c:pt idx="100">
                  <c:v>38496</c:v>
                </c:pt>
                <c:pt idx="101">
                  <c:v>38497</c:v>
                </c:pt>
                <c:pt idx="102">
                  <c:v>38498</c:v>
                </c:pt>
                <c:pt idx="103">
                  <c:v>38499</c:v>
                </c:pt>
                <c:pt idx="104">
                  <c:v>38503</c:v>
                </c:pt>
                <c:pt idx="105">
                  <c:v>38504</c:v>
                </c:pt>
                <c:pt idx="106">
                  <c:v>38505</c:v>
                </c:pt>
                <c:pt idx="107">
                  <c:v>38506</c:v>
                </c:pt>
                <c:pt idx="108">
                  <c:v>38509</c:v>
                </c:pt>
                <c:pt idx="109">
                  <c:v>38510</c:v>
                </c:pt>
                <c:pt idx="110">
                  <c:v>38511</c:v>
                </c:pt>
                <c:pt idx="111">
                  <c:v>38512</c:v>
                </c:pt>
                <c:pt idx="112">
                  <c:v>38513</c:v>
                </c:pt>
                <c:pt idx="113">
                  <c:v>38516</c:v>
                </c:pt>
                <c:pt idx="114">
                  <c:v>38517</c:v>
                </c:pt>
                <c:pt idx="115">
                  <c:v>38518</c:v>
                </c:pt>
                <c:pt idx="116">
                  <c:v>38519</c:v>
                </c:pt>
                <c:pt idx="117">
                  <c:v>38520</c:v>
                </c:pt>
                <c:pt idx="118">
                  <c:v>38523</c:v>
                </c:pt>
                <c:pt idx="119">
                  <c:v>38524</c:v>
                </c:pt>
                <c:pt idx="120">
                  <c:v>38525</c:v>
                </c:pt>
                <c:pt idx="121">
                  <c:v>38526</c:v>
                </c:pt>
                <c:pt idx="122">
                  <c:v>38527</c:v>
                </c:pt>
                <c:pt idx="123">
                  <c:v>38530</c:v>
                </c:pt>
                <c:pt idx="124">
                  <c:v>38531</c:v>
                </c:pt>
                <c:pt idx="125">
                  <c:v>38532</c:v>
                </c:pt>
                <c:pt idx="126">
                  <c:v>38533</c:v>
                </c:pt>
                <c:pt idx="127">
                  <c:v>38534</c:v>
                </c:pt>
                <c:pt idx="128">
                  <c:v>38537</c:v>
                </c:pt>
                <c:pt idx="129">
                  <c:v>38538</c:v>
                </c:pt>
                <c:pt idx="130">
                  <c:v>38539</c:v>
                </c:pt>
                <c:pt idx="131">
                  <c:v>38540</c:v>
                </c:pt>
                <c:pt idx="132">
                  <c:v>38541</c:v>
                </c:pt>
                <c:pt idx="133">
                  <c:v>38544</c:v>
                </c:pt>
                <c:pt idx="134">
                  <c:v>38545</c:v>
                </c:pt>
                <c:pt idx="135">
                  <c:v>38546</c:v>
                </c:pt>
                <c:pt idx="136">
                  <c:v>38547</c:v>
                </c:pt>
                <c:pt idx="137">
                  <c:v>38548</c:v>
                </c:pt>
                <c:pt idx="138">
                  <c:v>38551</c:v>
                </c:pt>
                <c:pt idx="139">
                  <c:v>38552</c:v>
                </c:pt>
                <c:pt idx="140">
                  <c:v>38553</c:v>
                </c:pt>
                <c:pt idx="141">
                  <c:v>38554</c:v>
                </c:pt>
                <c:pt idx="142">
                  <c:v>38555</c:v>
                </c:pt>
                <c:pt idx="143">
                  <c:v>38558</c:v>
                </c:pt>
                <c:pt idx="144">
                  <c:v>38559</c:v>
                </c:pt>
                <c:pt idx="145">
                  <c:v>38560</c:v>
                </c:pt>
                <c:pt idx="146">
                  <c:v>38561</c:v>
                </c:pt>
                <c:pt idx="147">
                  <c:v>38562</c:v>
                </c:pt>
                <c:pt idx="148">
                  <c:v>38565</c:v>
                </c:pt>
                <c:pt idx="149">
                  <c:v>38566</c:v>
                </c:pt>
                <c:pt idx="150">
                  <c:v>38567</c:v>
                </c:pt>
                <c:pt idx="151">
                  <c:v>38568</c:v>
                </c:pt>
                <c:pt idx="152">
                  <c:v>38569</c:v>
                </c:pt>
                <c:pt idx="153">
                  <c:v>38572</c:v>
                </c:pt>
                <c:pt idx="154">
                  <c:v>38573</c:v>
                </c:pt>
                <c:pt idx="155">
                  <c:v>38574</c:v>
                </c:pt>
                <c:pt idx="156">
                  <c:v>38575</c:v>
                </c:pt>
                <c:pt idx="157">
                  <c:v>38576</c:v>
                </c:pt>
                <c:pt idx="158">
                  <c:v>38579</c:v>
                </c:pt>
                <c:pt idx="159">
                  <c:v>38580</c:v>
                </c:pt>
                <c:pt idx="160">
                  <c:v>38583</c:v>
                </c:pt>
                <c:pt idx="161">
                  <c:v>38584</c:v>
                </c:pt>
                <c:pt idx="162">
                  <c:v>38585</c:v>
                </c:pt>
                <c:pt idx="163">
                  <c:v>38586</c:v>
                </c:pt>
                <c:pt idx="164">
                  <c:v>38587</c:v>
                </c:pt>
                <c:pt idx="165">
                  <c:v>38590</c:v>
                </c:pt>
                <c:pt idx="166">
                  <c:v>38591</c:v>
                </c:pt>
                <c:pt idx="167">
                  <c:v>38592</c:v>
                </c:pt>
                <c:pt idx="168">
                  <c:v>38593</c:v>
                </c:pt>
                <c:pt idx="169">
                  <c:v>38594</c:v>
                </c:pt>
                <c:pt idx="170">
                  <c:v>38595</c:v>
                </c:pt>
                <c:pt idx="171">
                  <c:v>38596</c:v>
                </c:pt>
                <c:pt idx="172">
                  <c:v>38597</c:v>
                </c:pt>
                <c:pt idx="173">
                  <c:v>38600</c:v>
                </c:pt>
                <c:pt idx="174">
                  <c:v>38601</c:v>
                </c:pt>
                <c:pt idx="175">
                  <c:v>38602</c:v>
                </c:pt>
                <c:pt idx="176">
                  <c:v>38603</c:v>
                </c:pt>
                <c:pt idx="177">
                  <c:v>38604</c:v>
                </c:pt>
                <c:pt idx="178">
                  <c:v>38607</c:v>
                </c:pt>
                <c:pt idx="179">
                  <c:v>38608</c:v>
                </c:pt>
                <c:pt idx="180">
                  <c:v>38609</c:v>
                </c:pt>
                <c:pt idx="181">
                  <c:v>38610</c:v>
                </c:pt>
                <c:pt idx="182">
                  <c:v>38611</c:v>
                </c:pt>
                <c:pt idx="183">
                  <c:v>38614</c:v>
                </c:pt>
                <c:pt idx="184">
                  <c:v>38615</c:v>
                </c:pt>
                <c:pt idx="185">
                  <c:v>38616</c:v>
                </c:pt>
                <c:pt idx="186">
                  <c:v>38617</c:v>
                </c:pt>
                <c:pt idx="187">
                  <c:v>38618</c:v>
                </c:pt>
                <c:pt idx="188">
                  <c:v>38621</c:v>
                </c:pt>
                <c:pt idx="189">
                  <c:v>38622</c:v>
                </c:pt>
                <c:pt idx="190">
                  <c:v>38623</c:v>
                </c:pt>
                <c:pt idx="191">
                  <c:v>38624</c:v>
                </c:pt>
                <c:pt idx="192">
                  <c:v>38625</c:v>
                </c:pt>
                <c:pt idx="193">
                  <c:v>38628</c:v>
                </c:pt>
                <c:pt idx="194">
                  <c:v>38629</c:v>
                </c:pt>
                <c:pt idx="195">
                  <c:v>38630</c:v>
                </c:pt>
                <c:pt idx="196">
                  <c:v>38631</c:v>
                </c:pt>
                <c:pt idx="197">
                  <c:v>38632</c:v>
                </c:pt>
                <c:pt idx="198">
                  <c:v>38635</c:v>
                </c:pt>
                <c:pt idx="199">
                  <c:v>38636</c:v>
                </c:pt>
                <c:pt idx="200">
                  <c:v>38637</c:v>
                </c:pt>
                <c:pt idx="201">
                  <c:v>38638</c:v>
                </c:pt>
                <c:pt idx="202">
                  <c:v>38639</c:v>
                </c:pt>
                <c:pt idx="203">
                  <c:v>38642</c:v>
                </c:pt>
                <c:pt idx="204">
                  <c:v>38643</c:v>
                </c:pt>
                <c:pt idx="205">
                  <c:v>38644</c:v>
                </c:pt>
                <c:pt idx="206">
                  <c:v>38645</c:v>
                </c:pt>
                <c:pt idx="207">
                  <c:v>38646</c:v>
                </c:pt>
                <c:pt idx="208">
                  <c:v>38649</c:v>
                </c:pt>
                <c:pt idx="209">
                  <c:v>38650</c:v>
                </c:pt>
                <c:pt idx="210">
                  <c:v>38651</c:v>
                </c:pt>
                <c:pt idx="211">
                  <c:v>38652</c:v>
                </c:pt>
                <c:pt idx="212">
                  <c:v>38653</c:v>
                </c:pt>
                <c:pt idx="213">
                  <c:v>38656</c:v>
                </c:pt>
                <c:pt idx="214">
                  <c:v>38657</c:v>
                </c:pt>
                <c:pt idx="215">
                  <c:v>38658</c:v>
                </c:pt>
                <c:pt idx="216">
                  <c:v>38659</c:v>
                </c:pt>
                <c:pt idx="217">
                  <c:v>38660</c:v>
                </c:pt>
                <c:pt idx="218">
                  <c:v>38663</c:v>
                </c:pt>
                <c:pt idx="219">
                  <c:v>38664</c:v>
                </c:pt>
                <c:pt idx="220">
                  <c:v>38665</c:v>
                </c:pt>
                <c:pt idx="221">
                  <c:v>38666</c:v>
                </c:pt>
                <c:pt idx="222">
                  <c:v>38667</c:v>
                </c:pt>
                <c:pt idx="223">
                  <c:v>38670</c:v>
                </c:pt>
                <c:pt idx="224">
                  <c:v>38671</c:v>
                </c:pt>
                <c:pt idx="225">
                  <c:v>38672</c:v>
                </c:pt>
                <c:pt idx="226">
                  <c:v>38673</c:v>
                </c:pt>
                <c:pt idx="227">
                  <c:v>38674</c:v>
                </c:pt>
                <c:pt idx="228">
                  <c:v>38677</c:v>
                </c:pt>
                <c:pt idx="229">
                  <c:v>38678</c:v>
                </c:pt>
                <c:pt idx="230">
                  <c:v>38679</c:v>
                </c:pt>
                <c:pt idx="231">
                  <c:v>38680</c:v>
                </c:pt>
                <c:pt idx="232">
                  <c:v>38681</c:v>
                </c:pt>
                <c:pt idx="233">
                  <c:v>38684</c:v>
                </c:pt>
                <c:pt idx="234">
                  <c:v>38685</c:v>
                </c:pt>
                <c:pt idx="235">
                  <c:v>38686</c:v>
                </c:pt>
                <c:pt idx="236">
                  <c:v>38687</c:v>
                </c:pt>
                <c:pt idx="237">
                  <c:v>38688</c:v>
                </c:pt>
                <c:pt idx="238">
                  <c:v>38691</c:v>
                </c:pt>
                <c:pt idx="239">
                  <c:v>38692</c:v>
                </c:pt>
                <c:pt idx="240">
                  <c:v>38693</c:v>
                </c:pt>
                <c:pt idx="241">
                  <c:v>38694</c:v>
                </c:pt>
                <c:pt idx="242">
                  <c:v>38695</c:v>
                </c:pt>
                <c:pt idx="243">
                  <c:v>38698</c:v>
                </c:pt>
                <c:pt idx="244">
                  <c:v>38699</c:v>
                </c:pt>
                <c:pt idx="245">
                  <c:v>38700</c:v>
                </c:pt>
                <c:pt idx="246">
                  <c:v>38701</c:v>
                </c:pt>
                <c:pt idx="247">
                  <c:v>38702</c:v>
                </c:pt>
                <c:pt idx="248">
                  <c:v>38705</c:v>
                </c:pt>
                <c:pt idx="249">
                  <c:v>38706</c:v>
                </c:pt>
                <c:pt idx="250">
                  <c:v>38707</c:v>
                </c:pt>
                <c:pt idx="251">
                  <c:v>38708</c:v>
                </c:pt>
                <c:pt idx="252">
                  <c:v>38709</c:v>
                </c:pt>
                <c:pt idx="253">
                  <c:v>38712</c:v>
                </c:pt>
                <c:pt idx="254">
                  <c:v>38713</c:v>
                </c:pt>
                <c:pt idx="255">
                  <c:v>38714</c:v>
                </c:pt>
                <c:pt idx="256">
                  <c:v>38715</c:v>
                </c:pt>
                <c:pt idx="257">
                  <c:v>38716</c:v>
                </c:pt>
                <c:pt idx="258">
                  <c:v>38719</c:v>
                </c:pt>
                <c:pt idx="259">
                  <c:v>38720</c:v>
                </c:pt>
                <c:pt idx="260">
                  <c:v>38721</c:v>
                </c:pt>
                <c:pt idx="261">
                  <c:v>38722</c:v>
                </c:pt>
                <c:pt idx="262">
                  <c:v>38723</c:v>
                </c:pt>
                <c:pt idx="263">
                  <c:v>38726</c:v>
                </c:pt>
                <c:pt idx="264">
                  <c:v>38727</c:v>
                </c:pt>
                <c:pt idx="265">
                  <c:v>38728</c:v>
                </c:pt>
                <c:pt idx="266">
                  <c:v>38729</c:v>
                </c:pt>
                <c:pt idx="267">
                  <c:v>38730</c:v>
                </c:pt>
                <c:pt idx="268">
                  <c:v>38733</c:v>
                </c:pt>
                <c:pt idx="269">
                  <c:v>38734</c:v>
                </c:pt>
                <c:pt idx="270">
                  <c:v>38735</c:v>
                </c:pt>
                <c:pt idx="271">
                  <c:v>38736</c:v>
                </c:pt>
                <c:pt idx="272">
                  <c:v>38737</c:v>
                </c:pt>
                <c:pt idx="273">
                  <c:v>38740</c:v>
                </c:pt>
                <c:pt idx="274">
                  <c:v>38741</c:v>
                </c:pt>
                <c:pt idx="275">
                  <c:v>38742</c:v>
                </c:pt>
                <c:pt idx="276">
                  <c:v>38743</c:v>
                </c:pt>
                <c:pt idx="277">
                  <c:v>38744</c:v>
                </c:pt>
                <c:pt idx="278">
                  <c:v>38747</c:v>
                </c:pt>
                <c:pt idx="279">
                  <c:v>38748</c:v>
                </c:pt>
                <c:pt idx="280">
                  <c:v>38749</c:v>
                </c:pt>
                <c:pt idx="281">
                  <c:v>38750</c:v>
                </c:pt>
                <c:pt idx="282">
                  <c:v>38751</c:v>
                </c:pt>
                <c:pt idx="283">
                  <c:v>38754</c:v>
                </c:pt>
                <c:pt idx="284">
                  <c:v>38755</c:v>
                </c:pt>
                <c:pt idx="285">
                  <c:v>38756</c:v>
                </c:pt>
                <c:pt idx="286">
                  <c:v>38757</c:v>
                </c:pt>
                <c:pt idx="287">
                  <c:v>38758</c:v>
                </c:pt>
                <c:pt idx="288">
                  <c:v>38761</c:v>
                </c:pt>
                <c:pt idx="289">
                  <c:v>38762</c:v>
                </c:pt>
                <c:pt idx="290">
                  <c:v>38763</c:v>
                </c:pt>
                <c:pt idx="291">
                  <c:v>38764</c:v>
                </c:pt>
                <c:pt idx="292">
                  <c:v>38765</c:v>
                </c:pt>
                <c:pt idx="293">
                  <c:v>38768</c:v>
                </c:pt>
                <c:pt idx="294">
                  <c:v>38769</c:v>
                </c:pt>
                <c:pt idx="295">
                  <c:v>38770</c:v>
                </c:pt>
                <c:pt idx="296">
                  <c:v>38771</c:v>
                </c:pt>
                <c:pt idx="297">
                  <c:v>38772</c:v>
                </c:pt>
                <c:pt idx="298">
                  <c:v>38775</c:v>
                </c:pt>
                <c:pt idx="299">
                  <c:v>38776</c:v>
                </c:pt>
                <c:pt idx="300">
                  <c:v>38777</c:v>
                </c:pt>
                <c:pt idx="301">
                  <c:v>38778</c:v>
                </c:pt>
                <c:pt idx="302">
                  <c:v>38779</c:v>
                </c:pt>
                <c:pt idx="303">
                  <c:v>38782</c:v>
                </c:pt>
                <c:pt idx="304">
                  <c:v>38783</c:v>
                </c:pt>
                <c:pt idx="305">
                  <c:v>38784</c:v>
                </c:pt>
                <c:pt idx="306">
                  <c:v>38785</c:v>
                </c:pt>
                <c:pt idx="307">
                  <c:v>38786</c:v>
                </c:pt>
                <c:pt idx="308">
                  <c:v>38789</c:v>
                </c:pt>
                <c:pt idx="309">
                  <c:v>38790</c:v>
                </c:pt>
                <c:pt idx="310">
                  <c:v>38791</c:v>
                </c:pt>
                <c:pt idx="311">
                  <c:v>38792</c:v>
                </c:pt>
                <c:pt idx="312">
                  <c:v>38793</c:v>
                </c:pt>
                <c:pt idx="313">
                  <c:v>38796</c:v>
                </c:pt>
                <c:pt idx="314">
                  <c:v>38797</c:v>
                </c:pt>
                <c:pt idx="315">
                  <c:v>38798</c:v>
                </c:pt>
                <c:pt idx="316">
                  <c:v>38799</c:v>
                </c:pt>
                <c:pt idx="317">
                  <c:v>38800</c:v>
                </c:pt>
                <c:pt idx="318">
                  <c:v>38803</c:v>
                </c:pt>
                <c:pt idx="319">
                  <c:v>38804</c:v>
                </c:pt>
                <c:pt idx="320">
                  <c:v>38805</c:v>
                </c:pt>
                <c:pt idx="321">
                  <c:v>38806</c:v>
                </c:pt>
                <c:pt idx="322">
                  <c:v>38807</c:v>
                </c:pt>
                <c:pt idx="323">
                  <c:v>38810</c:v>
                </c:pt>
                <c:pt idx="324">
                  <c:v>38811</c:v>
                </c:pt>
                <c:pt idx="325">
                  <c:v>38812</c:v>
                </c:pt>
                <c:pt idx="326">
                  <c:v>38813</c:v>
                </c:pt>
                <c:pt idx="327">
                  <c:v>38814</c:v>
                </c:pt>
                <c:pt idx="328">
                  <c:v>38817</c:v>
                </c:pt>
                <c:pt idx="329">
                  <c:v>38818</c:v>
                </c:pt>
                <c:pt idx="330">
                  <c:v>38819</c:v>
                </c:pt>
                <c:pt idx="331">
                  <c:v>38820</c:v>
                </c:pt>
                <c:pt idx="332">
                  <c:v>38824</c:v>
                </c:pt>
                <c:pt idx="333">
                  <c:v>38825</c:v>
                </c:pt>
                <c:pt idx="334">
                  <c:v>38826</c:v>
                </c:pt>
                <c:pt idx="335">
                  <c:v>38827</c:v>
                </c:pt>
                <c:pt idx="336">
                  <c:v>38828</c:v>
                </c:pt>
                <c:pt idx="337">
                  <c:v>38831</c:v>
                </c:pt>
                <c:pt idx="338">
                  <c:v>38832</c:v>
                </c:pt>
                <c:pt idx="339">
                  <c:v>38833</c:v>
                </c:pt>
                <c:pt idx="340">
                  <c:v>38834</c:v>
                </c:pt>
                <c:pt idx="341">
                  <c:v>38835</c:v>
                </c:pt>
                <c:pt idx="342">
                  <c:v>38838</c:v>
                </c:pt>
                <c:pt idx="343">
                  <c:v>38839</c:v>
                </c:pt>
                <c:pt idx="344">
                  <c:v>38840</c:v>
                </c:pt>
                <c:pt idx="345">
                  <c:v>38841</c:v>
                </c:pt>
                <c:pt idx="346">
                  <c:v>38842</c:v>
                </c:pt>
                <c:pt idx="347">
                  <c:v>38845</c:v>
                </c:pt>
                <c:pt idx="348">
                  <c:v>38846</c:v>
                </c:pt>
                <c:pt idx="349">
                  <c:v>38847</c:v>
                </c:pt>
                <c:pt idx="350">
                  <c:v>38848</c:v>
                </c:pt>
                <c:pt idx="351">
                  <c:v>38849</c:v>
                </c:pt>
                <c:pt idx="352">
                  <c:v>38852</c:v>
                </c:pt>
                <c:pt idx="353">
                  <c:v>38853</c:v>
                </c:pt>
                <c:pt idx="354">
                  <c:v>38854</c:v>
                </c:pt>
                <c:pt idx="355">
                  <c:v>38855</c:v>
                </c:pt>
                <c:pt idx="356">
                  <c:v>38856</c:v>
                </c:pt>
                <c:pt idx="357">
                  <c:v>38859</c:v>
                </c:pt>
                <c:pt idx="358">
                  <c:v>38860</c:v>
                </c:pt>
                <c:pt idx="359">
                  <c:v>38861</c:v>
                </c:pt>
                <c:pt idx="360">
                  <c:v>38862</c:v>
                </c:pt>
                <c:pt idx="361">
                  <c:v>38863</c:v>
                </c:pt>
                <c:pt idx="362">
                  <c:v>38867</c:v>
                </c:pt>
                <c:pt idx="363">
                  <c:v>38868</c:v>
                </c:pt>
                <c:pt idx="364">
                  <c:v>38869</c:v>
                </c:pt>
                <c:pt idx="365">
                  <c:v>38870</c:v>
                </c:pt>
                <c:pt idx="366">
                  <c:v>38873</c:v>
                </c:pt>
                <c:pt idx="367">
                  <c:v>38874</c:v>
                </c:pt>
                <c:pt idx="368">
                  <c:v>38875</c:v>
                </c:pt>
                <c:pt idx="369">
                  <c:v>38876</c:v>
                </c:pt>
                <c:pt idx="370">
                  <c:v>38877</c:v>
                </c:pt>
                <c:pt idx="371">
                  <c:v>38880</c:v>
                </c:pt>
                <c:pt idx="372">
                  <c:v>38881</c:v>
                </c:pt>
                <c:pt idx="373">
                  <c:v>38882</c:v>
                </c:pt>
                <c:pt idx="374">
                  <c:v>38883</c:v>
                </c:pt>
                <c:pt idx="375">
                  <c:v>38884</c:v>
                </c:pt>
                <c:pt idx="376">
                  <c:v>38887</c:v>
                </c:pt>
                <c:pt idx="377">
                  <c:v>38888</c:v>
                </c:pt>
                <c:pt idx="378">
                  <c:v>38889</c:v>
                </c:pt>
                <c:pt idx="379">
                  <c:v>38890</c:v>
                </c:pt>
                <c:pt idx="380">
                  <c:v>38891</c:v>
                </c:pt>
                <c:pt idx="381">
                  <c:v>38894</c:v>
                </c:pt>
                <c:pt idx="382">
                  <c:v>38895</c:v>
                </c:pt>
                <c:pt idx="383">
                  <c:v>38896</c:v>
                </c:pt>
                <c:pt idx="384">
                  <c:v>38897</c:v>
                </c:pt>
                <c:pt idx="385">
                  <c:v>38898</c:v>
                </c:pt>
                <c:pt idx="386">
                  <c:v>38901</c:v>
                </c:pt>
                <c:pt idx="387">
                  <c:v>38903</c:v>
                </c:pt>
                <c:pt idx="388">
                  <c:v>38904</c:v>
                </c:pt>
                <c:pt idx="389">
                  <c:v>38905</c:v>
                </c:pt>
                <c:pt idx="390">
                  <c:v>38908</c:v>
                </c:pt>
                <c:pt idx="391">
                  <c:v>38909</c:v>
                </c:pt>
                <c:pt idx="392">
                  <c:v>38910</c:v>
                </c:pt>
                <c:pt idx="393">
                  <c:v>38911</c:v>
                </c:pt>
                <c:pt idx="394">
                  <c:v>38912</c:v>
                </c:pt>
                <c:pt idx="395">
                  <c:v>38915</c:v>
                </c:pt>
                <c:pt idx="396">
                  <c:v>38916</c:v>
                </c:pt>
                <c:pt idx="397">
                  <c:v>38917</c:v>
                </c:pt>
                <c:pt idx="398">
                  <c:v>38918</c:v>
                </c:pt>
                <c:pt idx="399">
                  <c:v>38919</c:v>
                </c:pt>
                <c:pt idx="400">
                  <c:v>38922</c:v>
                </c:pt>
                <c:pt idx="401">
                  <c:v>38923</c:v>
                </c:pt>
                <c:pt idx="402">
                  <c:v>38924</c:v>
                </c:pt>
                <c:pt idx="403">
                  <c:v>38925</c:v>
                </c:pt>
                <c:pt idx="404">
                  <c:v>38926</c:v>
                </c:pt>
                <c:pt idx="405">
                  <c:v>38929</c:v>
                </c:pt>
                <c:pt idx="406">
                  <c:v>38930</c:v>
                </c:pt>
                <c:pt idx="407">
                  <c:v>38931</c:v>
                </c:pt>
                <c:pt idx="408">
                  <c:v>38932</c:v>
                </c:pt>
                <c:pt idx="409">
                  <c:v>38933</c:v>
                </c:pt>
                <c:pt idx="410">
                  <c:v>38936</c:v>
                </c:pt>
                <c:pt idx="411">
                  <c:v>38937</c:v>
                </c:pt>
                <c:pt idx="412">
                  <c:v>38938</c:v>
                </c:pt>
                <c:pt idx="413">
                  <c:v>38939</c:v>
                </c:pt>
                <c:pt idx="414">
                  <c:v>38940</c:v>
                </c:pt>
                <c:pt idx="415">
                  <c:v>38943</c:v>
                </c:pt>
                <c:pt idx="416">
                  <c:v>38944</c:v>
                </c:pt>
                <c:pt idx="417">
                  <c:v>38945</c:v>
                </c:pt>
                <c:pt idx="418">
                  <c:v>38946</c:v>
                </c:pt>
                <c:pt idx="419">
                  <c:v>38947</c:v>
                </c:pt>
                <c:pt idx="420">
                  <c:v>38950</c:v>
                </c:pt>
                <c:pt idx="421">
                  <c:v>38951</c:v>
                </c:pt>
                <c:pt idx="422">
                  <c:v>38952</c:v>
                </c:pt>
                <c:pt idx="423">
                  <c:v>38953</c:v>
                </c:pt>
                <c:pt idx="424">
                  <c:v>38954</c:v>
                </c:pt>
                <c:pt idx="425">
                  <c:v>38957</c:v>
                </c:pt>
                <c:pt idx="426">
                  <c:v>38958</c:v>
                </c:pt>
                <c:pt idx="427">
                  <c:v>38959</c:v>
                </c:pt>
                <c:pt idx="428">
                  <c:v>38960</c:v>
                </c:pt>
                <c:pt idx="429">
                  <c:v>38961</c:v>
                </c:pt>
                <c:pt idx="430">
                  <c:v>38964</c:v>
                </c:pt>
                <c:pt idx="431">
                  <c:v>38965</c:v>
                </c:pt>
                <c:pt idx="432">
                  <c:v>38966</c:v>
                </c:pt>
                <c:pt idx="433">
                  <c:v>38967</c:v>
                </c:pt>
                <c:pt idx="434">
                  <c:v>38968</c:v>
                </c:pt>
                <c:pt idx="435">
                  <c:v>38971</c:v>
                </c:pt>
                <c:pt idx="436">
                  <c:v>38972</c:v>
                </c:pt>
                <c:pt idx="437">
                  <c:v>38973</c:v>
                </c:pt>
                <c:pt idx="438">
                  <c:v>38974</c:v>
                </c:pt>
                <c:pt idx="439">
                  <c:v>38975</c:v>
                </c:pt>
                <c:pt idx="440">
                  <c:v>38978</c:v>
                </c:pt>
                <c:pt idx="441">
                  <c:v>38979</c:v>
                </c:pt>
                <c:pt idx="442">
                  <c:v>38980</c:v>
                </c:pt>
                <c:pt idx="443">
                  <c:v>38981</c:v>
                </c:pt>
                <c:pt idx="444">
                  <c:v>38982</c:v>
                </c:pt>
                <c:pt idx="445">
                  <c:v>38985</c:v>
                </c:pt>
                <c:pt idx="446">
                  <c:v>38986</c:v>
                </c:pt>
                <c:pt idx="447">
                  <c:v>38987</c:v>
                </c:pt>
                <c:pt idx="448">
                  <c:v>38988</c:v>
                </c:pt>
                <c:pt idx="449">
                  <c:v>38989</c:v>
                </c:pt>
                <c:pt idx="450">
                  <c:v>38992</c:v>
                </c:pt>
                <c:pt idx="451">
                  <c:v>38993</c:v>
                </c:pt>
                <c:pt idx="452">
                  <c:v>38994</c:v>
                </c:pt>
                <c:pt idx="453">
                  <c:v>38995</c:v>
                </c:pt>
                <c:pt idx="454">
                  <c:v>38996</c:v>
                </c:pt>
                <c:pt idx="455">
                  <c:v>38999</c:v>
                </c:pt>
                <c:pt idx="456">
                  <c:v>39000</c:v>
                </c:pt>
                <c:pt idx="457">
                  <c:v>39001</c:v>
                </c:pt>
                <c:pt idx="458">
                  <c:v>39002</c:v>
                </c:pt>
                <c:pt idx="459">
                  <c:v>39003</c:v>
                </c:pt>
                <c:pt idx="460">
                  <c:v>39006</c:v>
                </c:pt>
                <c:pt idx="461">
                  <c:v>39007</c:v>
                </c:pt>
                <c:pt idx="462">
                  <c:v>39008</c:v>
                </c:pt>
                <c:pt idx="463">
                  <c:v>39009</c:v>
                </c:pt>
                <c:pt idx="464">
                  <c:v>39010</c:v>
                </c:pt>
                <c:pt idx="465">
                  <c:v>39013</c:v>
                </c:pt>
                <c:pt idx="466">
                  <c:v>39014</c:v>
                </c:pt>
                <c:pt idx="467">
                  <c:v>39015</c:v>
                </c:pt>
                <c:pt idx="468">
                  <c:v>39016</c:v>
                </c:pt>
                <c:pt idx="469">
                  <c:v>39017</c:v>
                </c:pt>
                <c:pt idx="470">
                  <c:v>39020</c:v>
                </c:pt>
                <c:pt idx="471">
                  <c:v>39021</c:v>
                </c:pt>
                <c:pt idx="472">
                  <c:v>39022</c:v>
                </c:pt>
                <c:pt idx="473">
                  <c:v>39023</c:v>
                </c:pt>
                <c:pt idx="474">
                  <c:v>39024</c:v>
                </c:pt>
                <c:pt idx="475">
                  <c:v>39027</c:v>
                </c:pt>
                <c:pt idx="476">
                  <c:v>39028</c:v>
                </c:pt>
                <c:pt idx="477">
                  <c:v>39029</c:v>
                </c:pt>
                <c:pt idx="478">
                  <c:v>39030</c:v>
                </c:pt>
                <c:pt idx="479">
                  <c:v>39031</c:v>
                </c:pt>
                <c:pt idx="480">
                  <c:v>39034</c:v>
                </c:pt>
                <c:pt idx="481">
                  <c:v>39035</c:v>
                </c:pt>
                <c:pt idx="482">
                  <c:v>39036</c:v>
                </c:pt>
                <c:pt idx="483">
                  <c:v>39037</c:v>
                </c:pt>
                <c:pt idx="484">
                  <c:v>39038</c:v>
                </c:pt>
                <c:pt idx="485">
                  <c:v>39041</c:v>
                </c:pt>
                <c:pt idx="486">
                  <c:v>39042</c:v>
                </c:pt>
                <c:pt idx="487">
                  <c:v>39043</c:v>
                </c:pt>
                <c:pt idx="488">
                  <c:v>39044</c:v>
                </c:pt>
                <c:pt idx="489">
                  <c:v>39045</c:v>
                </c:pt>
                <c:pt idx="490">
                  <c:v>39048</c:v>
                </c:pt>
                <c:pt idx="491">
                  <c:v>39049</c:v>
                </c:pt>
                <c:pt idx="492">
                  <c:v>39050</c:v>
                </c:pt>
                <c:pt idx="493">
                  <c:v>39051</c:v>
                </c:pt>
                <c:pt idx="494">
                  <c:v>39052</c:v>
                </c:pt>
                <c:pt idx="495">
                  <c:v>39055</c:v>
                </c:pt>
                <c:pt idx="496">
                  <c:v>39056</c:v>
                </c:pt>
                <c:pt idx="497">
                  <c:v>39057</c:v>
                </c:pt>
                <c:pt idx="498">
                  <c:v>39058</c:v>
                </c:pt>
                <c:pt idx="499">
                  <c:v>39059</c:v>
                </c:pt>
                <c:pt idx="500">
                  <c:v>39062</c:v>
                </c:pt>
                <c:pt idx="501">
                  <c:v>39063</c:v>
                </c:pt>
                <c:pt idx="502">
                  <c:v>39064</c:v>
                </c:pt>
                <c:pt idx="503">
                  <c:v>39065</c:v>
                </c:pt>
                <c:pt idx="504">
                  <c:v>39066</c:v>
                </c:pt>
                <c:pt idx="505">
                  <c:v>39069</c:v>
                </c:pt>
                <c:pt idx="506">
                  <c:v>39070</c:v>
                </c:pt>
                <c:pt idx="507">
                  <c:v>39071</c:v>
                </c:pt>
                <c:pt idx="508">
                  <c:v>39072</c:v>
                </c:pt>
                <c:pt idx="509">
                  <c:v>39073</c:v>
                </c:pt>
                <c:pt idx="510">
                  <c:v>39076</c:v>
                </c:pt>
                <c:pt idx="511">
                  <c:v>39077</c:v>
                </c:pt>
                <c:pt idx="512">
                  <c:v>39078</c:v>
                </c:pt>
                <c:pt idx="513">
                  <c:v>39079</c:v>
                </c:pt>
                <c:pt idx="514">
                  <c:v>39080</c:v>
                </c:pt>
                <c:pt idx="515">
                  <c:v>39083</c:v>
                </c:pt>
                <c:pt idx="516">
                  <c:v>39084</c:v>
                </c:pt>
                <c:pt idx="517">
                  <c:v>39085</c:v>
                </c:pt>
                <c:pt idx="518">
                  <c:v>39086</c:v>
                </c:pt>
                <c:pt idx="519">
                  <c:v>39087</c:v>
                </c:pt>
                <c:pt idx="520">
                  <c:v>39090</c:v>
                </c:pt>
                <c:pt idx="521">
                  <c:v>39091</c:v>
                </c:pt>
                <c:pt idx="522">
                  <c:v>39092</c:v>
                </c:pt>
                <c:pt idx="523">
                  <c:v>39093</c:v>
                </c:pt>
                <c:pt idx="524">
                  <c:v>38729</c:v>
                </c:pt>
                <c:pt idx="525">
                  <c:v>38732</c:v>
                </c:pt>
                <c:pt idx="526">
                  <c:v>39098</c:v>
                </c:pt>
                <c:pt idx="527">
                  <c:v>39099</c:v>
                </c:pt>
                <c:pt idx="528">
                  <c:v>39100</c:v>
                </c:pt>
                <c:pt idx="529">
                  <c:v>39101</c:v>
                </c:pt>
                <c:pt idx="530">
                  <c:v>39104</c:v>
                </c:pt>
                <c:pt idx="531">
                  <c:v>39105</c:v>
                </c:pt>
                <c:pt idx="532">
                  <c:v>39106</c:v>
                </c:pt>
                <c:pt idx="533">
                  <c:v>39107</c:v>
                </c:pt>
                <c:pt idx="534">
                  <c:v>39108</c:v>
                </c:pt>
                <c:pt idx="535">
                  <c:v>39111</c:v>
                </c:pt>
                <c:pt idx="536">
                  <c:v>39112</c:v>
                </c:pt>
                <c:pt idx="537">
                  <c:v>39113</c:v>
                </c:pt>
                <c:pt idx="538">
                  <c:v>39114</c:v>
                </c:pt>
                <c:pt idx="539">
                  <c:v>39115</c:v>
                </c:pt>
                <c:pt idx="540">
                  <c:v>39118</c:v>
                </c:pt>
                <c:pt idx="541">
                  <c:v>39119</c:v>
                </c:pt>
                <c:pt idx="542">
                  <c:v>39120</c:v>
                </c:pt>
                <c:pt idx="543">
                  <c:v>39121</c:v>
                </c:pt>
                <c:pt idx="544">
                  <c:v>39122</c:v>
                </c:pt>
                <c:pt idx="545">
                  <c:v>39125</c:v>
                </c:pt>
                <c:pt idx="546">
                  <c:v>39126</c:v>
                </c:pt>
                <c:pt idx="547">
                  <c:v>39127</c:v>
                </c:pt>
                <c:pt idx="548">
                  <c:v>39128</c:v>
                </c:pt>
                <c:pt idx="549">
                  <c:v>39129</c:v>
                </c:pt>
                <c:pt idx="550">
                  <c:v>39132</c:v>
                </c:pt>
                <c:pt idx="551">
                  <c:v>39133</c:v>
                </c:pt>
                <c:pt idx="552">
                  <c:v>39134</c:v>
                </c:pt>
                <c:pt idx="553">
                  <c:v>39135</c:v>
                </c:pt>
                <c:pt idx="554">
                  <c:v>39136</c:v>
                </c:pt>
                <c:pt idx="555">
                  <c:v>39139</c:v>
                </c:pt>
                <c:pt idx="556">
                  <c:v>39140</c:v>
                </c:pt>
                <c:pt idx="557">
                  <c:v>39141</c:v>
                </c:pt>
                <c:pt idx="558">
                  <c:v>39142</c:v>
                </c:pt>
                <c:pt idx="559">
                  <c:v>39143</c:v>
                </c:pt>
                <c:pt idx="560">
                  <c:v>39146</c:v>
                </c:pt>
                <c:pt idx="561">
                  <c:v>39147</c:v>
                </c:pt>
                <c:pt idx="562">
                  <c:v>39148</c:v>
                </c:pt>
                <c:pt idx="563">
                  <c:v>39149</c:v>
                </c:pt>
                <c:pt idx="564">
                  <c:v>39150</c:v>
                </c:pt>
                <c:pt idx="565">
                  <c:v>39153</c:v>
                </c:pt>
                <c:pt idx="566">
                  <c:v>39154</c:v>
                </c:pt>
                <c:pt idx="567">
                  <c:v>39155</c:v>
                </c:pt>
                <c:pt idx="568">
                  <c:v>39156</c:v>
                </c:pt>
                <c:pt idx="569">
                  <c:v>39157</c:v>
                </c:pt>
                <c:pt idx="570">
                  <c:v>39160</c:v>
                </c:pt>
                <c:pt idx="571">
                  <c:v>39161</c:v>
                </c:pt>
                <c:pt idx="572">
                  <c:v>39162</c:v>
                </c:pt>
                <c:pt idx="573">
                  <c:v>39163</c:v>
                </c:pt>
                <c:pt idx="574">
                  <c:v>39164</c:v>
                </c:pt>
                <c:pt idx="575">
                  <c:v>39167</c:v>
                </c:pt>
                <c:pt idx="576">
                  <c:v>39168</c:v>
                </c:pt>
                <c:pt idx="577">
                  <c:v>39169</c:v>
                </c:pt>
                <c:pt idx="578">
                  <c:v>39170</c:v>
                </c:pt>
                <c:pt idx="579">
                  <c:v>39171</c:v>
                </c:pt>
                <c:pt idx="580">
                  <c:v>39174</c:v>
                </c:pt>
                <c:pt idx="581">
                  <c:v>39175</c:v>
                </c:pt>
                <c:pt idx="582">
                  <c:v>39176</c:v>
                </c:pt>
                <c:pt idx="583">
                  <c:v>39177</c:v>
                </c:pt>
                <c:pt idx="584">
                  <c:v>39178</c:v>
                </c:pt>
                <c:pt idx="585">
                  <c:v>39181</c:v>
                </c:pt>
                <c:pt idx="586">
                  <c:v>39182</c:v>
                </c:pt>
                <c:pt idx="587">
                  <c:v>39183</c:v>
                </c:pt>
                <c:pt idx="588">
                  <c:v>39184</c:v>
                </c:pt>
                <c:pt idx="589">
                  <c:v>39185</c:v>
                </c:pt>
                <c:pt idx="590">
                  <c:v>39188</c:v>
                </c:pt>
                <c:pt idx="591">
                  <c:v>39189</c:v>
                </c:pt>
                <c:pt idx="592">
                  <c:v>39190</c:v>
                </c:pt>
                <c:pt idx="593">
                  <c:v>39191</c:v>
                </c:pt>
                <c:pt idx="594">
                  <c:v>39192</c:v>
                </c:pt>
                <c:pt idx="595">
                  <c:v>39195</c:v>
                </c:pt>
                <c:pt idx="596">
                  <c:v>39196</c:v>
                </c:pt>
                <c:pt idx="597">
                  <c:v>39197</c:v>
                </c:pt>
                <c:pt idx="598">
                  <c:v>39198</c:v>
                </c:pt>
                <c:pt idx="599">
                  <c:v>39199</c:v>
                </c:pt>
                <c:pt idx="600">
                  <c:v>39202</c:v>
                </c:pt>
                <c:pt idx="601">
                  <c:v>39203</c:v>
                </c:pt>
                <c:pt idx="602">
                  <c:v>39204</c:v>
                </c:pt>
                <c:pt idx="603">
                  <c:v>39205</c:v>
                </c:pt>
                <c:pt idx="604">
                  <c:v>39206</c:v>
                </c:pt>
                <c:pt idx="605">
                  <c:v>39209</c:v>
                </c:pt>
                <c:pt idx="606">
                  <c:v>39210</c:v>
                </c:pt>
                <c:pt idx="607">
                  <c:v>39211</c:v>
                </c:pt>
                <c:pt idx="608">
                  <c:v>39212</c:v>
                </c:pt>
                <c:pt idx="609">
                  <c:v>39213</c:v>
                </c:pt>
                <c:pt idx="610">
                  <c:v>39216</c:v>
                </c:pt>
                <c:pt idx="611">
                  <c:v>39217</c:v>
                </c:pt>
                <c:pt idx="612">
                  <c:v>39218</c:v>
                </c:pt>
                <c:pt idx="613">
                  <c:v>39219</c:v>
                </c:pt>
                <c:pt idx="614">
                  <c:v>39220</c:v>
                </c:pt>
                <c:pt idx="615">
                  <c:v>39223</c:v>
                </c:pt>
                <c:pt idx="616">
                  <c:v>39224</c:v>
                </c:pt>
                <c:pt idx="617">
                  <c:v>39225</c:v>
                </c:pt>
                <c:pt idx="618">
                  <c:v>39226</c:v>
                </c:pt>
                <c:pt idx="619">
                  <c:v>39227</c:v>
                </c:pt>
                <c:pt idx="620">
                  <c:v>39230</c:v>
                </c:pt>
                <c:pt idx="621">
                  <c:v>39231</c:v>
                </c:pt>
                <c:pt idx="622">
                  <c:v>39232</c:v>
                </c:pt>
                <c:pt idx="623">
                  <c:v>39233</c:v>
                </c:pt>
                <c:pt idx="624">
                  <c:v>39234</c:v>
                </c:pt>
                <c:pt idx="625">
                  <c:v>39237</c:v>
                </c:pt>
                <c:pt idx="626">
                  <c:v>39238</c:v>
                </c:pt>
                <c:pt idx="627">
                  <c:v>39239</c:v>
                </c:pt>
                <c:pt idx="628">
                  <c:v>39240</c:v>
                </c:pt>
                <c:pt idx="629">
                  <c:v>39241</c:v>
                </c:pt>
                <c:pt idx="630">
                  <c:v>39244</c:v>
                </c:pt>
                <c:pt idx="631">
                  <c:v>39245</c:v>
                </c:pt>
                <c:pt idx="632">
                  <c:v>39246</c:v>
                </c:pt>
                <c:pt idx="633">
                  <c:v>39247</c:v>
                </c:pt>
                <c:pt idx="634">
                  <c:v>39248</c:v>
                </c:pt>
                <c:pt idx="635">
                  <c:v>39251</c:v>
                </c:pt>
                <c:pt idx="636">
                  <c:v>39252</c:v>
                </c:pt>
                <c:pt idx="637">
                  <c:v>39253</c:v>
                </c:pt>
                <c:pt idx="638">
                  <c:v>39254</c:v>
                </c:pt>
                <c:pt idx="639">
                  <c:v>39255</c:v>
                </c:pt>
                <c:pt idx="640">
                  <c:v>39258</c:v>
                </c:pt>
                <c:pt idx="641">
                  <c:v>39259</c:v>
                </c:pt>
                <c:pt idx="642">
                  <c:v>39260</c:v>
                </c:pt>
                <c:pt idx="643">
                  <c:v>39261</c:v>
                </c:pt>
                <c:pt idx="644">
                  <c:v>39262</c:v>
                </c:pt>
                <c:pt idx="645">
                  <c:v>39265</c:v>
                </c:pt>
                <c:pt idx="646">
                  <c:v>39266</c:v>
                </c:pt>
                <c:pt idx="647">
                  <c:v>39267</c:v>
                </c:pt>
                <c:pt idx="648">
                  <c:v>39268</c:v>
                </c:pt>
                <c:pt idx="649">
                  <c:v>39269</c:v>
                </c:pt>
                <c:pt idx="650">
                  <c:v>39272</c:v>
                </c:pt>
                <c:pt idx="651">
                  <c:v>39273</c:v>
                </c:pt>
                <c:pt idx="652">
                  <c:v>39274</c:v>
                </c:pt>
                <c:pt idx="653">
                  <c:v>39275</c:v>
                </c:pt>
                <c:pt idx="654">
                  <c:v>39276</c:v>
                </c:pt>
                <c:pt idx="655">
                  <c:v>39279</c:v>
                </c:pt>
                <c:pt idx="656">
                  <c:v>39280</c:v>
                </c:pt>
                <c:pt idx="657">
                  <c:v>39281</c:v>
                </c:pt>
                <c:pt idx="658">
                  <c:v>39282</c:v>
                </c:pt>
                <c:pt idx="659">
                  <c:v>39283</c:v>
                </c:pt>
                <c:pt idx="660">
                  <c:v>39286</c:v>
                </c:pt>
                <c:pt idx="661">
                  <c:v>39287</c:v>
                </c:pt>
                <c:pt idx="662">
                  <c:v>39288</c:v>
                </c:pt>
                <c:pt idx="663">
                  <c:v>39289</c:v>
                </c:pt>
                <c:pt idx="664">
                  <c:v>39290</c:v>
                </c:pt>
                <c:pt idx="665">
                  <c:v>39293</c:v>
                </c:pt>
                <c:pt idx="666">
                  <c:v>39294</c:v>
                </c:pt>
                <c:pt idx="667">
                  <c:v>39295</c:v>
                </c:pt>
                <c:pt idx="668">
                  <c:v>39296</c:v>
                </c:pt>
                <c:pt idx="669">
                  <c:v>39297</c:v>
                </c:pt>
                <c:pt idx="670">
                  <c:v>39300</c:v>
                </c:pt>
                <c:pt idx="671">
                  <c:v>39301</c:v>
                </c:pt>
                <c:pt idx="672">
                  <c:v>39302</c:v>
                </c:pt>
                <c:pt idx="673">
                  <c:v>39303</c:v>
                </c:pt>
                <c:pt idx="674">
                  <c:v>39304</c:v>
                </c:pt>
                <c:pt idx="675">
                  <c:v>39307</c:v>
                </c:pt>
                <c:pt idx="676">
                  <c:v>39308</c:v>
                </c:pt>
                <c:pt idx="677">
                  <c:v>39309</c:v>
                </c:pt>
                <c:pt idx="678">
                  <c:v>39310</c:v>
                </c:pt>
                <c:pt idx="679">
                  <c:v>39311</c:v>
                </c:pt>
                <c:pt idx="680">
                  <c:v>39314</c:v>
                </c:pt>
                <c:pt idx="681">
                  <c:v>39315</c:v>
                </c:pt>
                <c:pt idx="682">
                  <c:v>39316</c:v>
                </c:pt>
                <c:pt idx="683">
                  <c:v>39317</c:v>
                </c:pt>
                <c:pt idx="684">
                  <c:v>39318</c:v>
                </c:pt>
                <c:pt idx="685">
                  <c:v>39321</c:v>
                </c:pt>
                <c:pt idx="686">
                  <c:v>39322</c:v>
                </c:pt>
                <c:pt idx="687">
                  <c:v>39323</c:v>
                </c:pt>
                <c:pt idx="688">
                  <c:v>39324</c:v>
                </c:pt>
                <c:pt idx="689">
                  <c:v>39325</c:v>
                </c:pt>
                <c:pt idx="690">
                  <c:v>39328</c:v>
                </c:pt>
                <c:pt idx="691">
                  <c:v>39329</c:v>
                </c:pt>
                <c:pt idx="692">
                  <c:v>39330</c:v>
                </c:pt>
                <c:pt idx="693">
                  <c:v>39331</c:v>
                </c:pt>
                <c:pt idx="694">
                  <c:v>39332</c:v>
                </c:pt>
                <c:pt idx="695">
                  <c:v>39335</c:v>
                </c:pt>
                <c:pt idx="696">
                  <c:v>39336</c:v>
                </c:pt>
                <c:pt idx="697">
                  <c:v>39337</c:v>
                </c:pt>
                <c:pt idx="698">
                  <c:v>39338</c:v>
                </c:pt>
                <c:pt idx="699">
                  <c:v>39339</c:v>
                </c:pt>
                <c:pt idx="700">
                  <c:v>39342</c:v>
                </c:pt>
                <c:pt idx="701">
                  <c:v>39343</c:v>
                </c:pt>
                <c:pt idx="702">
                  <c:v>39344</c:v>
                </c:pt>
                <c:pt idx="703">
                  <c:v>39345</c:v>
                </c:pt>
                <c:pt idx="704">
                  <c:v>39346</c:v>
                </c:pt>
                <c:pt idx="705">
                  <c:v>39349</c:v>
                </c:pt>
                <c:pt idx="706">
                  <c:v>39350</c:v>
                </c:pt>
                <c:pt idx="707">
                  <c:v>39351</c:v>
                </c:pt>
                <c:pt idx="708">
                  <c:v>39352</c:v>
                </c:pt>
                <c:pt idx="709">
                  <c:v>39353</c:v>
                </c:pt>
                <c:pt idx="710">
                  <c:v>39356</c:v>
                </c:pt>
                <c:pt idx="711">
                  <c:v>39357</c:v>
                </c:pt>
                <c:pt idx="712">
                  <c:v>39358</c:v>
                </c:pt>
                <c:pt idx="713">
                  <c:v>39359</c:v>
                </c:pt>
                <c:pt idx="714">
                  <c:v>39360</c:v>
                </c:pt>
                <c:pt idx="715">
                  <c:v>39363</c:v>
                </c:pt>
                <c:pt idx="716">
                  <c:v>39364</c:v>
                </c:pt>
                <c:pt idx="717">
                  <c:v>39365</c:v>
                </c:pt>
                <c:pt idx="718">
                  <c:v>39366</c:v>
                </c:pt>
                <c:pt idx="719">
                  <c:v>39367</c:v>
                </c:pt>
                <c:pt idx="720">
                  <c:v>39370</c:v>
                </c:pt>
                <c:pt idx="721">
                  <c:v>39371</c:v>
                </c:pt>
                <c:pt idx="722">
                  <c:v>39372</c:v>
                </c:pt>
                <c:pt idx="723">
                  <c:v>39373</c:v>
                </c:pt>
                <c:pt idx="724">
                  <c:v>39374</c:v>
                </c:pt>
                <c:pt idx="725">
                  <c:v>39377</c:v>
                </c:pt>
                <c:pt idx="726">
                  <c:v>39378</c:v>
                </c:pt>
                <c:pt idx="727">
                  <c:v>39379</c:v>
                </c:pt>
                <c:pt idx="728">
                  <c:v>39380</c:v>
                </c:pt>
                <c:pt idx="729">
                  <c:v>39381</c:v>
                </c:pt>
                <c:pt idx="730">
                  <c:v>39384</c:v>
                </c:pt>
                <c:pt idx="731">
                  <c:v>39385</c:v>
                </c:pt>
                <c:pt idx="732">
                  <c:v>39386</c:v>
                </c:pt>
                <c:pt idx="733">
                  <c:v>39387</c:v>
                </c:pt>
                <c:pt idx="734">
                  <c:v>39388</c:v>
                </c:pt>
                <c:pt idx="735">
                  <c:v>39391</c:v>
                </c:pt>
                <c:pt idx="736">
                  <c:v>39392</c:v>
                </c:pt>
                <c:pt idx="737">
                  <c:v>39393</c:v>
                </c:pt>
                <c:pt idx="738">
                  <c:v>39394</c:v>
                </c:pt>
                <c:pt idx="739">
                  <c:v>39395</c:v>
                </c:pt>
                <c:pt idx="740">
                  <c:v>39398</c:v>
                </c:pt>
                <c:pt idx="741">
                  <c:v>39399</c:v>
                </c:pt>
                <c:pt idx="742">
                  <c:v>39400</c:v>
                </c:pt>
                <c:pt idx="743">
                  <c:v>39401</c:v>
                </c:pt>
                <c:pt idx="744">
                  <c:v>39402</c:v>
                </c:pt>
                <c:pt idx="745">
                  <c:v>39405</c:v>
                </c:pt>
                <c:pt idx="746">
                  <c:v>39406</c:v>
                </c:pt>
                <c:pt idx="747">
                  <c:v>39407</c:v>
                </c:pt>
                <c:pt idx="748">
                  <c:v>39408</c:v>
                </c:pt>
                <c:pt idx="749">
                  <c:v>39409</c:v>
                </c:pt>
                <c:pt idx="750">
                  <c:v>39412</c:v>
                </c:pt>
                <c:pt idx="751">
                  <c:v>39413</c:v>
                </c:pt>
                <c:pt idx="752">
                  <c:v>39414</c:v>
                </c:pt>
                <c:pt idx="753">
                  <c:v>39415</c:v>
                </c:pt>
                <c:pt idx="754">
                  <c:v>39416</c:v>
                </c:pt>
                <c:pt idx="755">
                  <c:v>39419</c:v>
                </c:pt>
                <c:pt idx="756">
                  <c:v>39420</c:v>
                </c:pt>
                <c:pt idx="757">
                  <c:v>39421</c:v>
                </c:pt>
                <c:pt idx="758">
                  <c:v>39422</c:v>
                </c:pt>
                <c:pt idx="759">
                  <c:v>39423</c:v>
                </c:pt>
                <c:pt idx="760">
                  <c:v>39426</c:v>
                </c:pt>
                <c:pt idx="761">
                  <c:v>39427</c:v>
                </c:pt>
                <c:pt idx="762">
                  <c:v>39428</c:v>
                </c:pt>
                <c:pt idx="763">
                  <c:v>39429</c:v>
                </c:pt>
                <c:pt idx="764">
                  <c:v>39430</c:v>
                </c:pt>
                <c:pt idx="765">
                  <c:v>39433</c:v>
                </c:pt>
                <c:pt idx="766">
                  <c:v>39434</c:v>
                </c:pt>
                <c:pt idx="767">
                  <c:v>39435</c:v>
                </c:pt>
                <c:pt idx="768">
                  <c:v>39436</c:v>
                </c:pt>
                <c:pt idx="769">
                  <c:v>39437</c:v>
                </c:pt>
                <c:pt idx="770">
                  <c:v>39440</c:v>
                </c:pt>
                <c:pt idx="771">
                  <c:v>39441</c:v>
                </c:pt>
                <c:pt idx="772">
                  <c:v>39442</c:v>
                </c:pt>
                <c:pt idx="773">
                  <c:v>39443</c:v>
                </c:pt>
                <c:pt idx="774">
                  <c:v>39444</c:v>
                </c:pt>
                <c:pt idx="775">
                  <c:v>39447</c:v>
                </c:pt>
                <c:pt idx="776">
                  <c:v>39448</c:v>
                </c:pt>
                <c:pt idx="777">
                  <c:v>39449</c:v>
                </c:pt>
                <c:pt idx="778">
                  <c:v>39450</c:v>
                </c:pt>
                <c:pt idx="779">
                  <c:v>39451</c:v>
                </c:pt>
                <c:pt idx="780">
                  <c:v>39454</c:v>
                </c:pt>
                <c:pt idx="781">
                  <c:v>39455</c:v>
                </c:pt>
                <c:pt idx="782">
                  <c:v>39456</c:v>
                </c:pt>
                <c:pt idx="783">
                  <c:v>39457</c:v>
                </c:pt>
                <c:pt idx="784">
                  <c:v>39458</c:v>
                </c:pt>
                <c:pt idx="785">
                  <c:v>39461</c:v>
                </c:pt>
                <c:pt idx="786">
                  <c:v>39462</c:v>
                </c:pt>
                <c:pt idx="787">
                  <c:v>39463</c:v>
                </c:pt>
                <c:pt idx="788">
                  <c:v>39464</c:v>
                </c:pt>
                <c:pt idx="789">
                  <c:v>39465</c:v>
                </c:pt>
                <c:pt idx="790">
                  <c:v>39468</c:v>
                </c:pt>
                <c:pt idx="791">
                  <c:v>39469</c:v>
                </c:pt>
                <c:pt idx="792">
                  <c:v>39470</c:v>
                </c:pt>
                <c:pt idx="793">
                  <c:v>39471</c:v>
                </c:pt>
                <c:pt idx="794">
                  <c:v>39472</c:v>
                </c:pt>
                <c:pt idx="795">
                  <c:v>39475</c:v>
                </c:pt>
                <c:pt idx="796">
                  <c:v>39476</c:v>
                </c:pt>
                <c:pt idx="797">
                  <c:v>39477</c:v>
                </c:pt>
                <c:pt idx="798">
                  <c:v>39478</c:v>
                </c:pt>
                <c:pt idx="799">
                  <c:v>39479</c:v>
                </c:pt>
                <c:pt idx="800">
                  <c:v>39482</c:v>
                </c:pt>
                <c:pt idx="801">
                  <c:v>39483</c:v>
                </c:pt>
                <c:pt idx="802">
                  <c:v>39484</c:v>
                </c:pt>
                <c:pt idx="803">
                  <c:v>39485</c:v>
                </c:pt>
                <c:pt idx="804">
                  <c:v>39486</c:v>
                </c:pt>
                <c:pt idx="805">
                  <c:v>39489</c:v>
                </c:pt>
                <c:pt idx="806">
                  <c:v>39490</c:v>
                </c:pt>
                <c:pt idx="807">
                  <c:v>39491</c:v>
                </c:pt>
                <c:pt idx="808">
                  <c:v>39492</c:v>
                </c:pt>
                <c:pt idx="809">
                  <c:v>39493</c:v>
                </c:pt>
                <c:pt idx="810">
                  <c:v>39496</c:v>
                </c:pt>
                <c:pt idx="811">
                  <c:v>39497</c:v>
                </c:pt>
                <c:pt idx="812">
                  <c:v>39498</c:v>
                </c:pt>
                <c:pt idx="813">
                  <c:v>39499</c:v>
                </c:pt>
                <c:pt idx="814">
                  <c:v>39500</c:v>
                </c:pt>
                <c:pt idx="815">
                  <c:v>39503</c:v>
                </c:pt>
                <c:pt idx="816">
                  <c:v>39504</c:v>
                </c:pt>
                <c:pt idx="817">
                  <c:v>39505</c:v>
                </c:pt>
                <c:pt idx="818">
                  <c:v>39506</c:v>
                </c:pt>
                <c:pt idx="819">
                  <c:v>39507</c:v>
                </c:pt>
                <c:pt idx="820">
                  <c:v>39510</c:v>
                </c:pt>
                <c:pt idx="821">
                  <c:v>39511</c:v>
                </c:pt>
                <c:pt idx="822">
                  <c:v>39512</c:v>
                </c:pt>
                <c:pt idx="823">
                  <c:v>39513</c:v>
                </c:pt>
                <c:pt idx="824">
                  <c:v>39514</c:v>
                </c:pt>
                <c:pt idx="825">
                  <c:v>39517</c:v>
                </c:pt>
                <c:pt idx="826">
                  <c:v>39518</c:v>
                </c:pt>
                <c:pt idx="827">
                  <c:v>39519</c:v>
                </c:pt>
                <c:pt idx="828">
                  <c:v>39520</c:v>
                </c:pt>
                <c:pt idx="829">
                  <c:v>39521</c:v>
                </c:pt>
                <c:pt idx="830">
                  <c:v>39524</c:v>
                </c:pt>
                <c:pt idx="831">
                  <c:v>39525</c:v>
                </c:pt>
                <c:pt idx="832">
                  <c:v>39526</c:v>
                </c:pt>
                <c:pt idx="833">
                  <c:v>39527</c:v>
                </c:pt>
                <c:pt idx="834">
                  <c:v>39531</c:v>
                </c:pt>
                <c:pt idx="835">
                  <c:v>39532</c:v>
                </c:pt>
                <c:pt idx="836">
                  <c:v>39533</c:v>
                </c:pt>
                <c:pt idx="837">
                  <c:v>39534</c:v>
                </c:pt>
                <c:pt idx="838">
                  <c:v>39535</c:v>
                </c:pt>
                <c:pt idx="839">
                  <c:v>39538</c:v>
                </c:pt>
                <c:pt idx="840">
                  <c:v>39539</c:v>
                </c:pt>
                <c:pt idx="841">
                  <c:v>39540</c:v>
                </c:pt>
                <c:pt idx="842">
                  <c:v>39541</c:v>
                </c:pt>
                <c:pt idx="843">
                  <c:v>39542</c:v>
                </c:pt>
                <c:pt idx="844">
                  <c:v>39545</c:v>
                </c:pt>
                <c:pt idx="845">
                  <c:v>39546</c:v>
                </c:pt>
                <c:pt idx="846">
                  <c:v>39547</c:v>
                </c:pt>
                <c:pt idx="847">
                  <c:v>39548</c:v>
                </c:pt>
                <c:pt idx="848">
                  <c:v>39549</c:v>
                </c:pt>
                <c:pt idx="849">
                  <c:v>39552</c:v>
                </c:pt>
                <c:pt idx="850">
                  <c:v>39553</c:v>
                </c:pt>
                <c:pt idx="851">
                  <c:v>39554</c:v>
                </c:pt>
                <c:pt idx="852">
                  <c:v>39555</c:v>
                </c:pt>
                <c:pt idx="853">
                  <c:v>39556</c:v>
                </c:pt>
                <c:pt idx="854">
                  <c:v>39559</c:v>
                </c:pt>
                <c:pt idx="855">
                  <c:v>39560</c:v>
                </c:pt>
                <c:pt idx="856">
                  <c:v>39561</c:v>
                </c:pt>
                <c:pt idx="857">
                  <c:v>39562</c:v>
                </c:pt>
                <c:pt idx="858">
                  <c:v>39563</c:v>
                </c:pt>
                <c:pt idx="859">
                  <c:v>39566</c:v>
                </c:pt>
                <c:pt idx="860">
                  <c:v>39567</c:v>
                </c:pt>
                <c:pt idx="861">
                  <c:v>39568</c:v>
                </c:pt>
                <c:pt idx="862">
                  <c:v>39569</c:v>
                </c:pt>
                <c:pt idx="863">
                  <c:v>39570</c:v>
                </c:pt>
                <c:pt idx="864">
                  <c:v>39573</c:v>
                </c:pt>
                <c:pt idx="865">
                  <c:v>39574</c:v>
                </c:pt>
                <c:pt idx="866">
                  <c:v>39575</c:v>
                </c:pt>
                <c:pt idx="867">
                  <c:v>39576</c:v>
                </c:pt>
                <c:pt idx="868">
                  <c:v>39577</c:v>
                </c:pt>
                <c:pt idx="869">
                  <c:v>39580</c:v>
                </c:pt>
                <c:pt idx="870">
                  <c:v>39581</c:v>
                </c:pt>
                <c:pt idx="871">
                  <c:v>39582</c:v>
                </c:pt>
                <c:pt idx="872">
                  <c:v>39583</c:v>
                </c:pt>
                <c:pt idx="873">
                  <c:v>39584</c:v>
                </c:pt>
                <c:pt idx="874">
                  <c:v>39587</c:v>
                </c:pt>
                <c:pt idx="875">
                  <c:v>39588</c:v>
                </c:pt>
                <c:pt idx="876">
                  <c:v>39589</c:v>
                </c:pt>
                <c:pt idx="877">
                  <c:v>39590</c:v>
                </c:pt>
                <c:pt idx="878">
                  <c:v>39591</c:v>
                </c:pt>
                <c:pt idx="879">
                  <c:v>39595</c:v>
                </c:pt>
                <c:pt idx="880">
                  <c:v>39596</c:v>
                </c:pt>
                <c:pt idx="881">
                  <c:v>39597</c:v>
                </c:pt>
                <c:pt idx="882">
                  <c:v>39598</c:v>
                </c:pt>
                <c:pt idx="883">
                  <c:v>39601</c:v>
                </c:pt>
                <c:pt idx="884">
                  <c:v>39602</c:v>
                </c:pt>
                <c:pt idx="885">
                  <c:v>39603</c:v>
                </c:pt>
                <c:pt idx="886">
                  <c:v>39604</c:v>
                </c:pt>
                <c:pt idx="887">
                  <c:v>39605</c:v>
                </c:pt>
                <c:pt idx="888">
                  <c:v>39608</c:v>
                </c:pt>
                <c:pt idx="889">
                  <c:v>39609</c:v>
                </c:pt>
                <c:pt idx="890">
                  <c:v>39610</c:v>
                </c:pt>
                <c:pt idx="891">
                  <c:v>39611</c:v>
                </c:pt>
                <c:pt idx="892">
                  <c:v>39612</c:v>
                </c:pt>
                <c:pt idx="893">
                  <c:v>39615</c:v>
                </c:pt>
                <c:pt idx="894">
                  <c:v>39616</c:v>
                </c:pt>
                <c:pt idx="895">
                  <c:v>39617</c:v>
                </c:pt>
                <c:pt idx="896">
                  <c:v>39618</c:v>
                </c:pt>
                <c:pt idx="897">
                  <c:v>39619</c:v>
                </c:pt>
                <c:pt idx="898">
                  <c:v>39622</c:v>
                </c:pt>
                <c:pt idx="899">
                  <c:v>39623</c:v>
                </c:pt>
                <c:pt idx="900">
                  <c:v>39624</c:v>
                </c:pt>
                <c:pt idx="901">
                  <c:v>39625</c:v>
                </c:pt>
                <c:pt idx="902">
                  <c:v>39626</c:v>
                </c:pt>
                <c:pt idx="903">
                  <c:v>39629</c:v>
                </c:pt>
                <c:pt idx="904">
                  <c:v>39630</c:v>
                </c:pt>
                <c:pt idx="905">
                  <c:v>39631</c:v>
                </c:pt>
                <c:pt idx="906">
                  <c:v>39632</c:v>
                </c:pt>
                <c:pt idx="907">
                  <c:v>39636</c:v>
                </c:pt>
                <c:pt idx="908">
                  <c:v>39637</c:v>
                </c:pt>
                <c:pt idx="909">
                  <c:v>39638</c:v>
                </c:pt>
                <c:pt idx="910">
                  <c:v>39639</c:v>
                </c:pt>
                <c:pt idx="911">
                  <c:v>39640</c:v>
                </c:pt>
                <c:pt idx="912">
                  <c:v>39643</c:v>
                </c:pt>
                <c:pt idx="913">
                  <c:v>39644</c:v>
                </c:pt>
                <c:pt idx="914">
                  <c:v>39645</c:v>
                </c:pt>
                <c:pt idx="915">
                  <c:v>39646</c:v>
                </c:pt>
                <c:pt idx="916">
                  <c:v>39647</c:v>
                </c:pt>
                <c:pt idx="917">
                  <c:v>39650</c:v>
                </c:pt>
                <c:pt idx="918">
                  <c:v>39651</c:v>
                </c:pt>
                <c:pt idx="919">
                  <c:v>39652</c:v>
                </c:pt>
                <c:pt idx="920">
                  <c:v>39653</c:v>
                </c:pt>
                <c:pt idx="921">
                  <c:v>39654</c:v>
                </c:pt>
                <c:pt idx="922">
                  <c:v>39657</c:v>
                </c:pt>
                <c:pt idx="923">
                  <c:v>39658</c:v>
                </c:pt>
                <c:pt idx="924">
                  <c:v>39659</c:v>
                </c:pt>
                <c:pt idx="925">
                  <c:v>39660</c:v>
                </c:pt>
                <c:pt idx="926">
                  <c:v>39661</c:v>
                </c:pt>
                <c:pt idx="927">
                  <c:v>39664</c:v>
                </c:pt>
                <c:pt idx="928">
                  <c:v>39665</c:v>
                </c:pt>
                <c:pt idx="929">
                  <c:v>39666</c:v>
                </c:pt>
                <c:pt idx="930">
                  <c:v>39667</c:v>
                </c:pt>
                <c:pt idx="931">
                  <c:v>39668</c:v>
                </c:pt>
                <c:pt idx="932">
                  <c:v>39671</c:v>
                </c:pt>
                <c:pt idx="933">
                  <c:v>39672</c:v>
                </c:pt>
                <c:pt idx="934">
                  <c:v>39673</c:v>
                </c:pt>
                <c:pt idx="935">
                  <c:v>39674</c:v>
                </c:pt>
                <c:pt idx="936">
                  <c:v>39675</c:v>
                </c:pt>
                <c:pt idx="937">
                  <c:v>39678</c:v>
                </c:pt>
                <c:pt idx="938">
                  <c:v>39679</c:v>
                </c:pt>
                <c:pt idx="939">
                  <c:v>39680</c:v>
                </c:pt>
                <c:pt idx="940">
                  <c:v>39681</c:v>
                </c:pt>
                <c:pt idx="941">
                  <c:v>39682</c:v>
                </c:pt>
                <c:pt idx="942">
                  <c:v>39685</c:v>
                </c:pt>
                <c:pt idx="943">
                  <c:v>39686</c:v>
                </c:pt>
                <c:pt idx="944">
                  <c:v>39687</c:v>
                </c:pt>
                <c:pt idx="945">
                  <c:v>39688</c:v>
                </c:pt>
                <c:pt idx="946">
                  <c:v>39689</c:v>
                </c:pt>
                <c:pt idx="947">
                  <c:v>39693</c:v>
                </c:pt>
                <c:pt idx="948">
                  <c:v>39694</c:v>
                </c:pt>
                <c:pt idx="949">
                  <c:v>39695</c:v>
                </c:pt>
                <c:pt idx="950">
                  <c:v>39696</c:v>
                </c:pt>
                <c:pt idx="951">
                  <c:v>39699</c:v>
                </c:pt>
                <c:pt idx="952">
                  <c:v>39700</c:v>
                </c:pt>
                <c:pt idx="953">
                  <c:v>39701</c:v>
                </c:pt>
                <c:pt idx="954">
                  <c:v>39702</c:v>
                </c:pt>
                <c:pt idx="955">
                  <c:v>39703</c:v>
                </c:pt>
                <c:pt idx="956">
                  <c:v>39706</c:v>
                </c:pt>
                <c:pt idx="957">
                  <c:v>39707</c:v>
                </c:pt>
                <c:pt idx="958">
                  <c:v>39708</c:v>
                </c:pt>
                <c:pt idx="959">
                  <c:v>39709</c:v>
                </c:pt>
                <c:pt idx="960">
                  <c:v>39710</c:v>
                </c:pt>
                <c:pt idx="961">
                  <c:v>39713</c:v>
                </c:pt>
                <c:pt idx="962">
                  <c:v>39714</c:v>
                </c:pt>
                <c:pt idx="963">
                  <c:v>39715</c:v>
                </c:pt>
                <c:pt idx="964">
                  <c:v>39716</c:v>
                </c:pt>
                <c:pt idx="965">
                  <c:v>39717</c:v>
                </c:pt>
                <c:pt idx="966">
                  <c:v>39720</c:v>
                </c:pt>
                <c:pt idx="967">
                  <c:v>39721</c:v>
                </c:pt>
                <c:pt idx="968">
                  <c:v>39722</c:v>
                </c:pt>
                <c:pt idx="969">
                  <c:v>39723</c:v>
                </c:pt>
                <c:pt idx="970">
                  <c:v>39724</c:v>
                </c:pt>
                <c:pt idx="971">
                  <c:v>39727</c:v>
                </c:pt>
                <c:pt idx="972">
                  <c:v>39728</c:v>
                </c:pt>
                <c:pt idx="973">
                  <c:v>39729</c:v>
                </c:pt>
                <c:pt idx="974">
                  <c:v>39730</c:v>
                </c:pt>
                <c:pt idx="975">
                  <c:v>39731</c:v>
                </c:pt>
                <c:pt idx="976">
                  <c:v>39735</c:v>
                </c:pt>
                <c:pt idx="977">
                  <c:v>39736</c:v>
                </c:pt>
                <c:pt idx="978">
                  <c:v>39737</c:v>
                </c:pt>
                <c:pt idx="979">
                  <c:v>39738</c:v>
                </c:pt>
                <c:pt idx="980">
                  <c:v>39741</c:v>
                </c:pt>
                <c:pt idx="981">
                  <c:v>39742</c:v>
                </c:pt>
                <c:pt idx="982">
                  <c:v>39743</c:v>
                </c:pt>
                <c:pt idx="983">
                  <c:v>39744</c:v>
                </c:pt>
                <c:pt idx="984">
                  <c:v>39745</c:v>
                </c:pt>
                <c:pt idx="985">
                  <c:v>39748</c:v>
                </c:pt>
                <c:pt idx="986">
                  <c:v>39749</c:v>
                </c:pt>
                <c:pt idx="987">
                  <c:v>39750</c:v>
                </c:pt>
                <c:pt idx="988">
                  <c:v>39751</c:v>
                </c:pt>
                <c:pt idx="989">
                  <c:v>39752</c:v>
                </c:pt>
                <c:pt idx="990">
                  <c:v>39755</c:v>
                </c:pt>
                <c:pt idx="991">
                  <c:v>39756</c:v>
                </c:pt>
                <c:pt idx="992">
                  <c:v>39757</c:v>
                </c:pt>
                <c:pt idx="993">
                  <c:v>39758</c:v>
                </c:pt>
                <c:pt idx="994">
                  <c:v>39759</c:v>
                </c:pt>
                <c:pt idx="995">
                  <c:v>39762</c:v>
                </c:pt>
                <c:pt idx="996">
                  <c:v>39763</c:v>
                </c:pt>
                <c:pt idx="997">
                  <c:v>39764</c:v>
                </c:pt>
                <c:pt idx="998">
                  <c:v>39765</c:v>
                </c:pt>
                <c:pt idx="999">
                  <c:v>39766</c:v>
                </c:pt>
                <c:pt idx="1000">
                  <c:v>39769</c:v>
                </c:pt>
                <c:pt idx="1001">
                  <c:v>39770</c:v>
                </c:pt>
                <c:pt idx="1002">
                  <c:v>39771</c:v>
                </c:pt>
                <c:pt idx="1003">
                  <c:v>39772</c:v>
                </c:pt>
                <c:pt idx="1004">
                  <c:v>39773</c:v>
                </c:pt>
                <c:pt idx="1005">
                  <c:v>39776</c:v>
                </c:pt>
                <c:pt idx="1006">
                  <c:v>39777</c:v>
                </c:pt>
                <c:pt idx="1007">
                  <c:v>39778</c:v>
                </c:pt>
                <c:pt idx="1008">
                  <c:v>39779</c:v>
                </c:pt>
                <c:pt idx="1009">
                  <c:v>39780</c:v>
                </c:pt>
                <c:pt idx="1010">
                  <c:v>39783</c:v>
                </c:pt>
                <c:pt idx="1011">
                  <c:v>39784</c:v>
                </c:pt>
                <c:pt idx="1012">
                  <c:v>39785</c:v>
                </c:pt>
                <c:pt idx="1013">
                  <c:v>39786</c:v>
                </c:pt>
                <c:pt idx="1014">
                  <c:v>39787</c:v>
                </c:pt>
                <c:pt idx="1015">
                  <c:v>39790</c:v>
                </c:pt>
                <c:pt idx="1016">
                  <c:v>39791</c:v>
                </c:pt>
                <c:pt idx="1017">
                  <c:v>39792</c:v>
                </c:pt>
                <c:pt idx="1018">
                  <c:v>39793</c:v>
                </c:pt>
                <c:pt idx="1019">
                  <c:v>39794</c:v>
                </c:pt>
                <c:pt idx="1020">
                  <c:v>39797</c:v>
                </c:pt>
                <c:pt idx="1021">
                  <c:v>39798</c:v>
                </c:pt>
                <c:pt idx="1022">
                  <c:v>39799</c:v>
                </c:pt>
                <c:pt idx="1023">
                  <c:v>39800</c:v>
                </c:pt>
                <c:pt idx="1024">
                  <c:v>39801</c:v>
                </c:pt>
                <c:pt idx="1025">
                  <c:v>39804</c:v>
                </c:pt>
                <c:pt idx="1026">
                  <c:v>39805</c:v>
                </c:pt>
                <c:pt idx="1027">
                  <c:v>39806</c:v>
                </c:pt>
                <c:pt idx="1028">
                  <c:v>39807</c:v>
                </c:pt>
                <c:pt idx="1029">
                  <c:v>39808</c:v>
                </c:pt>
                <c:pt idx="1030">
                  <c:v>39811</c:v>
                </c:pt>
                <c:pt idx="1031">
                  <c:v>39812</c:v>
                </c:pt>
                <c:pt idx="1032">
                  <c:v>39813</c:v>
                </c:pt>
                <c:pt idx="1033">
                  <c:v>39814</c:v>
                </c:pt>
                <c:pt idx="1034">
                  <c:v>39815</c:v>
                </c:pt>
                <c:pt idx="1035">
                  <c:v>39818</c:v>
                </c:pt>
                <c:pt idx="1036">
                  <c:v>39819</c:v>
                </c:pt>
                <c:pt idx="1037">
                  <c:v>39820</c:v>
                </c:pt>
                <c:pt idx="1038">
                  <c:v>39821</c:v>
                </c:pt>
                <c:pt idx="1039">
                  <c:v>39822</c:v>
                </c:pt>
                <c:pt idx="1040">
                  <c:v>39825</c:v>
                </c:pt>
                <c:pt idx="1041">
                  <c:v>39826</c:v>
                </c:pt>
                <c:pt idx="1042">
                  <c:v>39827</c:v>
                </c:pt>
                <c:pt idx="1043">
                  <c:v>39828</c:v>
                </c:pt>
                <c:pt idx="1044">
                  <c:v>39829</c:v>
                </c:pt>
                <c:pt idx="1045">
                  <c:v>39832</c:v>
                </c:pt>
                <c:pt idx="1046">
                  <c:v>39833</c:v>
                </c:pt>
                <c:pt idx="1047">
                  <c:v>39834</c:v>
                </c:pt>
                <c:pt idx="1048">
                  <c:v>39835</c:v>
                </c:pt>
                <c:pt idx="1049">
                  <c:v>39836</c:v>
                </c:pt>
                <c:pt idx="1050">
                  <c:v>39839</c:v>
                </c:pt>
                <c:pt idx="1051">
                  <c:v>39840</c:v>
                </c:pt>
                <c:pt idx="1052">
                  <c:v>39841</c:v>
                </c:pt>
                <c:pt idx="1053">
                  <c:v>39842</c:v>
                </c:pt>
                <c:pt idx="1054">
                  <c:v>39843</c:v>
                </c:pt>
                <c:pt idx="1055">
                  <c:v>39846</c:v>
                </c:pt>
                <c:pt idx="1056">
                  <c:v>39847</c:v>
                </c:pt>
                <c:pt idx="1057">
                  <c:v>39848</c:v>
                </c:pt>
                <c:pt idx="1058">
                  <c:v>39849</c:v>
                </c:pt>
                <c:pt idx="1059">
                  <c:v>39850</c:v>
                </c:pt>
                <c:pt idx="1060">
                  <c:v>39853</c:v>
                </c:pt>
                <c:pt idx="1061">
                  <c:v>39854</c:v>
                </c:pt>
                <c:pt idx="1062">
                  <c:v>39855</c:v>
                </c:pt>
                <c:pt idx="1063">
                  <c:v>39856</c:v>
                </c:pt>
                <c:pt idx="1064">
                  <c:v>39857</c:v>
                </c:pt>
                <c:pt idx="1065">
                  <c:v>39860</c:v>
                </c:pt>
                <c:pt idx="1066">
                  <c:v>39861</c:v>
                </c:pt>
                <c:pt idx="1067">
                  <c:v>39862</c:v>
                </c:pt>
                <c:pt idx="1068">
                  <c:v>39863</c:v>
                </c:pt>
                <c:pt idx="1069">
                  <c:v>39864</c:v>
                </c:pt>
                <c:pt idx="1070">
                  <c:v>39867</c:v>
                </c:pt>
                <c:pt idx="1071">
                  <c:v>39868</c:v>
                </c:pt>
                <c:pt idx="1072">
                  <c:v>39869</c:v>
                </c:pt>
                <c:pt idx="1073">
                  <c:v>39870</c:v>
                </c:pt>
                <c:pt idx="1074">
                  <c:v>39871</c:v>
                </c:pt>
                <c:pt idx="1075">
                  <c:v>39874</c:v>
                </c:pt>
                <c:pt idx="1076">
                  <c:v>39875</c:v>
                </c:pt>
                <c:pt idx="1077">
                  <c:v>39876</c:v>
                </c:pt>
                <c:pt idx="1078">
                  <c:v>39877</c:v>
                </c:pt>
                <c:pt idx="1079">
                  <c:v>39878</c:v>
                </c:pt>
                <c:pt idx="1080">
                  <c:v>39881</c:v>
                </c:pt>
                <c:pt idx="1081">
                  <c:v>39882</c:v>
                </c:pt>
                <c:pt idx="1082">
                  <c:v>39883</c:v>
                </c:pt>
                <c:pt idx="1083">
                  <c:v>39884</c:v>
                </c:pt>
                <c:pt idx="1084">
                  <c:v>39885</c:v>
                </c:pt>
                <c:pt idx="1085">
                  <c:v>39888</c:v>
                </c:pt>
                <c:pt idx="1086">
                  <c:v>39889</c:v>
                </c:pt>
                <c:pt idx="1087">
                  <c:v>39890</c:v>
                </c:pt>
                <c:pt idx="1088">
                  <c:v>39891</c:v>
                </c:pt>
                <c:pt idx="1089">
                  <c:v>39892</c:v>
                </c:pt>
                <c:pt idx="1090">
                  <c:v>39895</c:v>
                </c:pt>
                <c:pt idx="1091">
                  <c:v>39896</c:v>
                </c:pt>
                <c:pt idx="1092">
                  <c:v>39897</c:v>
                </c:pt>
                <c:pt idx="1093">
                  <c:v>39898</c:v>
                </c:pt>
                <c:pt idx="1094">
                  <c:v>39899</c:v>
                </c:pt>
                <c:pt idx="1095">
                  <c:v>39902</c:v>
                </c:pt>
                <c:pt idx="1096">
                  <c:v>39903</c:v>
                </c:pt>
                <c:pt idx="1097">
                  <c:v>39904</c:v>
                </c:pt>
                <c:pt idx="1098">
                  <c:v>39905</c:v>
                </c:pt>
                <c:pt idx="1099">
                  <c:v>39906</c:v>
                </c:pt>
                <c:pt idx="1100">
                  <c:v>39909</c:v>
                </c:pt>
                <c:pt idx="1101">
                  <c:v>39910</c:v>
                </c:pt>
                <c:pt idx="1102">
                  <c:v>39911</c:v>
                </c:pt>
                <c:pt idx="1103">
                  <c:v>39912</c:v>
                </c:pt>
                <c:pt idx="1104">
                  <c:v>39913</c:v>
                </c:pt>
                <c:pt idx="1105">
                  <c:v>39916</c:v>
                </c:pt>
                <c:pt idx="1106">
                  <c:v>39917</c:v>
                </c:pt>
                <c:pt idx="1107">
                  <c:v>39918</c:v>
                </c:pt>
                <c:pt idx="1108">
                  <c:v>39919</c:v>
                </c:pt>
                <c:pt idx="1109">
                  <c:v>39920</c:v>
                </c:pt>
                <c:pt idx="1110">
                  <c:v>39923</c:v>
                </c:pt>
                <c:pt idx="1111">
                  <c:v>39924</c:v>
                </c:pt>
                <c:pt idx="1112">
                  <c:v>39925</c:v>
                </c:pt>
                <c:pt idx="1113">
                  <c:v>39926</c:v>
                </c:pt>
                <c:pt idx="1114">
                  <c:v>39927</c:v>
                </c:pt>
                <c:pt idx="1115">
                  <c:v>39930</c:v>
                </c:pt>
                <c:pt idx="1116">
                  <c:v>39931</c:v>
                </c:pt>
                <c:pt idx="1117">
                  <c:v>39932</c:v>
                </c:pt>
                <c:pt idx="1118">
                  <c:v>39933</c:v>
                </c:pt>
                <c:pt idx="1119">
                  <c:v>39934</c:v>
                </c:pt>
                <c:pt idx="1120">
                  <c:v>39937</c:v>
                </c:pt>
                <c:pt idx="1121">
                  <c:v>39938</c:v>
                </c:pt>
                <c:pt idx="1122">
                  <c:v>39939</c:v>
                </c:pt>
                <c:pt idx="1123">
                  <c:v>39940</c:v>
                </c:pt>
                <c:pt idx="1124">
                  <c:v>39941</c:v>
                </c:pt>
                <c:pt idx="1125">
                  <c:v>39944</c:v>
                </c:pt>
                <c:pt idx="1126">
                  <c:v>39945</c:v>
                </c:pt>
                <c:pt idx="1127">
                  <c:v>39946</c:v>
                </c:pt>
                <c:pt idx="1128">
                  <c:v>39947</c:v>
                </c:pt>
                <c:pt idx="1129">
                  <c:v>39948</c:v>
                </c:pt>
                <c:pt idx="1130">
                  <c:v>39951</c:v>
                </c:pt>
                <c:pt idx="1131">
                  <c:v>39952</c:v>
                </c:pt>
                <c:pt idx="1132">
                  <c:v>39953</c:v>
                </c:pt>
                <c:pt idx="1133">
                  <c:v>39954</c:v>
                </c:pt>
                <c:pt idx="1134">
                  <c:v>39955</c:v>
                </c:pt>
                <c:pt idx="1135">
                  <c:v>39958</c:v>
                </c:pt>
                <c:pt idx="1136">
                  <c:v>39959</c:v>
                </c:pt>
                <c:pt idx="1137">
                  <c:v>39960</c:v>
                </c:pt>
                <c:pt idx="1138">
                  <c:v>39961</c:v>
                </c:pt>
                <c:pt idx="1139">
                  <c:v>39962</c:v>
                </c:pt>
                <c:pt idx="1140">
                  <c:v>39965</c:v>
                </c:pt>
                <c:pt idx="1141">
                  <c:v>39966</c:v>
                </c:pt>
                <c:pt idx="1142">
                  <c:v>39967</c:v>
                </c:pt>
                <c:pt idx="1143">
                  <c:v>39968</c:v>
                </c:pt>
                <c:pt idx="1144">
                  <c:v>39969</c:v>
                </c:pt>
                <c:pt idx="1145">
                  <c:v>39972</c:v>
                </c:pt>
                <c:pt idx="1146">
                  <c:v>39973</c:v>
                </c:pt>
                <c:pt idx="1147">
                  <c:v>39974</c:v>
                </c:pt>
                <c:pt idx="1148">
                  <c:v>39975</c:v>
                </c:pt>
                <c:pt idx="1149">
                  <c:v>39976</c:v>
                </c:pt>
                <c:pt idx="1150">
                  <c:v>39979</c:v>
                </c:pt>
                <c:pt idx="1151">
                  <c:v>39980</c:v>
                </c:pt>
                <c:pt idx="1152">
                  <c:v>39981</c:v>
                </c:pt>
                <c:pt idx="1153">
                  <c:v>39982</c:v>
                </c:pt>
                <c:pt idx="1154">
                  <c:v>39983</c:v>
                </c:pt>
                <c:pt idx="1155">
                  <c:v>39986</c:v>
                </c:pt>
                <c:pt idx="1156">
                  <c:v>39987</c:v>
                </c:pt>
                <c:pt idx="1157">
                  <c:v>39988</c:v>
                </c:pt>
                <c:pt idx="1158">
                  <c:v>39989</c:v>
                </c:pt>
                <c:pt idx="1159">
                  <c:v>39990</c:v>
                </c:pt>
                <c:pt idx="1160">
                  <c:v>39993</c:v>
                </c:pt>
                <c:pt idx="1161">
                  <c:v>39994</c:v>
                </c:pt>
                <c:pt idx="1162">
                  <c:v>39995</c:v>
                </c:pt>
                <c:pt idx="1163">
                  <c:v>39996</c:v>
                </c:pt>
                <c:pt idx="1164">
                  <c:v>39997</c:v>
                </c:pt>
                <c:pt idx="1165">
                  <c:v>40000</c:v>
                </c:pt>
                <c:pt idx="1166">
                  <c:v>40001</c:v>
                </c:pt>
                <c:pt idx="1167">
                  <c:v>40002</c:v>
                </c:pt>
                <c:pt idx="1168">
                  <c:v>40003</c:v>
                </c:pt>
                <c:pt idx="1169">
                  <c:v>40004</c:v>
                </c:pt>
                <c:pt idx="1170">
                  <c:v>40007</c:v>
                </c:pt>
                <c:pt idx="1171">
                  <c:v>40008</c:v>
                </c:pt>
                <c:pt idx="1172">
                  <c:v>40009</c:v>
                </c:pt>
                <c:pt idx="1173">
                  <c:v>40010</c:v>
                </c:pt>
                <c:pt idx="1174">
                  <c:v>40011</c:v>
                </c:pt>
                <c:pt idx="1175">
                  <c:v>40014</c:v>
                </c:pt>
                <c:pt idx="1176">
                  <c:v>40015</c:v>
                </c:pt>
                <c:pt idx="1177">
                  <c:v>40016</c:v>
                </c:pt>
                <c:pt idx="1178">
                  <c:v>40017</c:v>
                </c:pt>
                <c:pt idx="1179">
                  <c:v>40018</c:v>
                </c:pt>
                <c:pt idx="1180">
                  <c:v>40021</c:v>
                </c:pt>
                <c:pt idx="1181">
                  <c:v>40022</c:v>
                </c:pt>
                <c:pt idx="1182">
                  <c:v>40023</c:v>
                </c:pt>
                <c:pt idx="1183">
                  <c:v>40024</c:v>
                </c:pt>
                <c:pt idx="1184">
                  <c:v>40025</c:v>
                </c:pt>
                <c:pt idx="1185">
                  <c:v>40028</c:v>
                </c:pt>
                <c:pt idx="1186">
                  <c:v>40029</c:v>
                </c:pt>
                <c:pt idx="1187">
                  <c:v>40030</c:v>
                </c:pt>
                <c:pt idx="1188">
                  <c:v>40031</c:v>
                </c:pt>
                <c:pt idx="1189">
                  <c:v>40032</c:v>
                </c:pt>
                <c:pt idx="1190">
                  <c:v>40035</c:v>
                </c:pt>
                <c:pt idx="1191">
                  <c:v>40036</c:v>
                </c:pt>
                <c:pt idx="1192">
                  <c:v>40037</c:v>
                </c:pt>
                <c:pt idx="1193">
                  <c:v>40038</c:v>
                </c:pt>
                <c:pt idx="1194">
                  <c:v>40039</c:v>
                </c:pt>
                <c:pt idx="1195">
                  <c:v>40042</c:v>
                </c:pt>
                <c:pt idx="1196">
                  <c:v>40043</c:v>
                </c:pt>
                <c:pt idx="1197">
                  <c:v>40044</c:v>
                </c:pt>
                <c:pt idx="1198">
                  <c:v>40045</c:v>
                </c:pt>
                <c:pt idx="1199">
                  <c:v>40046</c:v>
                </c:pt>
                <c:pt idx="1200">
                  <c:v>40049</c:v>
                </c:pt>
                <c:pt idx="1201">
                  <c:v>40050</c:v>
                </c:pt>
                <c:pt idx="1202">
                  <c:v>40051</c:v>
                </c:pt>
                <c:pt idx="1203">
                  <c:v>40052</c:v>
                </c:pt>
                <c:pt idx="1204">
                  <c:v>40053</c:v>
                </c:pt>
                <c:pt idx="1205">
                  <c:v>40056</c:v>
                </c:pt>
                <c:pt idx="1206">
                  <c:v>40057</c:v>
                </c:pt>
                <c:pt idx="1207">
                  <c:v>40058</c:v>
                </c:pt>
                <c:pt idx="1208">
                  <c:v>40059</c:v>
                </c:pt>
                <c:pt idx="1209">
                  <c:v>40060</c:v>
                </c:pt>
                <c:pt idx="1210">
                  <c:v>40063</c:v>
                </c:pt>
                <c:pt idx="1211">
                  <c:v>40064</c:v>
                </c:pt>
                <c:pt idx="1212">
                  <c:v>40065</c:v>
                </c:pt>
                <c:pt idx="1213">
                  <c:v>40066</c:v>
                </c:pt>
                <c:pt idx="1214">
                  <c:v>40067</c:v>
                </c:pt>
                <c:pt idx="1215">
                  <c:v>40070</c:v>
                </c:pt>
                <c:pt idx="1216">
                  <c:v>40071</c:v>
                </c:pt>
                <c:pt idx="1217">
                  <c:v>40072</c:v>
                </c:pt>
                <c:pt idx="1218">
                  <c:v>40073</c:v>
                </c:pt>
                <c:pt idx="1219">
                  <c:v>40074</c:v>
                </c:pt>
                <c:pt idx="1220">
                  <c:v>40077</c:v>
                </c:pt>
                <c:pt idx="1221">
                  <c:v>40078</c:v>
                </c:pt>
                <c:pt idx="1222">
                  <c:v>40079</c:v>
                </c:pt>
                <c:pt idx="1223">
                  <c:v>40080</c:v>
                </c:pt>
                <c:pt idx="1224">
                  <c:v>40081</c:v>
                </c:pt>
                <c:pt idx="1225">
                  <c:v>40084</c:v>
                </c:pt>
                <c:pt idx="1226">
                  <c:v>40085</c:v>
                </c:pt>
                <c:pt idx="1227">
                  <c:v>40086</c:v>
                </c:pt>
                <c:pt idx="1228">
                  <c:v>40087</c:v>
                </c:pt>
                <c:pt idx="1229">
                  <c:v>40088</c:v>
                </c:pt>
                <c:pt idx="1230">
                  <c:v>40091</c:v>
                </c:pt>
                <c:pt idx="1231">
                  <c:v>40092</c:v>
                </c:pt>
                <c:pt idx="1232">
                  <c:v>40093</c:v>
                </c:pt>
                <c:pt idx="1233">
                  <c:v>40094</c:v>
                </c:pt>
                <c:pt idx="1234">
                  <c:v>40095</c:v>
                </c:pt>
                <c:pt idx="1235">
                  <c:v>40098</c:v>
                </c:pt>
                <c:pt idx="1236">
                  <c:v>40099</c:v>
                </c:pt>
                <c:pt idx="1237">
                  <c:v>40100</c:v>
                </c:pt>
                <c:pt idx="1238">
                  <c:v>40101</c:v>
                </c:pt>
                <c:pt idx="1239">
                  <c:v>40102</c:v>
                </c:pt>
                <c:pt idx="1240">
                  <c:v>40105</c:v>
                </c:pt>
                <c:pt idx="1241">
                  <c:v>40106</c:v>
                </c:pt>
                <c:pt idx="1242">
                  <c:v>40107</c:v>
                </c:pt>
                <c:pt idx="1243">
                  <c:v>40108</c:v>
                </c:pt>
                <c:pt idx="1244">
                  <c:v>40109</c:v>
                </c:pt>
                <c:pt idx="1245">
                  <c:v>40112</c:v>
                </c:pt>
                <c:pt idx="1246">
                  <c:v>40113</c:v>
                </c:pt>
                <c:pt idx="1247">
                  <c:v>40114</c:v>
                </c:pt>
                <c:pt idx="1248">
                  <c:v>40115</c:v>
                </c:pt>
                <c:pt idx="1249">
                  <c:v>40116</c:v>
                </c:pt>
                <c:pt idx="1250">
                  <c:v>40119</c:v>
                </c:pt>
                <c:pt idx="1251">
                  <c:v>40120</c:v>
                </c:pt>
                <c:pt idx="1252">
                  <c:v>40121</c:v>
                </c:pt>
                <c:pt idx="1253">
                  <c:v>40122</c:v>
                </c:pt>
                <c:pt idx="1254">
                  <c:v>40123</c:v>
                </c:pt>
                <c:pt idx="1255">
                  <c:v>40126</c:v>
                </c:pt>
                <c:pt idx="1256">
                  <c:v>40127</c:v>
                </c:pt>
                <c:pt idx="1257">
                  <c:v>40128</c:v>
                </c:pt>
                <c:pt idx="1258">
                  <c:v>40129</c:v>
                </c:pt>
                <c:pt idx="1259">
                  <c:v>40130</c:v>
                </c:pt>
                <c:pt idx="1260">
                  <c:v>40133</c:v>
                </c:pt>
                <c:pt idx="1261">
                  <c:v>40134</c:v>
                </c:pt>
                <c:pt idx="1262">
                  <c:v>40135</c:v>
                </c:pt>
                <c:pt idx="1263">
                  <c:v>40136</c:v>
                </c:pt>
                <c:pt idx="1264">
                  <c:v>40137</c:v>
                </c:pt>
                <c:pt idx="1265">
                  <c:v>40140</c:v>
                </c:pt>
                <c:pt idx="1266">
                  <c:v>40141</c:v>
                </c:pt>
                <c:pt idx="1267">
                  <c:v>40142</c:v>
                </c:pt>
                <c:pt idx="1268">
                  <c:v>40143</c:v>
                </c:pt>
                <c:pt idx="1269">
                  <c:v>40144</c:v>
                </c:pt>
                <c:pt idx="1270">
                  <c:v>40147</c:v>
                </c:pt>
                <c:pt idx="1271">
                  <c:v>40148</c:v>
                </c:pt>
                <c:pt idx="1272">
                  <c:v>40149</c:v>
                </c:pt>
                <c:pt idx="1273">
                  <c:v>40150</c:v>
                </c:pt>
                <c:pt idx="1274">
                  <c:v>40151</c:v>
                </c:pt>
                <c:pt idx="1275">
                  <c:v>40154</c:v>
                </c:pt>
                <c:pt idx="1276">
                  <c:v>40155</c:v>
                </c:pt>
                <c:pt idx="1277">
                  <c:v>40156</c:v>
                </c:pt>
                <c:pt idx="1278">
                  <c:v>40157</c:v>
                </c:pt>
                <c:pt idx="1279">
                  <c:v>40158</c:v>
                </c:pt>
                <c:pt idx="1280">
                  <c:v>40161</c:v>
                </c:pt>
                <c:pt idx="1281">
                  <c:v>40162</c:v>
                </c:pt>
                <c:pt idx="1282">
                  <c:v>40163</c:v>
                </c:pt>
                <c:pt idx="1283">
                  <c:v>40164</c:v>
                </c:pt>
                <c:pt idx="1284">
                  <c:v>40165</c:v>
                </c:pt>
                <c:pt idx="1285">
                  <c:v>40168</c:v>
                </c:pt>
                <c:pt idx="1286">
                  <c:v>40169</c:v>
                </c:pt>
                <c:pt idx="1287">
                  <c:v>40170</c:v>
                </c:pt>
                <c:pt idx="1288">
                  <c:v>40171</c:v>
                </c:pt>
                <c:pt idx="1289">
                  <c:v>40175</c:v>
                </c:pt>
                <c:pt idx="1290">
                  <c:v>40176</c:v>
                </c:pt>
                <c:pt idx="1291">
                  <c:v>40177</c:v>
                </c:pt>
                <c:pt idx="1292">
                  <c:v>40178</c:v>
                </c:pt>
                <c:pt idx="1293">
                  <c:v>40182</c:v>
                </c:pt>
                <c:pt idx="1294">
                  <c:v>40183</c:v>
                </c:pt>
                <c:pt idx="1295">
                  <c:v>40184</c:v>
                </c:pt>
                <c:pt idx="1296">
                  <c:v>40185</c:v>
                </c:pt>
                <c:pt idx="1297">
                  <c:v>40186</c:v>
                </c:pt>
                <c:pt idx="1298">
                  <c:v>40189</c:v>
                </c:pt>
                <c:pt idx="1299">
                  <c:v>40190</c:v>
                </c:pt>
                <c:pt idx="1300">
                  <c:v>40191</c:v>
                </c:pt>
                <c:pt idx="1301">
                  <c:v>40192</c:v>
                </c:pt>
                <c:pt idx="1302">
                  <c:v>40193</c:v>
                </c:pt>
                <c:pt idx="1303">
                  <c:v>40196</c:v>
                </c:pt>
                <c:pt idx="1304">
                  <c:v>40197</c:v>
                </c:pt>
                <c:pt idx="1305">
                  <c:v>40198</c:v>
                </c:pt>
                <c:pt idx="1306">
                  <c:v>40199</c:v>
                </c:pt>
                <c:pt idx="1307">
                  <c:v>40200</c:v>
                </c:pt>
                <c:pt idx="1308">
                  <c:v>40203</c:v>
                </c:pt>
                <c:pt idx="1309">
                  <c:v>40204</c:v>
                </c:pt>
                <c:pt idx="1310">
                  <c:v>40205</c:v>
                </c:pt>
                <c:pt idx="1311">
                  <c:v>40206</c:v>
                </c:pt>
                <c:pt idx="1312">
                  <c:v>40207</c:v>
                </c:pt>
                <c:pt idx="1313">
                  <c:v>40210</c:v>
                </c:pt>
                <c:pt idx="1314">
                  <c:v>40211</c:v>
                </c:pt>
                <c:pt idx="1315">
                  <c:v>40212</c:v>
                </c:pt>
                <c:pt idx="1316">
                  <c:v>40213</c:v>
                </c:pt>
                <c:pt idx="1317">
                  <c:v>40214</c:v>
                </c:pt>
                <c:pt idx="1318">
                  <c:v>40217</c:v>
                </c:pt>
                <c:pt idx="1319">
                  <c:v>40218</c:v>
                </c:pt>
                <c:pt idx="1320">
                  <c:v>40219</c:v>
                </c:pt>
                <c:pt idx="1321">
                  <c:v>40220</c:v>
                </c:pt>
                <c:pt idx="1322">
                  <c:v>40221</c:v>
                </c:pt>
                <c:pt idx="1323">
                  <c:v>40225</c:v>
                </c:pt>
                <c:pt idx="1324">
                  <c:v>40226</c:v>
                </c:pt>
                <c:pt idx="1325">
                  <c:v>40227</c:v>
                </c:pt>
                <c:pt idx="1326">
                  <c:v>40228</c:v>
                </c:pt>
                <c:pt idx="1327">
                  <c:v>40231</c:v>
                </c:pt>
                <c:pt idx="1328">
                  <c:v>40232</c:v>
                </c:pt>
                <c:pt idx="1329">
                  <c:v>40233</c:v>
                </c:pt>
                <c:pt idx="1330">
                  <c:v>40234</c:v>
                </c:pt>
                <c:pt idx="1331">
                  <c:v>40235</c:v>
                </c:pt>
                <c:pt idx="1332">
                  <c:v>40238</c:v>
                </c:pt>
                <c:pt idx="1333">
                  <c:v>40239</c:v>
                </c:pt>
                <c:pt idx="1334">
                  <c:v>40240</c:v>
                </c:pt>
                <c:pt idx="1335">
                  <c:v>40241</c:v>
                </c:pt>
                <c:pt idx="1336">
                  <c:v>40242</c:v>
                </c:pt>
                <c:pt idx="1337">
                  <c:v>40245</c:v>
                </c:pt>
                <c:pt idx="1338">
                  <c:v>40246</c:v>
                </c:pt>
                <c:pt idx="1339">
                  <c:v>40247</c:v>
                </c:pt>
                <c:pt idx="1340">
                  <c:v>40248</c:v>
                </c:pt>
                <c:pt idx="1341">
                  <c:v>40249</c:v>
                </c:pt>
                <c:pt idx="1342">
                  <c:v>40252</c:v>
                </c:pt>
                <c:pt idx="1343">
                  <c:v>40253</c:v>
                </c:pt>
                <c:pt idx="1344">
                  <c:v>40254</c:v>
                </c:pt>
                <c:pt idx="1345">
                  <c:v>40255</c:v>
                </c:pt>
                <c:pt idx="1346">
                  <c:v>40256</c:v>
                </c:pt>
                <c:pt idx="1347">
                  <c:v>40259</c:v>
                </c:pt>
                <c:pt idx="1348">
                  <c:v>40260</c:v>
                </c:pt>
                <c:pt idx="1349">
                  <c:v>40261</c:v>
                </c:pt>
                <c:pt idx="1350">
                  <c:v>40262</c:v>
                </c:pt>
                <c:pt idx="1351">
                  <c:v>40263</c:v>
                </c:pt>
                <c:pt idx="1352">
                  <c:v>40266</c:v>
                </c:pt>
                <c:pt idx="1353">
                  <c:v>40267</c:v>
                </c:pt>
                <c:pt idx="1354">
                  <c:v>40268</c:v>
                </c:pt>
                <c:pt idx="1355">
                  <c:v>40269</c:v>
                </c:pt>
                <c:pt idx="1356">
                  <c:v>40273</c:v>
                </c:pt>
                <c:pt idx="1357">
                  <c:v>40274</c:v>
                </c:pt>
                <c:pt idx="1358">
                  <c:v>40275</c:v>
                </c:pt>
                <c:pt idx="1359">
                  <c:v>40276</c:v>
                </c:pt>
                <c:pt idx="1360">
                  <c:v>40277</c:v>
                </c:pt>
                <c:pt idx="1361">
                  <c:v>40280</c:v>
                </c:pt>
                <c:pt idx="1362">
                  <c:v>40281</c:v>
                </c:pt>
                <c:pt idx="1363">
                  <c:v>40282</c:v>
                </c:pt>
                <c:pt idx="1364">
                  <c:v>40283</c:v>
                </c:pt>
                <c:pt idx="1365">
                  <c:v>40284</c:v>
                </c:pt>
                <c:pt idx="1366">
                  <c:v>40287</c:v>
                </c:pt>
                <c:pt idx="1367">
                  <c:v>40288</c:v>
                </c:pt>
                <c:pt idx="1368">
                  <c:v>40289</c:v>
                </c:pt>
                <c:pt idx="1369">
                  <c:v>40290</c:v>
                </c:pt>
                <c:pt idx="1370">
                  <c:v>40291</c:v>
                </c:pt>
                <c:pt idx="1371">
                  <c:v>40294</c:v>
                </c:pt>
                <c:pt idx="1372">
                  <c:v>40295</c:v>
                </c:pt>
                <c:pt idx="1373">
                  <c:v>40296</c:v>
                </c:pt>
                <c:pt idx="1374">
                  <c:v>40297</c:v>
                </c:pt>
                <c:pt idx="1375">
                  <c:v>40298</c:v>
                </c:pt>
                <c:pt idx="1376">
                  <c:v>40301</c:v>
                </c:pt>
                <c:pt idx="1377">
                  <c:v>40302</c:v>
                </c:pt>
                <c:pt idx="1378">
                  <c:v>40303</c:v>
                </c:pt>
                <c:pt idx="1379">
                  <c:v>40304</c:v>
                </c:pt>
                <c:pt idx="1380">
                  <c:v>40305</c:v>
                </c:pt>
                <c:pt idx="1381">
                  <c:v>40308</c:v>
                </c:pt>
                <c:pt idx="1382">
                  <c:v>40309</c:v>
                </c:pt>
                <c:pt idx="1383">
                  <c:v>40310</c:v>
                </c:pt>
                <c:pt idx="1384">
                  <c:v>40311</c:v>
                </c:pt>
                <c:pt idx="1385">
                  <c:v>40312</c:v>
                </c:pt>
                <c:pt idx="1386">
                  <c:v>40315</c:v>
                </c:pt>
                <c:pt idx="1387">
                  <c:v>40316</c:v>
                </c:pt>
                <c:pt idx="1388">
                  <c:v>40317</c:v>
                </c:pt>
                <c:pt idx="1389">
                  <c:v>40318</c:v>
                </c:pt>
                <c:pt idx="1390">
                  <c:v>40319</c:v>
                </c:pt>
                <c:pt idx="1391">
                  <c:v>40322</c:v>
                </c:pt>
                <c:pt idx="1392">
                  <c:v>40323</c:v>
                </c:pt>
                <c:pt idx="1393">
                  <c:v>40324</c:v>
                </c:pt>
                <c:pt idx="1394">
                  <c:v>40325</c:v>
                </c:pt>
                <c:pt idx="1395">
                  <c:v>40326</c:v>
                </c:pt>
                <c:pt idx="1396">
                  <c:v>40329</c:v>
                </c:pt>
                <c:pt idx="1397">
                  <c:v>40330</c:v>
                </c:pt>
                <c:pt idx="1398">
                  <c:v>40331</c:v>
                </c:pt>
                <c:pt idx="1399">
                  <c:v>40332</c:v>
                </c:pt>
                <c:pt idx="1400">
                  <c:v>40333</c:v>
                </c:pt>
                <c:pt idx="1401">
                  <c:v>40336</c:v>
                </c:pt>
                <c:pt idx="1402">
                  <c:v>40337</c:v>
                </c:pt>
                <c:pt idx="1403">
                  <c:v>40338</c:v>
                </c:pt>
                <c:pt idx="1404">
                  <c:v>40339</c:v>
                </c:pt>
                <c:pt idx="1405">
                  <c:v>40340</c:v>
                </c:pt>
                <c:pt idx="1406">
                  <c:v>40343</c:v>
                </c:pt>
                <c:pt idx="1407">
                  <c:v>40344</c:v>
                </c:pt>
                <c:pt idx="1408">
                  <c:v>40345</c:v>
                </c:pt>
                <c:pt idx="1409">
                  <c:v>40346</c:v>
                </c:pt>
                <c:pt idx="1410">
                  <c:v>40347</c:v>
                </c:pt>
                <c:pt idx="1411">
                  <c:v>40350</c:v>
                </c:pt>
                <c:pt idx="1412">
                  <c:v>40351</c:v>
                </c:pt>
                <c:pt idx="1413">
                  <c:v>40352</c:v>
                </c:pt>
                <c:pt idx="1414">
                  <c:v>40353</c:v>
                </c:pt>
                <c:pt idx="1415">
                  <c:v>40354</c:v>
                </c:pt>
                <c:pt idx="1416">
                  <c:v>40357</c:v>
                </c:pt>
                <c:pt idx="1417">
                  <c:v>40358</c:v>
                </c:pt>
                <c:pt idx="1418">
                  <c:v>40359</c:v>
                </c:pt>
                <c:pt idx="1419">
                  <c:v>40360</c:v>
                </c:pt>
                <c:pt idx="1420">
                  <c:v>40361</c:v>
                </c:pt>
                <c:pt idx="1421">
                  <c:v>40365</c:v>
                </c:pt>
                <c:pt idx="1422">
                  <c:v>40366</c:v>
                </c:pt>
                <c:pt idx="1423">
                  <c:v>40367</c:v>
                </c:pt>
                <c:pt idx="1424">
                  <c:v>40368</c:v>
                </c:pt>
                <c:pt idx="1425">
                  <c:v>40371</c:v>
                </c:pt>
                <c:pt idx="1426">
                  <c:v>40372</c:v>
                </c:pt>
                <c:pt idx="1427">
                  <c:v>40373</c:v>
                </c:pt>
                <c:pt idx="1428">
                  <c:v>40374</c:v>
                </c:pt>
                <c:pt idx="1429">
                  <c:v>40375</c:v>
                </c:pt>
                <c:pt idx="1430">
                  <c:v>40378</c:v>
                </c:pt>
                <c:pt idx="1431">
                  <c:v>40379</c:v>
                </c:pt>
                <c:pt idx="1432">
                  <c:v>40380</c:v>
                </c:pt>
                <c:pt idx="1433">
                  <c:v>40381</c:v>
                </c:pt>
                <c:pt idx="1434">
                  <c:v>40382</c:v>
                </c:pt>
                <c:pt idx="1435">
                  <c:v>40385</c:v>
                </c:pt>
                <c:pt idx="1436">
                  <c:v>40386</c:v>
                </c:pt>
                <c:pt idx="1437">
                  <c:v>40387</c:v>
                </c:pt>
                <c:pt idx="1438">
                  <c:v>40388</c:v>
                </c:pt>
                <c:pt idx="1439">
                  <c:v>40389</c:v>
                </c:pt>
                <c:pt idx="1440">
                  <c:v>40392</c:v>
                </c:pt>
                <c:pt idx="1441">
                  <c:v>40393</c:v>
                </c:pt>
                <c:pt idx="1442">
                  <c:v>40394</c:v>
                </c:pt>
                <c:pt idx="1443">
                  <c:v>40395</c:v>
                </c:pt>
                <c:pt idx="1444">
                  <c:v>40396</c:v>
                </c:pt>
                <c:pt idx="1445">
                  <c:v>40399</c:v>
                </c:pt>
                <c:pt idx="1446">
                  <c:v>40400</c:v>
                </c:pt>
                <c:pt idx="1447">
                  <c:v>40401</c:v>
                </c:pt>
                <c:pt idx="1448">
                  <c:v>40402</c:v>
                </c:pt>
                <c:pt idx="1449">
                  <c:v>40403</c:v>
                </c:pt>
                <c:pt idx="1450">
                  <c:v>40406</c:v>
                </c:pt>
                <c:pt idx="1451">
                  <c:v>40407</c:v>
                </c:pt>
                <c:pt idx="1452">
                  <c:v>40408</c:v>
                </c:pt>
                <c:pt idx="1453">
                  <c:v>40409</c:v>
                </c:pt>
                <c:pt idx="1454">
                  <c:v>40410</c:v>
                </c:pt>
                <c:pt idx="1455">
                  <c:v>40413</c:v>
                </c:pt>
                <c:pt idx="1456">
                  <c:v>40414</c:v>
                </c:pt>
                <c:pt idx="1457">
                  <c:v>40415</c:v>
                </c:pt>
                <c:pt idx="1458">
                  <c:v>40416</c:v>
                </c:pt>
                <c:pt idx="1459">
                  <c:v>40417</c:v>
                </c:pt>
                <c:pt idx="1460">
                  <c:v>40420</c:v>
                </c:pt>
                <c:pt idx="1461">
                  <c:v>40421</c:v>
                </c:pt>
                <c:pt idx="1462">
                  <c:v>40422</c:v>
                </c:pt>
                <c:pt idx="1463">
                  <c:v>40423</c:v>
                </c:pt>
                <c:pt idx="1464">
                  <c:v>40424</c:v>
                </c:pt>
                <c:pt idx="1465">
                  <c:v>40428</c:v>
                </c:pt>
                <c:pt idx="1466">
                  <c:v>40429</c:v>
                </c:pt>
                <c:pt idx="1467">
                  <c:v>40430</c:v>
                </c:pt>
                <c:pt idx="1468">
                  <c:v>40431</c:v>
                </c:pt>
                <c:pt idx="1469">
                  <c:v>40434</c:v>
                </c:pt>
                <c:pt idx="1470">
                  <c:v>40435</c:v>
                </c:pt>
                <c:pt idx="1471">
                  <c:v>40436</c:v>
                </c:pt>
                <c:pt idx="1472">
                  <c:v>40437</c:v>
                </c:pt>
                <c:pt idx="1473">
                  <c:v>40438</c:v>
                </c:pt>
                <c:pt idx="1474">
                  <c:v>40441</c:v>
                </c:pt>
                <c:pt idx="1475">
                  <c:v>40442</c:v>
                </c:pt>
                <c:pt idx="1476">
                  <c:v>40443</c:v>
                </c:pt>
                <c:pt idx="1477">
                  <c:v>40444</c:v>
                </c:pt>
                <c:pt idx="1478">
                  <c:v>40445</c:v>
                </c:pt>
                <c:pt idx="1479">
                  <c:v>40448</c:v>
                </c:pt>
                <c:pt idx="1480">
                  <c:v>40449</c:v>
                </c:pt>
                <c:pt idx="1481">
                  <c:v>40450</c:v>
                </c:pt>
                <c:pt idx="1482">
                  <c:v>40451</c:v>
                </c:pt>
                <c:pt idx="1483">
                  <c:v>40452</c:v>
                </c:pt>
                <c:pt idx="1484">
                  <c:v>40455</c:v>
                </c:pt>
                <c:pt idx="1485">
                  <c:v>40456</c:v>
                </c:pt>
                <c:pt idx="1486">
                  <c:v>40457</c:v>
                </c:pt>
                <c:pt idx="1487">
                  <c:v>40458</c:v>
                </c:pt>
                <c:pt idx="1488">
                  <c:v>40459</c:v>
                </c:pt>
                <c:pt idx="1489">
                  <c:v>40463</c:v>
                </c:pt>
                <c:pt idx="1490">
                  <c:v>40464</c:v>
                </c:pt>
                <c:pt idx="1491">
                  <c:v>40465</c:v>
                </c:pt>
                <c:pt idx="1492">
                  <c:v>40466</c:v>
                </c:pt>
                <c:pt idx="1493">
                  <c:v>40469</c:v>
                </c:pt>
                <c:pt idx="1494">
                  <c:v>40470</c:v>
                </c:pt>
                <c:pt idx="1495">
                  <c:v>40471</c:v>
                </c:pt>
                <c:pt idx="1496">
                  <c:v>40472</c:v>
                </c:pt>
                <c:pt idx="1497">
                  <c:v>40473</c:v>
                </c:pt>
                <c:pt idx="1498">
                  <c:v>40476</c:v>
                </c:pt>
                <c:pt idx="1499">
                  <c:v>40477</c:v>
                </c:pt>
                <c:pt idx="1500">
                  <c:v>40478</c:v>
                </c:pt>
                <c:pt idx="1501">
                  <c:v>40479</c:v>
                </c:pt>
                <c:pt idx="1502">
                  <c:v>40480</c:v>
                </c:pt>
                <c:pt idx="1503">
                  <c:v>40483</c:v>
                </c:pt>
                <c:pt idx="1504">
                  <c:v>40484</c:v>
                </c:pt>
                <c:pt idx="1505">
                  <c:v>40485</c:v>
                </c:pt>
                <c:pt idx="1506">
                  <c:v>40486</c:v>
                </c:pt>
                <c:pt idx="1507">
                  <c:v>40487</c:v>
                </c:pt>
                <c:pt idx="1508">
                  <c:v>40490</c:v>
                </c:pt>
                <c:pt idx="1509">
                  <c:v>40491</c:v>
                </c:pt>
                <c:pt idx="1510">
                  <c:v>40492</c:v>
                </c:pt>
                <c:pt idx="1511">
                  <c:v>40493</c:v>
                </c:pt>
                <c:pt idx="1512">
                  <c:v>40494</c:v>
                </c:pt>
                <c:pt idx="1513">
                  <c:v>40497</c:v>
                </c:pt>
                <c:pt idx="1514">
                  <c:v>40498</c:v>
                </c:pt>
                <c:pt idx="1515">
                  <c:v>40499</c:v>
                </c:pt>
                <c:pt idx="1516">
                  <c:v>40500</c:v>
                </c:pt>
                <c:pt idx="1517">
                  <c:v>40501</c:v>
                </c:pt>
                <c:pt idx="1518">
                  <c:v>40504</c:v>
                </c:pt>
                <c:pt idx="1519">
                  <c:v>40505</c:v>
                </c:pt>
                <c:pt idx="1520">
                  <c:v>40506</c:v>
                </c:pt>
                <c:pt idx="1521">
                  <c:v>40507</c:v>
                </c:pt>
                <c:pt idx="1522">
                  <c:v>40508</c:v>
                </c:pt>
                <c:pt idx="1523">
                  <c:v>40511</c:v>
                </c:pt>
                <c:pt idx="1524">
                  <c:v>40512</c:v>
                </c:pt>
                <c:pt idx="1525">
                  <c:v>40513</c:v>
                </c:pt>
                <c:pt idx="1526">
                  <c:v>40514</c:v>
                </c:pt>
                <c:pt idx="1527">
                  <c:v>40515</c:v>
                </c:pt>
                <c:pt idx="1528">
                  <c:v>40518</c:v>
                </c:pt>
                <c:pt idx="1529">
                  <c:v>40519</c:v>
                </c:pt>
                <c:pt idx="1530">
                  <c:v>40520</c:v>
                </c:pt>
                <c:pt idx="1531">
                  <c:v>40521</c:v>
                </c:pt>
                <c:pt idx="1532">
                  <c:v>40522</c:v>
                </c:pt>
                <c:pt idx="1533">
                  <c:v>40525</c:v>
                </c:pt>
                <c:pt idx="1534">
                  <c:v>40526</c:v>
                </c:pt>
                <c:pt idx="1535">
                  <c:v>40527</c:v>
                </c:pt>
                <c:pt idx="1536">
                  <c:v>40528</c:v>
                </c:pt>
                <c:pt idx="1537">
                  <c:v>40529</c:v>
                </c:pt>
                <c:pt idx="1538">
                  <c:v>40532</c:v>
                </c:pt>
                <c:pt idx="1539">
                  <c:v>40533</c:v>
                </c:pt>
                <c:pt idx="1540">
                  <c:v>40534</c:v>
                </c:pt>
                <c:pt idx="1541">
                  <c:v>40535</c:v>
                </c:pt>
                <c:pt idx="1542">
                  <c:v>40536</c:v>
                </c:pt>
                <c:pt idx="1543">
                  <c:v>40539</c:v>
                </c:pt>
                <c:pt idx="1544">
                  <c:v>40540</c:v>
                </c:pt>
                <c:pt idx="1545">
                  <c:v>40541</c:v>
                </c:pt>
                <c:pt idx="1546">
                  <c:v>40542</c:v>
                </c:pt>
                <c:pt idx="1547">
                  <c:v>40543</c:v>
                </c:pt>
                <c:pt idx="1548">
                  <c:v>40546</c:v>
                </c:pt>
                <c:pt idx="1549">
                  <c:v>40547</c:v>
                </c:pt>
                <c:pt idx="1550">
                  <c:v>40548</c:v>
                </c:pt>
                <c:pt idx="1551">
                  <c:v>40549</c:v>
                </c:pt>
                <c:pt idx="1552">
                  <c:v>40550</c:v>
                </c:pt>
                <c:pt idx="1553">
                  <c:v>40553</c:v>
                </c:pt>
                <c:pt idx="1554">
                  <c:v>40554</c:v>
                </c:pt>
                <c:pt idx="1555">
                  <c:v>40555</c:v>
                </c:pt>
                <c:pt idx="1556">
                  <c:v>40556</c:v>
                </c:pt>
                <c:pt idx="1557">
                  <c:v>40557</c:v>
                </c:pt>
                <c:pt idx="1558">
                  <c:v>40560</c:v>
                </c:pt>
                <c:pt idx="1559">
                  <c:v>40561</c:v>
                </c:pt>
                <c:pt idx="1560">
                  <c:v>40562</c:v>
                </c:pt>
                <c:pt idx="1561">
                  <c:v>40563</c:v>
                </c:pt>
                <c:pt idx="1562">
                  <c:v>40564</c:v>
                </c:pt>
                <c:pt idx="1563">
                  <c:v>40567</c:v>
                </c:pt>
                <c:pt idx="1564">
                  <c:v>40568</c:v>
                </c:pt>
                <c:pt idx="1565">
                  <c:v>40569</c:v>
                </c:pt>
                <c:pt idx="1566">
                  <c:v>40570</c:v>
                </c:pt>
                <c:pt idx="1567">
                  <c:v>40571</c:v>
                </c:pt>
                <c:pt idx="1568">
                  <c:v>40574</c:v>
                </c:pt>
                <c:pt idx="1569">
                  <c:v>40575</c:v>
                </c:pt>
                <c:pt idx="1570">
                  <c:v>40576</c:v>
                </c:pt>
                <c:pt idx="1571">
                  <c:v>40577</c:v>
                </c:pt>
                <c:pt idx="1572">
                  <c:v>40578</c:v>
                </c:pt>
                <c:pt idx="1573">
                  <c:v>40581</c:v>
                </c:pt>
                <c:pt idx="1574">
                  <c:v>40582</c:v>
                </c:pt>
                <c:pt idx="1575">
                  <c:v>40583</c:v>
                </c:pt>
                <c:pt idx="1576">
                  <c:v>40584</c:v>
                </c:pt>
                <c:pt idx="1577">
                  <c:v>40585</c:v>
                </c:pt>
                <c:pt idx="1578">
                  <c:v>40588</c:v>
                </c:pt>
                <c:pt idx="1579">
                  <c:v>40589</c:v>
                </c:pt>
                <c:pt idx="1580">
                  <c:v>40590</c:v>
                </c:pt>
                <c:pt idx="1581">
                  <c:v>40591</c:v>
                </c:pt>
                <c:pt idx="1582">
                  <c:v>40592</c:v>
                </c:pt>
                <c:pt idx="1583">
                  <c:v>40595</c:v>
                </c:pt>
                <c:pt idx="1584">
                  <c:v>40596</c:v>
                </c:pt>
                <c:pt idx="1585">
                  <c:v>40597</c:v>
                </c:pt>
                <c:pt idx="1586">
                  <c:v>40598</c:v>
                </c:pt>
                <c:pt idx="1587">
                  <c:v>40599</c:v>
                </c:pt>
                <c:pt idx="1588">
                  <c:v>40602</c:v>
                </c:pt>
                <c:pt idx="1589">
                  <c:v>40603</c:v>
                </c:pt>
                <c:pt idx="1590">
                  <c:v>40604</c:v>
                </c:pt>
                <c:pt idx="1591">
                  <c:v>40605</c:v>
                </c:pt>
                <c:pt idx="1592">
                  <c:v>40606</c:v>
                </c:pt>
                <c:pt idx="1593">
                  <c:v>40609</c:v>
                </c:pt>
                <c:pt idx="1594">
                  <c:v>40610</c:v>
                </c:pt>
                <c:pt idx="1595">
                  <c:v>40611</c:v>
                </c:pt>
                <c:pt idx="1596">
                  <c:v>40612</c:v>
                </c:pt>
                <c:pt idx="1597">
                  <c:v>40613</c:v>
                </c:pt>
                <c:pt idx="1598">
                  <c:v>40616</c:v>
                </c:pt>
                <c:pt idx="1599">
                  <c:v>40617</c:v>
                </c:pt>
                <c:pt idx="1600">
                  <c:v>40618</c:v>
                </c:pt>
                <c:pt idx="1601">
                  <c:v>40619</c:v>
                </c:pt>
                <c:pt idx="1602">
                  <c:v>40620</c:v>
                </c:pt>
                <c:pt idx="1603">
                  <c:v>40623</c:v>
                </c:pt>
                <c:pt idx="1604">
                  <c:v>40624</c:v>
                </c:pt>
                <c:pt idx="1605">
                  <c:v>40625</c:v>
                </c:pt>
                <c:pt idx="1606">
                  <c:v>40626</c:v>
                </c:pt>
                <c:pt idx="1607">
                  <c:v>40627</c:v>
                </c:pt>
                <c:pt idx="1608">
                  <c:v>40630</c:v>
                </c:pt>
                <c:pt idx="1609">
                  <c:v>40631</c:v>
                </c:pt>
                <c:pt idx="1610">
                  <c:v>40632</c:v>
                </c:pt>
                <c:pt idx="1611">
                  <c:v>40633</c:v>
                </c:pt>
                <c:pt idx="1612">
                  <c:v>40634</c:v>
                </c:pt>
                <c:pt idx="1613">
                  <c:v>40637</c:v>
                </c:pt>
                <c:pt idx="1614">
                  <c:v>40638</c:v>
                </c:pt>
                <c:pt idx="1615">
                  <c:v>40639</c:v>
                </c:pt>
                <c:pt idx="1616">
                  <c:v>40640</c:v>
                </c:pt>
                <c:pt idx="1617">
                  <c:v>40641</c:v>
                </c:pt>
                <c:pt idx="1618">
                  <c:v>40644</c:v>
                </c:pt>
                <c:pt idx="1619">
                  <c:v>40645</c:v>
                </c:pt>
                <c:pt idx="1620">
                  <c:v>40646</c:v>
                </c:pt>
                <c:pt idx="1621">
                  <c:v>40647</c:v>
                </c:pt>
                <c:pt idx="1622">
                  <c:v>40648</c:v>
                </c:pt>
                <c:pt idx="1623">
                  <c:v>40651</c:v>
                </c:pt>
                <c:pt idx="1624">
                  <c:v>40652</c:v>
                </c:pt>
                <c:pt idx="1625">
                  <c:v>40653</c:v>
                </c:pt>
                <c:pt idx="1626">
                  <c:v>40654</c:v>
                </c:pt>
                <c:pt idx="1627">
                  <c:v>40658</c:v>
                </c:pt>
                <c:pt idx="1628">
                  <c:v>40659</c:v>
                </c:pt>
                <c:pt idx="1629">
                  <c:v>40660</c:v>
                </c:pt>
                <c:pt idx="1630">
                  <c:v>40661</c:v>
                </c:pt>
                <c:pt idx="1631">
                  <c:v>40662</c:v>
                </c:pt>
                <c:pt idx="1632">
                  <c:v>40665</c:v>
                </c:pt>
                <c:pt idx="1633">
                  <c:v>40666</c:v>
                </c:pt>
                <c:pt idx="1634">
                  <c:v>40667</c:v>
                </c:pt>
                <c:pt idx="1635">
                  <c:v>40668</c:v>
                </c:pt>
                <c:pt idx="1636">
                  <c:v>40669</c:v>
                </c:pt>
                <c:pt idx="1637">
                  <c:v>40672</c:v>
                </c:pt>
                <c:pt idx="1638">
                  <c:v>40673</c:v>
                </c:pt>
                <c:pt idx="1639">
                  <c:v>40674</c:v>
                </c:pt>
                <c:pt idx="1640">
                  <c:v>40675</c:v>
                </c:pt>
                <c:pt idx="1641">
                  <c:v>40676</c:v>
                </c:pt>
                <c:pt idx="1642">
                  <c:v>40679</c:v>
                </c:pt>
                <c:pt idx="1643">
                  <c:v>40680</c:v>
                </c:pt>
                <c:pt idx="1644">
                  <c:v>40681</c:v>
                </c:pt>
                <c:pt idx="1645">
                  <c:v>40682</c:v>
                </c:pt>
                <c:pt idx="1646">
                  <c:v>40683</c:v>
                </c:pt>
                <c:pt idx="1647">
                  <c:v>40686</c:v>
                </c:pt>
                <c:pt idx="1648">
                  <c:v>40687</c:v>
                </c:pt>
                <c:pt idx="1649">
                  <c:v>40688</c:v>
                </c:pt>
                <c:pt idx="1650">
                  <c:v>40689</c:v>
                </c:pt>
                <c:pt idx="1651">
                  <c:v>40690</c:v>
                </c:pt>
                <c:pt idx="1652">
                  <c:v>40694</c:v>
                </c:pt>
                <c:pt idx="1653">
                  <c:v>40695</c:v>
                </c:pt>
                <c:pt idx="1654">
                  <c:v>40696</c:v>
                </c:pt>
                <c:pt idx="1655">
                  <c:v>40697</c:v>
                </c:pt>
                <c:pt idx="1656">
                  <c:v>40700</c:v>
                </c:pt>
                <c:pt idx="1657">
                  <c:v>40701</c:v>
                </c:pt>
                <c:pt idx="1658">
                  <c:v>40702</c:v>
                </c:pt>
                <c:pt idx="1659">
                  <c:v>40703</c:v>
                </c:pt>
                <c:pt idx="1660">
                  <c:v>40704</c:v>
                </c:pt>
                <c:pt idx="1661">
                  <c:v>40707</c:v>
                </c:pt>
                <c:pt idx="1662">
                  <c:v>40708</c:v>
                </c:pt>
                <c:pt idx="1663">
                  <c:v>40709</c:v>
                </c:pt>
                <c:pt idx="1664">
                  <c:v>40710</c:v>
                </c:pt>
                <c:pt idx="1665">
                  <c:v>40711</c:v>
                </c:pt>
                <c:pt idx="1666">
                  <c:v>40714</c:v>
                </c:pt>
                <c:pt idx="1667">
                  <c:v>40715</c:v>
                </c:pt>
                <c:pt idx="1668">
                  <c:v>40716</c:v>
                </c:pt>
                <c:pt idx="1669">
                  <c:v>40717</c:v>
                </c:pt>
                <c:pt idx="1670">
                  <c:v>40718</c:v>
                </c:pt>
                <c:pt idx="1671">
                  <c:v>40721</c:v>
                </c:pt>
                <c:pt idx="1672">
                  <c:v>40722</c:v>
                </c:pt>
                <c:pt idx="1673">
                  <c:v>40723</c:v>
                </c:pt>
                <c:pt idx="1674">
                  <c:v>40724</c:v>
                </c:pt>
                <c:pt idx="1675">
                  <c:v>40725</c:v>
                </c:pt>
                <c:pt idx="1676">
                  <c:v>40729</c:v>
                </c:pt>
                <c:pt idx="1677">
                  <c:v>40730</c:v>
                </c:pt>
                <c:pt idx="1678">
                  <c:v>40731</c:v>
                </c:pt>
                <c:pt idx="1679">
                  <c:v>40732</c:v>
                </c:pt>
                <c:pt idx="1680">
                  <c:v>40735</c:v>
                </c:pt>
                <c:pt idx="1681">
                  <c:v>40736</c:v>
                </c:pt>
                <c:pt idx="1682">
                  <c:v>40737</c:v>
                </c:pt>
                <c:pt idx="1683">
                  <c:v>40738</c:v>
                </c:pt>
                <c:pt idx="1684">
                  <c:v>40739</c:v>
                </c:pt>
                <c:pt idx="1685">
                  <c:v>40742</c:v>
                </c:pt>
                <c:pt idx="1686">
                  <c:v>40743</c:v>
                </c:pt>
                <c:pt idx="1687">
                  <c:v>40744</c:v>
                </c:pt>
                <c:pt idx="1688">
                  <c:v>40745</c:v>
                </c:pt>
                <c:pt idx="1689">
                  <c:v>40746</c:v>
                </c:pt>
                <c:pt idx="1690">
                  <c:v>40749</c:v>
                </c:pt>
                <c:pt idx="1691">
                  <c:v>40750</c:v>
                </c:pt>
                <c:pt idx="1692">
                  <c:v>40751</c:v>
                </c:pt>
                <c:pt idx="1693">
                  <c:v>40752</c:v>
                </c:pt>
                <c:pt idx="1694">
                  <c:v>40753</c:v>
                </c:pt>
                <c:pt idx="1695">
                  <c:v>40756</c:v>
                </c:pt>
                <c:pt idx="1696">
                  <c:v>40757</c:v>
                </c:pt>
                <c:pt idx="1697">
                  <c:v>40758</c:v>
                </c:pt>
                <c:pt idx="1698">
                  <c:v>40759</c:v>
                </c:pt>
                <c:pt idx="1699">
                  <c:v>40760</c:v>
                </c:pt>
                <c:pt idx="1700">
                  <c:v>40763</c:v>
                </c:pt>
                <c:pt idx="1701">
                  <c:v>40764</c:v>
                </c:pt>
                <c:pt idx="1702">
                  <c:v>40765</c:v>
                </c:pt>
                <c:pt idx="1703">
                  <c:v>40766</c:v>
                </c:pt>
                <c:pt idx="1704">
                  <c:v>40767</c:v>
                </c:pt>
                <c:pt idx="1705">
                  <c:v>40770</c:v>
                </c:pt>
                <c:pt idx="1706">
                  <c:v>40771</c:v>
                </c:pt>
                <c:pt idx="1707">
                  <c:v>40772</c:v>
                </c:pt>
                <c:pt idx="1708">
                  <c:v>40773</c:v>
                </c:pt>
                <c:pt idx="1709">
                  <c:v>40774</c:v>
                </c:pt>
                <c:pt idx="1710">
                  <c:v>40777</c:v>
                </c:pt>
                <c:pt idx="1711">
                  <c:v>40778</c:v>
                </c:pt>
                <c:pt idx="1712">
                  <c:v>40779</c:v>
                </c:pt>
                <c:pt idx="1713">
                  <c:v>40780</c:v>
                </c:pt>
                <c:pt idx="1714">
                  <c:v>40781</c:v>
                </c:pt>
                <c:pt idx="1715">
                  <c:v>40784</c:v>
                </c:pt>
                <c:pt idx="1716">
                  <c:v>40785</c:v>
                </c:pt>
                <c:pt idx="1717">
                  <c:v>40786</c:v>
                </c:pt>
                <c:pt idx="1718">
                  <c:v>40787</c:v>
                </c:pt>
                <c:pt idx="1719">
                  <c:v>40788</c:v>
                </c:pt>
                <c:pt idx="1720">
                  <c:v>40792</c:v>
                </c:pt>
                <c:pt idx="1721">
                  <c:v>40793</c:v>
                </c:pt>
                <c:pt idx="1722">
                  <c:v>40794</c:v>
                </c:pt>
                <c:pt idx="1723">
                  <c:v>40795</c:v>
                </c:pt>
                <c:pt idx="1724">
                  <c:v>40798</c:v>
                </c:pt>
                <c:pt idx="1725">
                  <c:v>40799</c:v>
                </c:pt>
                <c:pt idx="1726">
                  <c:v>40800</c:v>
                </c:pt>
                <c:pt idx="1727">
                  <c:v>40801</c:v>
                </c:pt>
                <c:pt idx="1728">
                  <c:v>40802</c:v>
                </c:pt>
                <c:pt idx="1729">
                  <c:v>40805</c:v>
                </c:pt>
                <c:pt idx="1730">
                  <c:v>40806</c:v>
                </c:pt>
                <c:pt idx="1731">
                  <c:v>40807</c:v>
                </c:pt>
                <c:pt idx="1732">
                  <c:v>40808</c:v>
                </c:pt>
                <c:pt idx="1733">
                  <c:v>40809</c:v>
                </c:pt>
                <c:pt idx="1734">
                  <c:v>40812</c:v>
                </c:pt>
                <c:pt idx="1735">
                  <c:v>40813</c:v>
                </c:pt>
                <c:pt idx="1736">
                  <c:v>40814</c:v>
                </c:pt>
                <c:pt idx="1737">
                  <c:v>40815</c:v>
                </c:pt>
                <c:pt idx="1738">
                  <c:v>40816</c:v>
                </c:pt>
                <c:pt idx="1739">
                  <c:v>40819</c:v>
                </c:pt>
                <c:pt idx="1740">
                  <c:v>40820</c:v>
                </c:pt>
                <c:pt idx="1741">
                  <c:v>40821</c:v>
                </c:pt>
                <c:pt idx="1742">
                  <c:v>40822</c:v>
                </c:pt>
                <c:pt idx="1743">
                  <c:v>40823</c:v>
                </c:pt>
                <c:pt idx="1744">
                  <c:v>40827</c:v>
                </c:pt>
                <c:pt idx="1745">
                  <c:v>40828</c:v>
                </c:pt>
                <c:pt idx="1746">
                  <c:v>40829</c:v>
                </c:pt>
                <c:pt idx="1747">
                  <c:v>40830</c:v>
                </c:pt>
                <c:pt idx="1748">
                  <c:v>40833</c:v>
                </c:pt>
                <c:pt idx="1749">
                  <c:v>40834</c:v>
                </c:pt>
                <c:pt idx="1750">
                  <c:v>40835</c:v>
                </c:pt>
                <c:pt idx="1751">
                  <c:v>40836</c:v>
                </c:pt>
                <c:pt idx="1752">
                  <c:v>40837</c:v>
                </c:pt>
                <c:pt idx="1753">
                  <c:v>40840</c:v>
                </c:pt>
                <c:pt idx="1754">
                  <c:v>40841</c:v>
                </c:pt>
                <c:pt idx="1755">
                  <c:v>40842</c:v>
                </c:pt>
                <c:pt idx="1756">
                  <c:v>40843</c:v>
                </c:pt>
                <c:pt idx="1757">
                  <c:v>40844</c:v>
                </c:pt>
                <c:pt idx="1758">
                  <c:v>40847</c:v>
                </c:pt>
                <c:pt idx="1759">
                  <c:v>40848</c:v>
                </c:pt>
                <c:pt idx="1760">
                  <c:v>40849</c:v>
                </c:pt>
                <c:pt idx="1761">
                  <c:v>40850</c:v>
                </c:pt>
                <c:pt idx="1762">
                  <c:v>40851</c:v>
                </c:pt>
                <c:pt idx="1763">
                  <c:v>40854</c:v>
                </c:pt>
                <c:pt idx="1764">
                  <c:v>40855</c:v>
                </c:pt>
                <c:pt idx="1765">
                  <c:v>40856</c:v>
                </c:pt>
                <c:pt idx="1766">
                  <c:v>40857</c:v>
                </c:pt>
                <c:pt idx="1767">
                  <c:v>40861</c:v>
                </c:pt>
                <c:pt idx="1768">
                  <c:v>40862</c:v>
                </c:pt>
                <c:pt idx="1769">
                  <c:v>40863</c:v>
                </c:pt>
                <c:pt idx="1770">
                  <c:v>40864</c:v>
                </c:pt>
                <c:pt idx="1771">
                  <c:v>40865</c:v>
                </c:pt>
                <c:pt idx="1772">
                  <c:v>40868</c:v>
                </c:pt>
                <c:pt idx="1773">
                  <c:v>40869</c:v>
                </c:pt>
                <c:pt idx="1774">
                  <c:v>40870</c:v>
                </c:pt>
                <c:pt idx="1775">
                  <c:v>40875</c:v>
                </c:pt>
                <c:pt idx="1776">
                  <c:v>40876</c:v>
                </c:pt>
                <c:pt idx="1777">
                  <c:v>40877</c:v>
                </c:pt>
                <c:pt idx="1778">
                  <c:v>40878</c:v>
                </c:pt>
                <c:pt idx="1779">
                  <c:v>40879</c:v>
                </c:pt>
                <c:pt idx="1780">
                  <c:v>40882</c:v>
                </c:pt>
                <c:pt idx="1781">
                  <c:v>40883</c:v>
                </c:pt>
                <c:pt idx="1782">
                  <c:v>40884</c:v>
                </c:pt>
                <c:pt idx="1783">
                  <c:v>40885</c:v>
                </c:pt>
                <c:pt idx="1784">
                  <c:v>40886</c:v>
                </c:pt>
                <c:pt idx="1785">
                  <c:v>40889</c:v>
                </c:pt>
                <c:pt idx="1786">
                  <c:v>40890</c:v>
                </c:pt>
                <c:pt idx="1787">
                  <c:v>40891</c:v>
                </c:pt>
                <c:pt idx="1788">
                  <c:v>40892</c:v>
                </c:pt>
                <c:pt idx="1789">
                  <c:v>40893</c:v>
                </c:pt>
                <c:pt idx="1790">
                  <c:v>40896</c:v>
                </c:pt>
                <c:pt idx="1791">
                  <c:v>40897</c:v>
                </c:pt>
                <c:pt idx="1792">
                  <c:v>40898</c:v>
                </c:pt>
                <c:pt idx="1793">
                  <c:v>40899</c:v>
                </c:pt>
                <c:pt idx="1794">
                  <c:v>40900</c:v>
                </c:pt>
                <c:pt idx="1795">
                  <c:v>40904</c:v>
                </c:pt>
                <c:pt idx="1796">
                  <c:v>40905</c:v>
                </c:pt>
                <c:pt idx="1797">
                  <c:v>40906</c:v>
                </c:pt>
                <c:pt idx="1798">
                  <c:v>40907</c:v>
                </c:pt>
                <c:pt idx="1799">
                  <c:v>40911</c:v>
                </c:pt>
                <c:pt idx="1800">
                  <c:v>40912</c:v>
                </c:pt>
                <c:pt idx="1801">
                  <c:v>40913</c:v>
                </c:pt>
                <c:pt idx="1802">
                  <c:v>40914</c:v>
                </c:pt>
                <c:pt idx="1803">
                  <c:v>40917</c:v>
                </c:pt>
                <c:pt idx="1804">
                  <c:v>40918</c:v>
                </c:pt>
                <c:pt idx="1805">
                  <c:v>40919</c:v>
                </c:pt>
                <c:pt idx="1806">
                  <c:v>40920</c:v>
                </c:pt>
                <c:pt idx="1807">
                  <c:v>40921</c:v>
                </c:pt>
                <c:pt idx="1808">
                  <c:v>40925</c:v>
                </c:pt>
                <c:pt idx="1809">
                  <c:v>40926</c:v>
                </c:pt>
                <c:pt idx="1810">
                  <c:v>40927</c:v>
                </c:pt>
                <c:pt idx="1811">
                  <c:v>40928</c:v>
                </c:pt>
                <c:pt idx="1812">
                  <c:v>40931</c:v>
                </c:pt>
                <c:pt idx="1813">
                  <c:v>40932</c:v>
                </c:pt>
                <c:pt idx="1814">
                  <c:v>40933</c:v>
                </c:pt>
                <c:pt idx="1815">
                  <c:v>40934</c:v>
                </c:pt>
                <c:pt idx="1816">
                  <c:v>40935</c:v>
                </c:pt>
                <c:pt idx="1817">
                  <c:v>40938</c:v>
                </c:pt>
                <c:pt idx="1818">
                  <c:v>40939</c:v>
                </c:pt>
                <c:pt idx="1819">
                  <c:v>40940</c:v>
                </c:pt>
                <c:pt idx="1820">
                  <c:v>40941</c:v>
                </c:pt>
                <c:pt idx="1821">
                  <c:v>40942</c:v>
                </c:pt>
                <c:pt idx="1822">
                  <c:v>40945</c:v>
                </c:pt>
                <c:pt idx="1823">
                  <c:v>40946</c:v>
                </c:pt>
                <c:pt idx="1824">
                  <c:v>40947</c:v>
                </c:pt>
                <c:pt idx="1825">
                  <c:v>40948</c:v>
                </c:pt>
                <c:pt idx="1826">
                  <c:v>40949</c:v>
                </c:pt>
                <c:pt idx="1827">
                  <c:v>40952</c:v>
                </c:pt>
                <c:pt idx="1828">
                  <c:v>40953</c:v>
                </c:pt>
                <c:pt idx="1829">
                  <c:v>40954</c:v>
                </c:pt>
                <c:pt idx="1830">
                  <c:v>40955</c:v>
                </c:pt>
                <c:pt idx="1831">
                  <c:v>40956</c:v>
                </c:pt>
                <c:pt idx="1832">
                  <c:v>40960</c:v>
                </c:pt>
                <c:pt idx="1833">
                  <c:v>40961</c:v>
                </c:pt>
                <c:pt idx="1834">
                  <c:v>40962</c:v>
                </c:pt>
                <c:pt idx="1835">
                  <c:v>40963</c:v>
                </c:pt>
                <c:pt idx="1836">
                  <c:v>40966</c:v>
                </c:pt>
                <c:pt idx="1837">
                  <c:v>40967</c:v>
                </c:pt>
                <c:pt idx="1838">
                  <c:v>40968</c:v>
                </c:pt>
                <c:pt idx="1839">
                  <c:v>40969</c:v>
                </c:pt>
                <c:pt idx="1840">
                  <c:v>40970</c:v>
                </c:pt>
                <c:pt idx="1841">
                  <c:v>40973</c:v>
                </c:pt>
                <c:pt idx="1842">
                  <c:v>40974</c:v>
                </c:pt>
                <c:pt idx="1843">
                  <c:v>40975</c:v>
                </c:pt>
                <c:pt idx="1844">
                  <c:v>40976</c:v>
                </c:pt>
                <c:pt idx="1845">
                  <c:v>40977</c:v>
                </c:pt>
                <c:pt idx="1846">
                  <c:v>40980</c:v>
                </c:pt>
                <c:pt idx="1847">
                  <c:v>40981</c:v>
                </c:pt>
                <c:pt idx="1848">
                  <c:v>40982</c:v>
                </c:pt>
                <c:pt idx="1849">
                  <c:v>40983</c:v>
                </c:pt>
                <c:pt idx="1850">
                  <c:v>40984</c:v>
                </c:pt>
                <c:pt idx="1851">
                  <c:v>40987</c:v>
                </c:pt>
                <c:pt idx="1852">
                  <c:v>40988</c:v>
                </c:pt>
                <c:pt idx="1853">
                  <c:v>40989</c:v>
                </c:pt>
                <c:pt idx="1854">
                  <c:v>40990</c:v>
                </c:pt>
                <c:pt idx="1855">
                  <c:v>40991</c:v>
                </c:pt>
                <c:pt idx="1856">
                  <c:v>40994</c:v>
                </c:pt>
                <c:pt idx="1857">
                  <c:v>40995</c:v>
                </c:pt>
                <c:pt idx="1858">
                  <c:v>40996</c:v>
                </c:pt>
                <c:pt idx="1859">
                  <c:v>40997</c:v>
                </c:pt>
                <c:pt idx="1860">
                  <c:v>40998</c:v>
                </c:pt>
                <c:pt idx="1861">
                  <c:v>41001</c:v>
                </c:pt>
                <c:pt idx="1862">
                  <c:v>41002</c:v>
                </c:pt>
                <c:pt idx="1863">
                  <c:v>41003</c:v>
                </c:pt>
                <c:pt idx="1864">
                  <c:v>41004</c:v>
                </c:pt>
                <c:pt idx="1865">
                  <c:v>41008</c:v>
                </c:pt>
                <c:pt idx="1866">
                  <c:v>41009</c:v>
                </c:pt>
                <c:pt idx="1867">
                  <c:v>41010</c:v>
                </c:pt>
                <c:pt idx="1868">
                  <c:v>41011</c:v>
                </c:pt>
                <c:pt idx="1869">
                  <c:v>41012</c:v>
                </c:pt>
                <c:pt idx="1870">
                  <c:v>41015</c:v>
                </c:pt>
                <c:pt idx="1871">
                  <c:v>41016</c:v>
                </c:pt>
                <c:pt idx="1872">
                  <c:v>41017</c:v>
                </c:pt>
                <c:pt idx="1873">
                  <c:v>41018</c:v>
                </c:pt>
                <c:pt idx="1874">
                  <c:v>41019</c:v>
                </c:pt>
                <c:pt idx="1875">
                  <c:v>41022</c:v>
                </c:pt>
                <c:pt idx="1876">
                  <c:v>41023</c:v>
                </c:pt>
                <c:pt idx="1877">
                  <c:v>41024</c:v>
                </c:pt>
                <c:pt idx="1878">
                  <c:v>41025</c:v>
                </c:pt>
                <c:pt idx="1879">
                  <c:v>41026</c:v>
                </c:pt>
                <c:pt idx="1880">
                  <c:v>41029</c:v>
                </c:pt>
                <c:pt idx="1881">
                  <c:v>41030</c:v>
                </c:pt>
                <c:pt idx="1882">
                  <c:v>41031</c:v>
                </c:pt>
                <c:pt idx="1883">
                  <c:v>41032</c:v>
                </c:pt>
                <c:pt idx="1884">
                  <c:v>41033</c:v>
                </c:pt>
                <c:pt idx="1885">
                  <c:v>41036</c:v>
                </c:pt>
                <c:pt idx="1886">
                  <c:v>41037</c:v>
                </c:pt>
                <c:pt idx="1887">
                  <c:v>41038</c:v>
                </c:pt>
                <c:pt idx="1888">
                  <c:v>41039</c:v>
                </c:pt>
                <c:pt idx="1889">
                  <c:v>41040</c:v>
                </c:pt>
                <c:pt idx="1890">
                  <c:v>41043</c:v>
                </c:pt>
                <c:pt idx="1891">
                  <c:v>41044</c:v>
                </c:pt>
                <c:pt idx="1892">
                  <c:v>41045</c:v>
                </c:pt>
                <c:pt idx="1893">
                  <c:v>41046</c:v>
                </c:pt>
                <c:pt idx="1894">
                  <c:v>41047</c:v>
                </c:pt>
                <c:pt idx="1895">
                  <c:v>41050</c:v>
                </c:pt>
                <c:pt idx="1896">
                  <c:v>41051</c:v>
                </c:pt>
                <c:pt idx="1897">
                  <c:v>41052</c:v>
                </c:pt>
                <c:pt idx="1898">
                  <c:v>41053</c:v>
                </c:pt>
                <c:pt idx="1899">
                  <c:v>41054</c:v>
                </c:pt>
                <c:pt idx="1900">
                  <c:v>41058</c:v>
                </c:pt>
                <c:pt idx="1901">
                  <c:v>41059</c:v>
                </c:pt>
                <c:pt idx="1902">
                  <c:v>41060</c:v>
                </c:pt>
                <c:pt idx="1903">
                  <c:v>41061</c:v>
                </c:pt>
                <c:pt idx="1904">
                  <c:v>41067</c:v>
                </c:pt>
                <c:pt idx="1905">
                  <c:v>41068</c:v>
                </c:pt>
                <c:pt idx="1906">
                  <c:v>41071</c:v>
                </c:pt>
                <c:pt idx="1907">
                  <c:v>41072</c:v>
                </c:pt>
                <c:pt idx="1908">
                  <c:v>41073</c:v>
                </c:pt>
                <c:pt idx="1909">
                  <c:v>41074</c:v>
                </c:pt>
                <c:pt idx="1910">
                  <c:v>41075</c:v>
                </c:pt>
                <c:pt idx="1911">
                  <c:v>41078</c:v>
                </c:pt>
                <c:pt idx="1912">
                  <c:v>41079</c:v>
                </c:pt>
                <c:pt idx="1913">
                  <c:v>41080</c:v>
                </c:pt>
                <c:pt idx="1914">
                  <c:v>41081</c:v>
                </c:pt>
                <c:pt idx="1915">
                  <c:v>41082</c:v>
                </c:pt>
                <c:pt idx="1916">
                  <c:v>41085</c:v>
                </c:pt>
                <c:pt idx="1917">
                  <c:v>41086</c:v>
                </c:pt>
                <c:pt idx="1918">
                  <c:v>41087</c:v>
                </c:pt>
                <c:pt idx="1919">
                  <c:v>41088</c:v>
                </c:pt>
                <c:pt idx="1920">
                  <c:v>41089</c:v>
                </c:pt>
                <c:pt idx="1921">
                  <c:v>41092</c:v>
                </c:pt>
                <c:pt idx="1922">
                  <c:v>41093</c:v>
                </c:pt>
                <c:pt idx="1923">
                  <c:v>41095</c:v>
                </c:pt>
                <c:pt idx="1924">
                  <c:v>41096</c:v>
                </c:pt>
                <c:pt idx="1925">
                  <c:v>41099</c:v>
                </c:pt>
                <c:pt idx="1926">
                  <c:v>41100</c:v>
                </c:pt>
                <c:pt idx="1927">
                  <c:v>41101</c:v>
                </c:pt>
                <c:pt idx="1928">
                  <c:v>41102</c:v>
                </c:pt>
                <c:pt idx="1929">
                  <c:v>41103</c:v>
                </c:pt>
                <c:pt idx="1930">
                  <c:v>41106</c:v>
                </c:pt>
                <c:pt idx="1931">
                  <c:v>41107</c:v>
                </c:pt>
                <c:pt idx="1932">
                  <c:v>41108</c:v>
                </c:pt>
                <c:pt idx="1933">
                  <c:v>41109</c:v>
                </c:pt>
                <c:pt idx="1934">
                  <c:v>41110</c:v>
                </c:pt>
                <c:pt idx="1935">
                  <c:v>41113</c:v>
                </c:pt>
                <c:pt idx="1936">
                  <c:v>41114</c:v>
                </c:pt>
                <c:pt idx="1937">
                  <c:v>41115</c:v>
                </c:pt>
                <c:pt idx="1938">
                  <c:v>41116</c:v>
                </c:pt>
                <c:pt idx="1939">
                  <c:v>41117</c:v>
                </c:pt>
                <c:pt idx="1940">
                  <c:v>41120</c:v>
                </c:pt>
                <c:pt idx="1941">
                  <c:v>41121</c:v>
                </c:pt>
                <c:pt idx="1942">
                  <c:v>41122</c:v>
                </c:pt>
                <c:pt idx="1943">
                  <c:v>41123</c:v>
                </c:pt>
                <c:pt idx="1944">
                  <c:v>41124</c:v>
                </c:pt>
                <c:pt idx="1945">
                  <c:v>41127</c:v>
                </c:pt>
                <c:pt idx="1946">
                  <c:v>41128</c:v>
                </c:pt>
                <c:pt idx="1947">
                  <c:v>41129</c:v>
                </c:pt>
                <c:pt idx="1948">
                  <c:v>41130</c:v>
                </c:pt>
                <c:pt idx="1949">
                  <c:v>41131</c:v>
                </c:pt>
                <c:pt idx="1950">
                  <c:v>41134</c:v>
                </c:pt>
                <c:pt idx="1951">
                  <c:v>41135</c:v>
                </c:pt>
                <c:pt idx="1952">
                  <c:v>41136</c:v>
                </c:pt>
                <c:pt idx="1953">
                  <c:v>41137</c:v>
                </c:pt>
                <c:pt idx="1954">
                  <c:v>41138</c:v>
                </c:pt>
                <c:pt idx="1955">
                  <c:v>41141</c:v>
                </c:pt>
                <c:pt idx="1956">
                  <c:v>41142</c:v>
                </c:pt>
                <c:pt idx="1957">
                  <c:v>41143</c:v>
                </c:pt>
                <c:pt idx="1958">
                  <c:v>41144</c:v>
                </c:pt>
                <c:pt idx="1959">
                  <c:v>41145</c:v>
                </c:pt>
                <c:pt idx="1960">
                  <c:v>41148</c:v>
                </c:pt>
                <c:pt idx="1961">
                  <c:v>41149</c:v>
                </c:pt>
                <c:pt idx="1962">
                  <c:v>41150</c:v>
                </c:pt>
                <c:pt idx="1963">
                  <c:v>41151</c:v>
                </c:pt>
                <c:pt idx="1964">
                  <c:v>41152</c:v>
                </c:pt>
                <c:pt idx="1965">
                  <c:v>41156</c:v>
                </c:pt>
                <c:pt idx="1966">
                  <c:v>41157</c:v>
                </c:pt>
                <c:pt idx="1967">
                  <c:v>41158</c:v>
                </c:pt>
                <c:pt idx="1968">
                  <c:v>41159</c:v>
                </c:pt>
                <c:pt idx="1969">
                  <c:v>41162</c:v>
                </c:pt>
                <c:pt idx="1970">
                  <c:v>41163</c:v>
                </c:pt>
                <c:pt idx="1971">
                  <c:v>41164</c:v>
                </c:pt>
                <c:pt idx="1972">
                  <c:v>41165</c:v>
                </c:pt>
                <c:pt idx="1973">
                  <c:v>41166</c:v>
                </c:pt>
                <c:pt idx="1974">
                  <c:v>41169</c:v>
                </c:pt>
                <c:pt idx="1975">
                  <c:v>41170</c:v>
                </c:pt>
                <c:pt idx="1976">
                  <c:v>41171</c:v>
                </c:pt>
                <c:pt idx="1977">
                  <c:v>41172</c:v>
                </c:pt>
                <c:pt idx="1978">
                  <c:v>41173</c:v>
                </c:pt>
                <c:pt idx="1979">
                  <c:v>41176</c:v>
                </c:pt>
                <c:pt idx="1980">
                  <c:v>41177</c:v>
                </c:pt>
                <c:pt idx="1981">
                  <c:v>41178</c:v>
                </c:pt>
                <c:pt idx="1982">
                  <c:v>41179</c:v>
                </c:pt>
                <c:pt idx="1983">
                  <c:v>41180</c:v>
                </c:pt>
                <c:pt idx="1984">
                  <c:v>41183</c:v>
                </c:pt>
                <c:pt idx="1985">
                  <c:v>41184</c:v>
                </c:pt>
                <c:pt idx="1986">
                  <c:v>41185</c:v>
                </c:pt>
                <c:pt idx="1987">
                  <c:v>41186</c:v>
                </c:pt>
                <c:pt idx="1988">
                  <c:v>41187</c:v>
                </c:pt>
                <c:pt idx="1989">
                  <c:v>41191</c:v>
                </c:pt>
                <c:pt idx="1990">
                  <c:v>41192</c:v>
                </c:pt>
                <c:pt idx="1991">
                  <c:v>41193</c:v>
                </c:pt>
                <c:pt idx="1992">
                  <c:v>41194</c:v>
                </c:pt>
                <c:pt idx="1993">
                  <c:v>41197</c:v>
                </c:pt>
                <c:pt idx="1994">
                  <c:v>41198</c:v>
                </c:pt>
                <c:pt idx="1995">
                  <c:v>41199</c:v>
                </c:pt>
                <c:pt idx="1996">
                  <c:v>41200</c:v>
                </c:pt>
                <c:pt idx="1997">
                  <c:v>41201</c:v>
                </c:pt>
                <c:pt idx="1998">
                  <c:v>41204</c:v>
                </c:pt>
                <c:pt idx="1999">
                  <c:v>41205</c:v>
                </c:pt>
                <c:pt idx="2000">
                  <c:v>41206</c:v>
                </c:pt>
                <c:pt idx="2001">
                  <c:v>41207</c:v>
                </c:pt>
                <c:pt idx="2002">
                  <c:v>41208</c:v>
                </c:pt>
                <c:pt idx="2003">
                  <c:v>41211</c:v>
                </c:pt>
                <c:pt idx="2004">
                  <c:v>41213</c:v>
                </c:pt>
                <c:pt idx="2005">
                  <c:v>41214</c:v>
                </c:pt>
                <c:pt idx="2006">
                  <c:v>41215</c:v>
                </c:pt>
                <c:pt idx="2007">
                  <c:v>41218</c:v>
                </c:pt>
                <c:pt idx="2008">
                  <c:v>41219</c:v>
                </c:pt>
                <c:pt idx="2009">
                  <c:v>41220</c:v>
                </c:pt>
                <c:pt idx="2010">
                  <c:v>41221</c:v>
                </c:pt>
                <c:pt idx="2011">
                  <c:v>41222</c:v>
                </c:pt>
                <c:pt idx="2012">
                  <c:v>41226</c:v>
                </c:pt>
                <c:pt idx="2013">
                  <c:v>41227</c:v>
                </c:pt>
                <c:pt idx="2014">
                  <c:v>41228</c:v>
                </c:pt>
                <c:pt idx="2015">
                  <c:v>41229</c:v>
                </c:pt>
                <c:pt idx="2016">
                  <c:v>41232</c:v>
                </c:pt>
                <c:pt idx="2017">
                  <c:v>41233</c:v>
                </c:pt>
                <c:pt idx="2018">
                  <c:v>41234</c:v>
                </c:pt>
                <c:pt idx="2019">
                  <c:v>41239</c:v>
                </c:pt>
                <c:pt idx="2020">
                  <c:v>41240</c:v>
                </c:pt>
                <c:pt idx="2021">
                  <c:v>41241</c:v>
                </c:pt>
                <c:pt idx="2022">
                  <c:v>41242</c:v>
                </c:pt>
                <c:pt idx="2023">
                  <c:v>41243</c:v>
                </c:pt>
                <c:pt idx="2024">
                  <c:v>41246</c:v>
                </c:pt>
                <c:pt idx="2025">
                  <c:v>41247</c:v>
                </c:pt>
                <c:pt idx="2026">
                  <c:v>41248</c:v>
                </c:pt>
                <c:pt idx="2027">
                  <c:v>41249</c:v>
                </c:pt>
                <c:pt idx="2028">
                  <c:v>41250</c:v>
                </c:pt>
                <c:pt idx="2029">
                  <c:v>41253</c:v>
                </c:pt>
                <c:pt idx="2030">
                  <c:v>41254</c:v>
                </c:pt>
                <c:pt idx="2031">
                  <c:v>41255</c:v>
                </c:pt>
                <c:pt idx="2032">
                  <c:v>41256</c:v>
                </c:pt>
                <c:pt idx="2033">
                  <c:v>41257</c:v>
                </c:pt>
                <c:pt idx="2034">
                  <c:v>41260</c:v>
                </c:pt>
                <c:pt idx="2035">
                  <c:v>41261</c:v>
                </c:pt>
                <c:pt idx="2036">
                  <c:v>41262</c:v>
                </c:pt>
                <c:pt idx="2037">
                  <c:v>41263</c:v>
                </c:pt>
                <c:pt idx="2038">
                  <c:v>41264</c:v>
                </c:pt>
                <c:pt idx="2039">
                  <c:v>41267</c:v>
                </c:pt>
                <c:pt idx="2040">
                  <c:v>41269</c:v>
                </c:pt>
                <c:pt idx="2041">
                  <c:v>41270</c:v>
                </c:pt>
                <c:pt idx="2042">
                  <c:v>41271</c:v>
                </c:pt>
                <c:pt idx="2043">
                  <c:v>41274</c:v>
                </c:pt>
                <c:pt idx="2044">
                  <c:v>41276</c:v>
                </c:pt>
                <c:pt idx="2045">
                  <c:v>41277</c:v>
                </c:pt>
                <c:pt idx="2046">
                  <c:v>41278</c:v>
                </c:pt>
                <c:pt idx="2047">
                  <c:v>41281</c:v>
                </c:pt>
                <c:pt idx="2048">
                  <c:v>41282</c:v>
                </c:pt>
                <c:pt idx="2049">
                  <c:v>41283</c:v>
                </c:pt>
                <c:pt idx="2050">
                  <c:v>41284</c:v>
                </c:pt>
                <c:pt idx="2051">
                  <c:v>41285</c:v>
                </c:pt>
                <c:pt idx="2052">
                  <c:v>41288</c:v>
                </c:pt>
                <c:pt idx="2053">
                  <c:v>41289</c:v>
                </c:pt>
                <c:pt idx="2054">
                  <c:v>41290</c:v>
                </c:pt>
                <c:pt idx="2055">
                  <c:v>41291</c:v>
                </c:pt>
                <c:pt idx="2056">
                  <c:v>41292</c:v>
                </c:pt>
                <c:pt idx="2057">
                  <c:v>41296</c:v>
                </c:pt>
                <c:pt idx="2058">
                  <c:v>41297</c:v>
                </c:pt>
                <c:pt idx="2059">
                  <c:v>41298</c:v>
                </c:pt>
                <c:pt idx="2060">
                  <c:v>41299</c:v>
                </c:pt>
                <c:pt idx="2061">
                  <c:v>41302</c:v>
                </c:pt>
                <c:pt idx="2062">
                  <c:v>41303</c:v>
                </c:pt>
                <c:pt idx="2063">
                  <c:v>41304</c:v>
                </c:pt>
                <c:pt idx="2064">
                  <c:v>41305</c:v>
                </c:pt>
                <c:pt idx="2065">
                  <c:v>41306</c:v>
                </c:pt>
                <c:pt idx="2066">
                  <c:v>41309</c:v>
                </c:pt>
                <c:pt idx="2067">
                  <c:v>41310</c:v>
                </c:pt>
                <c:pt idx="2068">
                  <c:v>41311</c:v>
                </c:pt>
                <c:pt idx="2069">
                  <c:v>41312</c:v>
                </c:pt>
                <c:pt idx="2070">
                  <c:v>41313</c:v>
                </c:pt>
                <c:pt idx="2071">
                  <c:v>41316</c:v>
                </c:pt>
                <c:pt idx="2072">
                  <c:v>41317</c:v>
                </c:pt>
                <c:pt idx="2073">
                  <c:v>41318</c:v>
                </c:pt>
                <c:pt idx="2074">
                  <c:v>41319</c:v>
                </c:pt>
                <c:pt idx="2075">
                  <c:v>41320</c:v>
                </c:pt>
                <c:pt idx="2076">
                  <c:v>41324</c:v>
                </c:pt>
                <c:pt idx="2077">
                  <c:v>41325</c:v>
                </c:pt>
                <c:pt idx="2078">
                  <c:v>41326</c:v>
                </c:pt>
                <c:pt idx="2079">
                  <c:v>41327</c:v>
                </c:pt>
                <c:pt idx="2080">
                  <c:v>41330</c:v>
                </c:pt>
                <c:pt idx="2081">
                  <c:v>41331</c:v>
                </c:pt>
                <c:pt idx="2082">
                  <c:v>41332</c:v>
                </c:pt>
                <c:pt idx="2083">
                  <c:v>41333</c:v>
                </c:pt>
                <c:pt idx="2084">
                  <c:v>41334</c:v>
                </c:pt>
                <c:pt idx="2085">
                  <c:v>41337</c:v>
                </c:pt>
                <c:pt idx="2086">
                  <c:v>41338</c:v>
                </c:pt>
                <c:pt idx="2087">
                  <c:v>41339</c:v>
                </c:pt>
                <c:pt idx="2088">
                  <c:v>41340</c:v>
                </c:pt>
                <c:pt idx="2089">
                  <c:v>41341</c:v>
                </c:pt>
                <c:pt idx="2090">
                  <c:v>41344</c:v>
                </c:pt>
                <c:pt idx="2091">
                  <c:v>41345</c:v>
                </c:pt>
                <c:pt idx="2092">
                  <c:v>41346</c:v>
                </c:pt>
                <c:pt idx="2093">
                  <c:v>41347</c:v>
                </c:pt>
                <c:pt idx="2094">
                  <c:v>41348</c:v>
                </c:pt>
                <c:pt idx="2095">
                  <c:v>41351</c:v>
                </c:pt>
                <c:pt idx="2096">
                  <c:v>41352</c:v>
                </c:pt>
                <c:pt idx="2097">
                  <c:v>41353</c:v>
                </c:pt>
                <c:pt idx="2098">
                  <c:v>41354</c:v>
                </c:pt>
                <c:pt idx="2099">
                  <c:v>41355</c:v>
                </c:pt>
                <c:pt idx="2100">
                  <c:v>41358</c:v>
                </c:pt>
                <c:pt idx="2101">
                  <c:v>41359</c:v>
                </c:pt>
                <c:pt idx="2102">
                  <c:v>41360</c:v>
                </c:pt>
                <c:pt idx="2103">
                  <c:v>41361</c:v>
                </c:pt>
                <c:pt idx="2104">
                  <c:v>41365</c:v>
                </c:pt>
                <c:pt idx="2105">
                  <c:v>41366</c:v>
                </c:pt>
                <c:pt idx="2106">
                  <c:v>41367</c:v>
                </c:pt>
                <c:pt idx="2107">
                  <c:v>41368</c:v>
                </c:pt>
                <c:pt idx="2108">
                  <c:v>41369</c:v>
                </c:pt>
                <c:pt idx="2109">
                  <c:v>41372</c:v>
                </c:pt>
                <c:pt idx="2110">
                  <c:v>41373</c:v>
                </c:pt>
                <c:pt idx="2111">
                  <c:v>41374</c:v>
                </c:pt>
                <c:pt idx="2112">
                  <c:v>41375</c:v>
                </c:pt>
                <c:pt idx="2113">
                  <c:v>41376</c:v>
                </c:pt>
                <c:pt idx="2114">
                  <c:v>41379</c:v>
                </c:pt>
                <c:pt idx="2115">
                  <c:v>41380</c:v>
                </c:pt>
                <c:pt idx="2116">
                  <c:v>41381</c:v>
                </c:pt>
                <c:pt idx="2117">
                  <c:v>41382</c:v>
                </c:pt>
                <c:pt idx="2118">
                  <c:v>41383</c:v>
                </c:pt>
                <c:pt idx="2119">
                  <c:v>41386</c:v>
                </c:pt>
                <c:pt idx="2120">
                  <c:v>41387</c:v>
                </c:pt>
                <c:pt idx="2121">
                  <c:v>41388</c:v>
                </c:pt>
                <c:pt idx="2122">
                  <c:v>41389</c:v>
                </c:pt>
                <c:pt idx="2123">
                  <c:v>41390</c:v>
                </c:pt>
                <c:pt idx="2124">
                  <c:v>41393</c:v>
                </c:pt>
                <c:pt idx="2125">
                  <c:v>41394</c:v>
                </c:pt>
                <c:pt idx="2126">
                  <c:v>41395</c:v>
                </c:pt>
                <c:pt idx="2127">
                  <c:v>41396</c:v>
                </c:pt>
                <c:pt idx="2128">
                  <c:v>41397</c:v>
                </c:pt>
                <c:pt idx="2129">
                  <c:v>41400</c:v>
                </c:pt>
                <c:pt idx="2130">
                  <c:v>41401</c:v>
                </c:pt>
                <c:pt idx="2131">
                  <c:v>41402</c:v>
                </c:pt>
                <c:pt idx="2132">
                  <c:v>41403</c:v>
                </c:pt>
                <c:pt idx="2133">
                  <c:v>41404</c:v>
                </c:pt>
                <c:pt idx="2134">
                  <c:v>41407</c:v>
                </c:pt>
                <c:pt idx="2135">
                  <c:v>41408</c:v>
                </c:pt>
                <c:pt idx="2136">
                  <c:v>41409</c:v>
                </c:pt>
                <c:pt idx="2137">
                  <c:v>41410</c:v>
                </c:pt>
                <c:pt idx="2138">
                  <c:v>41411</c:v>
                </c:pt>
                <c:pt idx="2139">
                  <c:v>41414</c:v>
                </c:pt>
                <c:pt idx="2140">
                  <c:v>41415</c:v>
                </c:pt>
                <c:pt idx="2141">
                  <c:v>41416</c:v>
                </c:pt>
                <c:pt idx="2142">
                  <c:v>41417</c:v>
                </c:pt>
                <c:pt idx="2143">
                  <c:v>41418</c:v>
                </c:pt>
                <c:pt idx="2144">
                  <c:v>41422</c:v>
                </c:pt>
                <c:pt idx="2145">
                  <c:v>41423</c:v>
                </c:pt>
                <c:pt idx="2146">
                  <c:v>41424</c:v>
                </c:pt>
                <c:pt idx="2147">
                  <c:v>41425</c:v>
                </c:pt>
                <c:pt idx="2148">
                  <c:v>41428</c:v>
                </c:pt>
                <c:pt idx="2149">
                  <c:v>41429</c:v>
                </c:pt>
                <c:pt idx="2150">
                  <c:v>41430</c:v>
                </c:pt>
                <c:pt idx="2151">
                  <c:v>41431</c:v>
                </c:pt>
                <c:pt idx="2152">
                  <c:v>41432</c:v>
                </c:pt>
                <c:pt idx="2153">
                  <c:v>41435</c:v>
                </c:pt>
                <c:pt idx="2154">
                  <c:v>41436</c:v>
                </c:pt>
                <c:pt idx="2155">
                  <c:v>41437</c:v>
                </c:pt>
                <c:pt idx="2156">
                  <c:v>41438</c:v>
                </c:pt>
                <c:pt idx="2157">
                  <c:v>41439</c:v>
                </c:pt>
                <c:pt idx="2158">
                  <c:v>41442</c:v>
                </c:pt>
                <c:pt idx="2159">
                  <c:v>41443</c:v>
                </c:pt>
                <c:pt idx="2160">
                  <c:v>41444</c:v>
                </c:pt>
                <c:pt idx="2161">
                  <c:v>41445</c:v>
                </c:pt>
                <c:pt idx="2162">
                  <c:v>41446</c:v>
                </c:pt>
                <c:pt idx="2163">
                  <c:v>41449</c:v>
                </c:pt>
                <c:pt idx="2164">
                  <c:v>41450</c:v>
                </c:pt>
                <c:pt idx="2165">
                  <c:v>41451</c:v>
                </c:pt>
                <c:pt idx="2166">
                  <c:v>41452</c:v>
                </c:pt>
                <c:pt idx="2167">
                  <c:v>41453</c:v>
                </c:pt>
                <c:pt idx="2168">
                  <c:v>41456</c:v>
                </c:pt>
                <c:pt idx="2169">
                  <c:v>41457</c:v>
                </c:pt>
                <c:pt idx="2170">
                  <c:v>41458</c:v>
                </c:pt>
                <c:pt idx="2171">
                  <c:v>41460</c:v>
                </c:pt>
                <c:pt idx="2172">
                  <c:v>41463</c:v>
                </c:pt>
                <c:pt idx="2173">
                  <c:v>41464</c:v>
                </c:pt>
                <c:pt idx="2174">
                  <c:v>41465</c:v>
                </c:pt>
                <c:pt idx="2175">
                  <c:v>41466</c:v>
                </c:pt>
                <c:pt idx="2176">
                  <c:v>41467</c:v>
                </c:pt>
                <c:pt idx="2177">
                  <c:v>41470</c:v>
                </c:pt>
                <c:pt idx="2178">
                  <c:v>41471</c:v>
                </c:pt>
                <c:pt idx="2179">
                  <c:v>41472</c:v>
                </c:pt>
                <c:pt idx="2180">
                  <c:v>41473</c:v>
                </c:pt>
                <c:pt idx="2181">
                  <c:v>41474</c:v>
                </c:pt>
                <c:pt idx="2182">
                  <c:v>41477</c:v>
                </c:pt>
                <c:pt idx="2183">
                  <c:v>41478</c:v>
                </c:pt>
                <c:pt idx="2184">
                  <c:v>41479</c:v>
                </c:pt>
                <c:pt idx="2185">
                  <c:v>41480</c:v>
                </c:pt>
                <c:pt idx="2186">
                  <c:v>41481</c:v>
                </c:pt>
                <c:pt idx="2187">
                  <c:v>41484</c:v>
                </c:pt>
                <c:pt idx="2188">
                  <c:v>41485</c:v>
                </c:pt>
                <c:pt idx="2189">
                  <c:v>41486</c:v>
                </c:pt>
                <c:pt idx="2190">
                  <c:v>41487</c:v>
                </c:pt>
                <c:pt idx="2191">
                  <c:v>41488</c:v>
                </c:pt>
                <c:pt idx="2192">
                  <c:v>41491</c:v>
                </c:pt>
                <c:pt idx="2193">
                  <c:v>41492</c:v>
                </c:pt>
                <c:pt idx="2194">
                  <c:v>41493</c:v>
                </c:pt>
                <c:pt idx="2195">
                  <c:v>41494</c:v>
                </c:pt>
                <c:pt idx="2196">
                  <c:v>41495</c:v>
                </c:pt>
                <c:pt idx="2197">
                  <c:v>41498</c:v>
                </c:pt>
                <c:pt idx="2198">
                  <c:v>41499</c:v>
                </c:pt>
                <c:pt idx="2199">
                  <c:v>41500</c:v>
                </c:pt>
                <c:pt idx="2200">
                  <c:v>41501</c:v>
                </c:pt>
                <c:pt idx="2201">
                  <c:v>41502</c:v>
                </c:pt>
                <c:pt idx="2202">
                  <c:v>41505</c:v>
                </c:pt>
                <c:pt idx="2203">
                  <c:v>41506</c:v>
                </c:pt>
                <c:pt idx="2204">
                  <c:v>41507</c:v>
                </c:pt>
                <c:pt idx="2205">
                  <c:v>41508</c:v>
                </c:pt>
                <c:pt idx="2206">
                  <c:v>41509</c:v>
                </c:pt>
                <c:pt idx="2207">
                  <c:v>41512</c:v>
                </c:pt>
                <c:pt idx="2208">
                  <c:v>41513</c:v>
                </c:pt>
                <c:pt idx="2209">
                  <c:v>41514</c:v>
                </c:pt>
                <c:pt idx="2210">
                  <c:v>41515</c:v>
                </c:pt>
                <c:pt idx="2211">
                  <c:v>41516</c:v>
                </c:pt>
                <c:pt idx="2212">
                  <c:v>41520</c:v>
                </c:pt>
                <c:pt idx="2213">
                  <c:v>41521</c:v>
                </c:pt>
                <c:pt idx="2214">
                  <c:v>41522</c:v>
                </c:pt>
                <c:pt idx="2215">
                  <c:v>41523</c:v>
                </c:pt>
                <c:pt idx="2216">
                  <c:v>41526</c:v>
                </c:pt>
                <c:pt idx="2217">
                  <c:v>41527</c:v>
                </c:pt>
                <c:pt idx="2218">
                  <c:v>41528</c:v>
                </c:pt>
                <c:pt idx="2219">
                  <c:v>41529</c:v>
                </c:pt>
                <c:pt idx="2220">
                  <c:v>41530</c:v>
                </c:pt>
                <c:pt idx="2221">
                  <c:v>41533</c:v>
                </c:pt>
                <c:pt idx="2222">
                  <c:v>41534</c:v>
                </c:pt>
                <c:pt idx="2223">
                  <c:v>41535</c:v>
                </c:pt>
                <c:pt idx="2224">
                  <c:v>41536</c:v>
                </c:pt>
                <c:pt idx="2225">
                  <c:v>41537</c:v>
                </c:pt>
                <c:pt idx="2226">
                  <c:v>41540</c:v>
                </c:pt>
                <c:pt idx="2227">
                  <c:v>41541</c:v>
                </c:pt>
                <c:pt idx="2228">
                  <c:v>41542</c:v>
                </c:pt>
                <c:pt idx="2229">
                  <c:v>41543</c:v>
                </c:pt>
                <c:pt idx="2230">
                  <c:v>41544</c:v>
                </c:pt>
                <c:pt idx="2231">
                  <c:v>41547</c:v>
                </c:pt>
                <c:pt idx="2232">
                  <c:v>41548</c:v>
                </c:pt>
                <c:pt idx="2233">
                  <c:v>41549</c:v>
                </c:pt>
                <c:pt idx="2234">
                  <c:v>41550</c:v>
                </c:pt>
                <c:pt idx="2235">
                  <c:v>41551</c:v>
                </c:pt>
                <c:pt idx="2236">
                  <c:v>41554</c:v>
                </c:pt>
                <c:pt idx="2237">
                  <c:v>41555</c:v>
                </c:pt>
                <c:pt idx="2238">
                  <c:v>41556</c:v>
                </c:pt>
                <c:pt idx="2239">
                  <c:v>41557</c:v>
                </c:pt>
                <c:pt idx="2240">
                  <c:v>41558</c:v>
                </c:pt>
                <c:pt idx="2241">
                  <c:v>41562</c:v>
                </c:pt>
                <c:pt idx="2242">
                  <c:v>41563</c:v>
                </c:pt>
                <c:pt idx="2243">
                  <c:v>41564</c:v>
                </c:pt>
                <c:pt idx="2244">
                  <c:v>41565</c:v>
                </c:pt>
                <c:pt idx="2245">
                  <c:v>41568</c:v>
                </c:pt>
                <c:pt idx="2246">
                  <c:v>41569</c:v>
                </c:pt>
                <c:pt idx="2247">
                  <c:v>41570</c:v>
                </c:pt>
                <c:pt idx="2248">
                  <c:v>41571</c:v>
                </c:pt>
                <c:pt idx="2249">
                  <c:v>41572</c:v>
                </c:pt>
                <c:pt idx="2250">
                  <c:v>41575</c:v>
                </c:pt>
                <c:pt idx="2251">
                  <c:v>41576</c:v>
                </c:pt>
                <c:pt idx="2252">
                  <c:v>41577</c:v>
                </c:pt>
                <c:pt idx="2253">
                  <c:v>41578</c:v>
                </c:pt>
                <c:pt idx="2254">
                  <c:v>41579</c:v>
                </c:pt>
                <c:pt idx="2255">
                  <c:v>41582</c:v>
                </c:pt>
                <c:pt idx="2256">
                  <c:v>41583</c:v>
                </c:pt>
                <c:pt idx="2257">
                  <c:v>41584</c:v>
                </c:pt>
                <c:pt idx="2258">
                  <c:v>41585</c:v>
                </c:pt>
                <c:pt idx="2259">
                  <c:v>41586</c:v>
                </c:pt>
                <c:pt idx="2260">
                  <c:v>41590</c:v>
                </c:pt>
                <c:pt idx="2261">
                  <c:v>41591</c:v>
                </c:pt>
                <c:pt idx="2262">
                  <c:v>41592</c:v>
                </c:pt>
                <c:pt idx="2263">
                  <c:v>41593</c:v>
                </c:pt>
                <c:pt idx="2264">
                  <c:v>41596</c:v>
                </c:pt>
                <c:pt idx="2265">
                  <c:v>41597</c:v>
                </c:pt>
                <c:pt idx="2266">
                  <c:v>41598</c:v>
                </c:pt>
                <c:pt idx="2267">
                  <c:v>41599</c:v>
                </c:pt>
                <c:pt idx="2268">
                  <c:v>41600</c:v>
                </c:pt>
                <c:pt idx="2269">
                  <c:v>41603</c:v>
                </c:pt>
                <c:pt idx="2270">
                  <c:v>41604</c:v>
                </c:pt>
                <c:pt idx="2271">
                  <c:v>41605</c:v>
                </c:pt>
                <c:pt idx="2272">
                  <c:v>41610</c:v>
                </c:pt>
                <c:pt idx="2273">
                  <c:v>41611</c:v>
                </c:pt>
                <c:pt idx="2274">
                  <c:v>41612</c:v>
                </c:pt>
                <c:pt idx="2275">
                  <c:v>41613</c:v>
                </c:pt>
                <c:pt idx="2276">
                  <c:v>41614</c:v>
                </c:pt>
                <c:pt idx="2277">
                  <c:v>41617</c:v>
                </c:pt>
                <c:pt idx="2278">
                  <c:v>41618</c:v>
                </c:pt>
                <c:pt idx="2279">
                  <c:v>41619</c:v>
                </c:pt>
                <c:pt idx="2280">
                  <c:v>41620</c:v>
                </c:pt>
                <c:pt idx="2281">
                  <c:v>41621</c:v>
                </c:pt>
                <c:pt idx="2282">
                  <c:v>41624</c:v>
                </c:pt>
                <c:pt idx="2283">
                  <c:v>41625</c:v>
                </c:pt>
                <c:pt idx="2284">
                  <c:v>41626</c:v>
                </c:pt>
                <c:pt idx="2285">
                  <c:v>41627</c:v>
                </c:pt>
                <c:pt idx="2286">
                  <c:v>41628</c:v>
                </c:pt>
                <c:pt idx="2287">
                  <c:v>41631</c:v>
                </c:pt>
                <c:pt idx="2288">
                  <c:v>41632</c:v>
                </c:pt>
                <c:pt idx="2289">
                  <c:v>41634</c:v>
                </c:pt>
                <c:pt idx="2290">
                  <c:v>41635</c:v>
                </c:pt>
                <c:pt idx="2291">
                  <c:v>41638</c:v>
                </c:pt>
                <c:pt idx="2292">
                  <c:v>41639</c:v>
                </c:pt>
                <c:pt idx="2293">
                  <c:v>41641</c:v>
                </c:pt>
                <c:pt idx="2294">
                  <c:v>41642</c:v>
                </c:pt>
                <c:pt idx="2295">
                  <c:v>41645</c:v>
                </c:pt>
                <c:pt idx="2296">
                  <c:v>41646</c:v>
                </c:pt>
                <c:pt idx="2297">
                  <c:v>41647</c:v>
                </c:pt>
                <c:pt idx="2298">
                  <c:v>41648</c:v>
                </c:pt>
                <c:pt idx="2299">
                  <c:v>41649</c:v>
                </c:pt>
                <c:pt idx="2300">
                  <c:v>41652</c:v>
                </c:pt>
                <c:pt idx="2301">
                  <c:v>41653</c:v>
                </c:pt>
                <c:pt idx="2302">
                  <c:v>41654</c:v>
                </c:pt>
                <c:pt idx="2303">
                  <c:v>41655</c:v>
                </c:pt>
                <c:pt idx="2304">
                  <c:v>41656</c:v>
                </c:pt>
                <c:pt idx="2305">
                  <c:v>41660</c:v>
                </c:pt>
                <c:pt idx="2306">
                  <c:v>41661</c:v>
                </c:pt>
                <c:pt idx="2307">
                  <c:v>41662</c:v>
                </c:pt>
                <c:pt idx="2308">
                  <c:v>41663</c:v>
                </c:pt>
                <c:pt idx="2309">
                  <c:v>41666</c:v>
                </c:pt>
                <c:pt idx="2310">
                  <c:v>41667</c:v>
                </c:pt>
                <c:pt idx="2311">
                  <c:v>41668</c:v>
                </c:pt>
                <c:pt idx="2312">
                  <c:v>41669</c:v>
                </c:pt>
                <c:pt idx="2313">
                  <c:v>41670</c:v>
                </c:pt>
                <c:pt idx="2314">
                  <c:v>41673</c:v>
                </c:pt>
                <c:pt idx="2315">
                  <c:v>41674</c:v>
                </c:pt>
                <c:pt idx="2316">
                  <c:v>41675</c:v>
                </c:pt>
                <c:pt idx="2317">
                  <c:v>41676</c:v>
                </c:pt>
                <c:pt idx="2318">
                  <c:v>41677</c:v>
                </c:pt>
                <c:pt idx="2319">
                  <c:v>41680</c:v>
                </c:pt>
                <c:pt idx="2320">
                  <c:v>41681</c:v>
                </c:pt>
                <c:pt idx="2321">
                  <c:v>41682</c:v>
                </c:pt>
                <c:pt idx="2322">
                  <c:v>41683</c:v>
                </c:pt>
                <c:pt idx="2323">
                  <c:v>41684</c:v>
                </c:pt>
                <c:pt idx="2324">
                  <c:v>41688</c:v>
                </c:pt>
                <c:pt idx="2325">
                  <c:v>41689</c:v>
                </c:pt>
                <c:pt idx="2326">
                  <c:v>41690</c:v>
                </c:pt>
                <c:pt idx="2327">
                  <c:v>41691</c:v>
                </c:pt>
                <c:pt idx="2328">
                  <c:v>41694</c:v>
                </c:pt>
                <c:pt idx="2329">
                  <c:v>41695</c:v>
                </c:pt>
                <c:pt idx="2330">
                  <c:v>41696</c:v>
                </c:pt>
                <c:pt idx="2331">
                  <c:v>41697</c:v>
                </c:pt>
                <c:pt idx="2332">
                  <c:v>41698</c:v>
                </c:pt>
                <c:pt idx="2333">
                  <c:v>41701</c:v>
                </c:pt>
                <c:pt idx="2334">
                  <c:v>41702</c:v>
                </c:pt>
                <c:pt idx="2335">
                  <c:v>41703</c:v>
                </c:pt>
                <c:pt idx="2336">
                  <c:v>41704</c:v>
                </c:pt>
                <c:pt idx="2337">
                  <c:v>41705</c:v>
                </c:pt>
                <c:pt idx="2338">
                  <c:v>41708</c:v>
                </c:pt>
                <c:pt idx="2339">
                  <c:v>41709</c:v>
                </c:pt>
                <c:pt idx="2340">
                  <c:v>41710</c:v>
                </c:pt>
                <c:pt idx="2341">
                  <c:v>41711</c:v>
                </c:pt>
                <c:pt idx="2342">
                  <c:v>41712</c:v>
                </c:pt>
                <c:pt idx="2343">
                  <c:v>41715</c:v>
                </c:pt>
                <c:pt idx="2344">
                  <c:v>41716</c:v>
                </c:pt>
                <c:pt idx="2345">
                  <c:v>41717</c:v>
                </c:pt>
                <c:pt idx="2346">
                  <c:v>41718</c:v>
                </c:pt>
                <c:pt idx="2347">
                  <c:v>41719</c:v>
                </c:pt>
                <c:pt idx="2348">
                  <c:v>41722</c:v>
                </c:pt>
                <c:pt idx="2349">
                  <c:v>41723</c:v>
                </c:pt>
                <c:pt idx="2350">
                  <c:v>41724</c:v>
                </c:pt>
                <c:pt idx="2351">
                  <c:v>41725</c:v>
                </c:pt>
                <c:pt idx="2352">
                  <c:v>41726</c:v>
                </c:pt>
                <c:pt idx="2353">
                  <c:v>41729</c:v>
                </c:pt>
                <c:pt idx="2354">
                  <c:v>41730</c:v>
                </c:pt>
                <c:pt idx="2355">
                  <c:v>41731</c:v>
                </c:pt>
                <c:pt idx="2356">
                  <c:v>41732</c:v>
                </c:pt>
                <c:pt idx="2357">
                  <c:v>41733</c:v>
                </c:pt>
                <c:pt idx="2358">
                  <c:v>41736</c:v>
                </c:pt>
                <c:pt idx="2359">
                  <c:v>41737</c:v>
                </c:pt>
                <c:pt idx="2360">
                  <c:v>41738</c:v>
                </c:pt>
                <c:pt idx="2361">
                  <c:v>41739</c:v>
                </c:pt>
                <c:pt idx="2362">
                  <c:v>41740</c:v>
                </c:pt>
                <c:pt idx="2363">
                  <c:v>41743</c:v>
                </c:pt>
                <c:pt idx="2364">
                  <c:v>41744</c:v>
                </c:pt>
                <c:pt idx="2365">
                  <c:v>41745</c:v>
                </c:pt>
                <c:pt idx="2366">
                  <c:v>41746</c:v>
                </c:pt>
                <c:pt idx="2367">
                  <c:v>41750</c:v>
                </c:pt>
                <c:pt idx="2368">
                  <c:v>41751</c:v>
                </c:pt>
                <c:pt idx="2369">
                  <c:v>41752</c:v>
                </c:pt>
                <c:pt idx="2370">
                  <c:v>41753</c:v>
                </c:pt>
                <c:pt idx="2371">
                  <c:v>41754</c:v>
                </c:pt>
                <c:pt idx="2372">
                  <c:v>41757</c:v>
                </c:pt>
                <c:pt idx="2373">
                  <c:v>41758</c:v>
                </c:pt>
                <c:pt idx="2374">
                  <c:v>41759</c:v>
                </c:pt>
                <c:pt idx="2375">
                  <c:v>41760</c:v>
                </c:pt>
                <c:pt idx="2376">
                  <c:v>41761</c:v>
                </c:pt>
                <c:pt idx="2377">
                  <c:v>41764</c:v>
                </c:pt>
                <c:pt idx="2378">
                  <c:v>41765</c:v>
                </c:pt>
                <c:pt idx="2379">
                  <c:v>41766</c:v>
                </c:pt>
                <c:pt idx="2380">
                  <c:v>41767</c:v>
                </c:pt>
                <c:pt idx="2381">
                  <c:v>41768</c:v>
                </c:pt>
                <c:pt idx="2382">
                  <c:v>41771</c:v>
                </c:pt>
                <c:pt idx="2383">
                  <c:v>41772</c:v>
                </c:pt>
                <c:pt idx="2384">
                  <c:v>41773</c:v>
                </c:pt>
                <c:pt idx="2385">
                  <c:v>41774</c:v>
                </c:pt>
                <c:pt idx="2386">
                  <c:v>41775</c:v>
                </c:pt>
                <c:pt idx="2387">
                  <c:v>41778</c:v>
                </c:pt>
                <c:pt idx="2388">
                  <c:v>41779</c:v>
                </c:pt>
                <c:pt idx="2389">
                  <c:v>41780</c:v>
                </c:pt>
                <c:pt idx="2390">
                  <c:v>41781</c:v>
                </c:pt>
                <c:pt idx="2391">
                  <c:v>41782</c:v>
                </c:pt>
                <c:pt idx="2392">
                  <c:v>41786</c:v>
                </c:pt>
                <c:pt idx="2393">
                  <c:v>41787</c:v>
                </c:pt>
                <c:pt idx="2394">
                  <c:v>41788</c:v>
                </c:pt>
                <c:pt idx="2395">
                  <c:v>41789</c:v>
                </c:pt>
                <c:pt idx="2396">
                  <c:v>41792</c:v>
                </c:pt>
                <c:pt idx="2397">
                  <c:v>41793</c:v>
                </c:pt>
                <c:pt idx="2398">
                  <c:v>41794</c:v>
                </c:pt>
                <c:pt idx="2399">
                  <c:v>41795</c:v>
                </c:pt>
                <c:pt idx="2400">
                  <c:v>41796</c:v>
                </c:pt>
                <c:pt idx="2401">
                  <c:v>41799</c:v>
                </c:pt>
                <c:pt idx="2402">
                  <c:v>41800</c:v>
                </c:pt>
                <c:pt idx="2403">
                  <c:v>41801</c:v>
                </c:pt>
                <c:pt idx="2404">
                  <c:v>41802</c:v>
                </c:pt>
                <c:pt idx="2405">
                  <c:v>41803</c:v>
                </c:pt>
                <c:pt idx="2406">
                  <c:v>41806</c:v>
                </c:pt>
                <c:pt idx="2407">
                  <c:v>41807</c:v>
                </c:pt>
                <c:pt idx="2408">
                  <c:v>41808</c:v>
                </c:pt>
                <c:pt idx="2409">
                  <c:v>41809</c:v>
                </c:pt>
                <c:pt idx="2410">
                  <c:v>41810</c:v>
                </c:pt>
                <c:pt idx="2411">
                  <c:v>41813</c:v>
                </c:pt>
                <c:pt idx="2412">
                  <c:v>41814</c:v>
                </c:pt>
                <c:pt idx="2413">
                  <c:v>41815</c:v>
                </c:pt>
                <c:pt idx="2414">
                  <c:v>41816</c:v>
                </c:pt>
                <c:pt idx="2415">
                  <c:v>41817</c:v>
                </c:pt>
                <c:pt idx="2416">
                  <c:v>41820</c:v>
                </c:pt>
                <c:pt idx="2417">
                  <c:v>41821</c:v>
                </c:pt>
                <c:pt idx="2418">
                  <c:v>41822</c:v>
                </c:pt>
                <c:pt idx="2419">
                  <c:v>41823</c:v>
                </c:pt>
                <c:pt idx="2420">
                  <c:v>41827</c:v>
                </c:pt>
                <c:pt idx="2421">
                  <c:v>41828</c:v>
                </c:pt>
                <c:pt idx="2422">
                  <c:v>41829</c:v>
                </c:pt>
                <c:pt idx="2423">
                  <c:v>41830</c:v>
                </c:pt>
                <c:pt idx="2424">
                  <c:v>41831</c:v>
                </c:pt>
                <c:pt idx="2425">
                  <c:v>41834</c:v>
                </c:pt>
                <c:pt idx="2426">
                  <c:v>41835</c:v>
                </c:pt>
                <c:pt idx="2427">
                  <c:v>41836</c:v>
                </c:pt>
                <c:pt idx="2428">
                  <c:v>41837</c:v>
                </c:pt>
                <c:pt idx="2429">
                  <c:v>41838</c:v>
                </c:pt>
                <c:pt idx="2430">
                  <c:v>41841</c:v>
                </c:pt>
                <c:pt idx="2431">
                  <c:v>41842</c:v>
                </c:pt>
                <c:pt idx="2432">
                  <c:v>41843</c:v>
                </c:pt>
                <c:pt idx="2433">
                  <c:v>41844</c:v>
                </c:pt>
                <c:pt idx="2434">
                  <c:v>41845</c:v>
                </c:pt>
                <c:pt idx="2435">
                  <c:v>41848</c:v>
                </c:pt>
                <c:pt idx="2436">
                  <c:v>41849</c:v>
                </c:pt>
                <c:pt idx="2437">
                  <c:v>41850</c:v>
                </c:pt>
                <c:pt idx="2438">
                  <c:v>41851</c:v>
                </c:pt>
                <c:pt idx="2439">
                  <c:v>41852</c:v>
                </c:pt>
                <c:pt idx="2440">
                  <c:v>41855</c:v>
                </c:pt>
                <c:pt idx="2441">
                  <c:v>41856</c:v>
                </c:pt>
                <c:pt idx="2442">
                  <c:v>41857</c:v>
                </c:pt>
                <c:pt idx="2443">
                  <c:v>41858</c:v>
                </c:pt>
                <c:pt idx="2444">
                  <c:v>41859</c:v>
                </c:pt>
                <c:pt idx="2445">
                  <c:v>41862</c:v>
                </c:pt>
                <c:pt idx="2446">
                  <c:v>41863</c:v>
                </c:pt>
                <c:pt idx="2447">
                  <c:v>41864</c:v>
                </c:pt>
                <c:pt idx="2448">
                  <c:v>41865</c:v>
                </c:pt>
                <c:pt idx="2449">
                  <c:v>41866</c:v>
                </c:pt>
                <c:pt idx="2450">
                  <c:v>41869</c:v>
                </c:pt>
                <c:pt idx="2451">
                  <c:v>41870</c:v>
                </c:pt>
                <c:pt idx="2452">
                  <c:v>41871</c:v>
                </c:pt>
                <c:pt idx="2453">
                  <c:v>41872</c:v>
                </c:pt>
                <c:pt idx="2454">
                  <c:v>41873</c:v>
                </c:pt>
                <c:pt idx="2455">
                  <c:v>41876</c:v>
                </c:pt>
                <c:pt idx="2456">
                  <c:v>41877</c:v>
                </c:pt>
                <c:pt idx="2457">
                  <c:v>41878</c:v>
                </c:pt>
                <c:pt idx="2458">
                  <c:v>41879</c:v>
                </c:pt>
                <c:pt idx="2459">
                  <c:v>41880</c:v>
                </c:pt>
                <c:pt idx="2460">
                  <c:v>41883</c:v>
                </c:pt>
                <c:pt idx="2461">
                  <c:v>41884</c:v>
                </c:pt>
                <c:pt idx="2462">
                  <c:v>41885</c:v>
                </c:pt>
                <c:pt idx="2463">
                  <c:v>41886</c:v>
                </c:pt>
                <c:pt idx="2464">
                  <c:v>41887</c:v>
                </c:pt>
                <c:pt idx="2465">
                  <c:v>41890</c:v>
                </c:pt>
                <c:pt idx="2466">
                  <c:v>41891</c:v>
                </c:pt>
                <c:pt idx="2467">
                  <c:v>41892</c:v>
                </c:pt>
                <c:pt idx="2468">
                  <c:v>41893</c:v>
                </c:pt>
                <c:pt idx="2469">
                  <c:v>41894</c:v>
                </c:pt>
                <c:pt idx="2470">
                  <c:v>41897</c:v>
                </c:pt>
                <c:pt idx="2471">
                  <c:v>41898</c:v>
                </c:pt>
                <c:pt idx="2472">
                  <c:v>41899</c:v>
                </c:pt>
                <c:pt idx="2473">
                  <c:v>41900</c:v>
                </c:pt>
                <c:pt idx="2474">
                  <c:v>41901</c:v>
                </c:pt>
                <c:pt idx="2475">
                  <c:v>41904</c:v>
                </c:pt>
                <c:pt idx="2476">
                  <c:v>41905</c:v>
                </c:pt>
                <c:pt idx="2477">
                  <c:v>41906</c:v>
                </c:pt>
                <c:pt idx="2478">
                  <c:v>41907</c:v>
                </c:pt>
                <c:pt idx="2479">
                  <c:v>41908</c:v>
                </c:pt>
                <c:pt idx="2480">
                  <c:v>41911</c:v>
                </c:pt>
                <c:pt idx="2481">
                  <c:v>41912</c:v>
                </c:pt>
                <c:pt idx="2482">
                  <c:v>41913</c:v>
                </c:pt>
                <c:pt idx="2483">
                  <c:v>41914</c:v>
                </c:pt>
                <c:pt idx="2484">
                  <c:v>41915</c:v>
                </c:pt>
                <c:pt idx="2485">
                  <c:v>41918</c:v>
                </c:pt>
                <c:pt idx="2486">
                  <c:v>41919</c:v>
                </c:pt>
                <c:pt idx="2487">
                  <c:v>41920</c:v>
                </c:pt>
                <c:pt idx="2488">
                  <c:v>41921</c:v>
                </c:pt>
                <c:pt idx="2489">
                  <c:v>41922</c:v>
                </c:pt>
                <c:pt idx="2490">
                  <c:v>41925</c:v>
                </c:pt>
                <c:pt idx="2491">
                  <c:v>41926</c:v>
                </c:pt>
                <c:pt idx="2492">
                  <c:v>41927</c:v>
                </c:pt>
                <c:pt idx="2493">
                  <c:v>41928</c:v>
                </c:pt>
                <c:pt idx="2494">
                  <c:v>41929</c:v>
                </c:pt>
                <c:pt idx="2495">
                  <c:v>41932</c:v>
                </c:pt>
                <c:pt idx="2496">
                  <c:v>41933</c:v>
                </c:pt>
                <c:pt idx="2497">
                  <c:v>41934</c:v>
                </c:pt>
                <c:pt idx="2498">
                  <c:v>41935</c:v>
                </c:pt>
                <c:pt idx="2499">
                  <c:v>41936</c:v>
                </c:pt>
                <c:pt idx="2500">
                  <c:v>41939</c:v>
                </c:pt>
                <c:pt idx="2501">
                  <c:v>41940</c:v>
                </c:pt>
                <c:pt idx="2502">
                  <c:v>41941</c:v>
                </c:pt>
                <c:pt idx="2503">
                  <c:v>41942</c:v>
                </c:pt>
                <c:pt idx="2504">
                  <c:v>41943</c:v>
                </c:pt>
                <c:pt idx="2505">
                  <c:v>41946</c:v>
                </c:pt>
                <c:pt idx="2506">
                  <c:v>41947</c:v>
                </c:pt>
                <c:pt idx="2507">
                  <c:v>41948</c:v>
                </c:pt>
                <c:pt idx="2508">
                  <c:v>41949</c:v>
                </c:pt>
                <c:pt idx="2509">
                  <c:v>41950</c:v>
                </c:pt>
                <c:pt idx="2510">
                  <c:v>41953</c:v>
                </c:pt>
                <c:pt idx="2511">
                  <c:v>41954</c:v>
                </c:pt>
                <c:pt idx="2512">
                  <c:v>41955</c:v>
                </c:pt>
                <c:pt idx="2513">
                  <c:v>41956</c:v>
                </c:pt>
                <c:pt idx="2514">
                  <c:v>41957</c:v>
                </c:pt>
                <c:pt idx="2515">
                  <c:v>41960</c:v>
                </c:pt>
                <c:pt idx="2516">
                  <c:v>41961</c:v>
                </c:pt>
                <c:pt idx="2517">
                  <c:v>41962</c:v>
                </c:pt>
                <c:pt idx="2518">
                  <c:v>41963</c:v>
                </c:pt>
                <c:pt idx="2519">
                  <c:v>41964</c:v>
                </c:pt>
                <c:pt idx="2520">
                  <c:v>41967</c:v>
                </c:pt>
                <c:pt idx="2521">
                  <c:v>41968</c:v>
                </c:pt>
                <c:pt idx="2522">
                  <c:v>41969</c:v>
                </c:pt>
                <c:pt idx="2523">
                  <c:v>41970</c:v>
                </c:pt>
                <c:pt idx="2524">
                  <c:v>41971</c:v>
                </c:pt>
                <c:pt idx="2525">
                  <c:v>41974</c:v>
                </c:pt>
                <c:pt idx="2526">
                  <c:v>41975</c:v>
                </c:pt>
                <c:pt idx="2527">
                  <c:v>41976</c:v>
                </c:pt>
                <c:pt idx="2528">
                  <c:v>41977</c:v>
                </c:pt>
                <c:pt idx="2529">
                  <c:v>41978</c:v>
                </c:pt>
                <c:pt idx="2530">
                  <c:v>41981</c:v>
                </c:pt>
                <c:pt idx="2531">
                  <c:v>41982</c:v>
                </c:pt>
                <c:pt idx="2532">
                  <c:v>41983</c:v>
                </c:pt>
                <c:pt idx="2533">
                  <c:v>41984</c:v>
                </c:pt>
                <c:pt idx="2534">
                  <c:v>41985</c:v>
                </c:pt>
                <c:pt idx="2535">
                  <c:v>41988</c:v>
                </c:pt>
                <c:pt idx="2536">
                  <c:v>41989</c:v>
                </c:pt>
                <c:pt idx="2537">
                  <c:v>41990</c:v>
                </c:pt>
                <c:pt idx="2538">
                  <c:v>41991</c:v>
                </c:pt>
                <c:pt idx="2539">
                  <c:v>41992</c:v>
                </c:pt>
                <c:pt idx="2540">
                  <c:v>41995</c:v>
                </c:pt>
                <c:pt idx="2541">
                  <c:v>41996</c:v>
                </c:pt>
                <c:pt idx="2542">
                  <c:v>41997</c:v>
                </c:pt>
                <c:pt idx="2543">
                  <c:v>41998</c:v>
                </c:pt>
                <c:pt idx="2544">
                  <c:v>41999</c:v>
                </c:pt>
                <c:pt idx="2545">
                  <c:v>42002</c:v>
                </c:pt>
                <c:pt idx="2546">
                  <c:v>42003</c:v>
                </c:pt>
                <c:pt idx="2547">
                  <c:v>42004</c:v>
                </c:pt>
                <c:pt idx="2548">
                  <c:v>42005</c:v>
                </c:pt>
                <c:pt idx="2549">
                  <c:v>42006</c:v>
                </c:pt>
                <c:pt idx="2550">
                  <c:v>42009</c:v>
                </c:pt>
                <c:pt idx="2551">
                  <c:v>42010</c:v>
                </c:pt>
                <c:pt idx="2552">
                  <c:v>42011</c:v>
                </c:pt>
                <c:pt idx="2553">
                  <c:v>42012</c:v>
                </c:pt>
                <c:pt idx="2554">
                  <c:v>42013</c:v>
                </c:pt>
                <c:pt idx="2555">
                  <c:v>42016</c:v>
                </c:pt>
                <c:pt idx="2556">
                  <c:v>42017</c:v>
                </c:pt>
                <c:pt idx="2557">
                  <c:v>42018</c:v>
                </c:pt>
                <c:pt idx="2558">
                  <c:v>42019</c:v>
                </c:pt>
                <c:pt idx="2559">
                  <c:v>42020</c:v>
                </c:pt>
                <c:pt idx="2560">
                  <c:v>42023</c:v>
                </c:pt>
                <c:pt idx="2561">
                  <c:v>42024</c:v>
                </c:pt>
                <c:pt idx="2562">
                  <c:v>42025</c:v>
                </c:pt>
                <c:pt idx="2563">
                  <c:v>42026</c:v>
                </c:pt>
                <c:pt idx="2564">
                  <c:v>42027</c:v>
                </c:pt>
                <c:pt idx="2565">
                  <c:v>42030</c:v>
                </c:pt>
                <c:pt idx="2566">
                  <c:v>42031</c:v>
                </c:pt>
                <c:pt idx="2567">
                  <c:v>42032</c:v>
                </c:pt>
                <c:pt idx="2568">
                  <c:v>42033</c:v>
                </c:pt>
                <c:pt idx="2569">
                  <c:v>42034</c:v>
                </c:pt>
                <c:pt idx="2570">
                  <c:v>42037</c:v>
                </c:pt>
                <c:pt idx="2571">
                  <c:v>42038</c:v>
                </c:pt>
                <c:pt idx="2572">
                  <c:v>42039</c:v>
                </c:pt>
                <c:pt idx="2573">
                  <c:v>42040</c:v>
                </c:pt>
                <c:pt idx="2574">
                  <c:v>42041</c:v>
                </c:pt>
                <c:pt idx="2575">
                  <c:v>42044</c:v>
                </c:pt>
                <c:pt idx="2576">
                  <c:v>42045</c:v>
                </c:pt>
                <c:pt idx="2577">
                  <c:v>42046</c:v>
                </c:pt>
                <c:pt idx="2578">
                  <c:v>42047</c:v>
                </c:pt>
                <c:pt idx="2579">
                  <c:v>42048</c:v>
                </c:pt>
                <c:pt idx="2580">
                  <c:v>42051</c:v>
                </c:pt>
                <c:pt idx="2581">
                  <c:v>42052</c:v>
                </c:pt>
                <c:pt idx="2582">
                  <c:v>42053</c:v>
                </c:pt>
                <c:pt idx="2583">
                  <c:v>42054</c:v>
                </c:pt>
                <c:pt idx="2584">
                  <c:v>42055</c:v>
                </c:pt>
                <c:pt idx="2585">
                  <c:v>42058</c:v>
                </c:pt>
                <c:pt idx="2586">
                  <c:v>42059</c:v>
                </c:pt>
                <c:pt idx="2587">
                  <c:v>42060</c:v>
                </c:pt>
                <c:pt idx="2588">
                  <c:v>42061</c:v>
                </c:pt>
                <c:pt idx="2589">
                  <c:v>42062</c:v>
                </c:pt>
                <c:pt idx="2590">
                  <c:v>42065</c:v>
                </c:pt>
                <c:pt idx="2591">
                  <c:v>42066</c:v>
                </c:pt>
                <c:pt idx="2592">
                  <c:v>42067</c:v>
                </c:pt>
                <c:pt idx="2593">
                  <c:v>42068</c:v>
                </c:pt>
                <c:pt idx="2594">
                  <c:v>42069</c:v>
                </c:pt>
                <c:pt idx="2595">
                  <c:v>42072</c:v>
                </c:pt>
                <c:pt idx="2596">
                  <c:v>42073</c:v>
                </c:pt>
                <c:pt idx="2597">
                  <c:v>42074</c:v>
                </c:pt>
                <c:pt idx="2598">
                  <c:v>42075</c:v>
                </c:pt>
                <c:pt idx="2599">
                  <c:v>42076</c:v>
                </c:pt>
                <c:pt idx="2600">
                  <c:v>42079</c:v>
                </c:pt>
                <c:pt idx="2601">
                  <c:v>42080</c:v>
                </c:pt>
                <c:pt idx="2602">
                  <c:v>42081</c:v>
                </c:pt>
                <c:pt idx="2603">
                  <c:v>42082</c:v>
                </c:pt>
                <c:pt idx="2604">
                  <c:v>42083</c:v>
                </c:pt>
                <c:pt idx="2605">
                  <c:v>42086</c:v>
                </c:pt>
                <c:pt idx="2606">
                  <c:v>42087</c:v>
                </c:pt>
                <c:pt idx="2607">
                  <c:v>42088</c:v>
                </c:pt>
                <c:pt idx="2608">
                  <c:v>42089</c:v>
                </c:pt>
                <c:pt idx="2609">
                  <c:v>42090</c:v>
                </c:pt>
                <c:pt idx="2610">
                  <c:v>42093</c:v>
                </c:pt>
                <c:pt idx="2611">
                  <c:v>42094</c:v>
                </c:pt>
                <c:pt idx="2612">
                  <c:v>42095</c:v>
                </c:pt>
                <c:pt idx="2613">
                  <c:v>42096</c:v>
                </c:pt>
                <c:pt idx="2614">
                  <c:v>42097</c:v>
                </c:pt>
                <c:pt idx="2615">
                  <c:v>42100</c:v>
                </c:pt>
                <c:pt idx="2616">
                  <c:v>42101</c:v>
                </c:pt>
                <c:pt idx="2617">
                  <c:v>42102</c:v>
                </c:pt>
                <c:pt idx="2618">
                  <c:v>42103</c:v>
                </c:pt>
                <c:pt idx="2619">
                  <c:v>42104</c:v>
                </c:pt>
                <c:pt idx="2620">
                  <c:v>42107</c:v>
                </c:pt>
                <c:pt idx="2621">
                  <c:v>42108</c:v>
                </c:pt>
                <c:pt idx="2622">
                  <c:v>42109</c:v>
                </c:pt>
                <c:pt idx="2623">
                  <c:v>42110</c:v>
                </c:pt>
                <c:pt idx="2624">
                  <c:v>42111</c:v>
                </c:pt>
                <c:pt idx="2625">
                  <c:v>42114</c:v>
                </c:pt>
                <c:pt idx="2626">
                  <c:v>42115</c:v>
                </c:pt>
                <c:pt idx="2627">
                  <c:v>42116</c:v>
                </c:pt>
                <c:pt idx="2628">
                  <c:v>42117</c:v>
                </c:pt>
                <c:pt idx="2629">
                  <c:v>42118</c:v>
                </c:pt>
                <c:pt idx="2630">
                  <c:v>42121</c:v>
                </c:pt>
                <c:pt idx="2631">
                  <c:v>42122</c:v>
                </c:pt>
                <c:pt idx="2632">
                  <c:v>42123</c:v>
                </c:pt>
                <c:pt idx="2633">
                  <c:v>42124</c:v>
                </c:pt>
                <c:pt idx="2634">
                  <c:v>42125</c:v>
                </c:pt>
                <c:pt idx="2635">
                  <c:v>42128</c:v>
                </c:pt>
                <c:pt idx="2636">
                  <c:v>42129</c:v>
                </c:pt>
                <c:pt idx="2637">
                  <c:v>42130</c:v>
                </c:pt>
                <c:pt idx="2638">
                  <c:v>42131</c:v>
                </c:pt>
                <c:pt idx="2639">
                  <c:v>42132</c:v>
                </c:pt>
                <c:pt idx="2640">
                  <c:v>42135</c:v>
                </c:pt>
                <c:pt idx="2641">
                  <c:v>42136</c:v>
                </c:pt>
                <c:pt idx="2642">
                  <c:v>42137</c:v>
                </c:pt>
                <c:pt idx="2643">
                  <c:v>42138</c:v>
                </c:pt>
                <c:pt idx="2644">
                  <c:v>42139</c:v>
                </c:pt>
                <c:pt idx="2645">
                  <c:v>42142</c:v>
                </c:pt>
                <c:pt idx="2646">
                  <c:v>42143</c:v>
                </c:pt>
                <c:pt idx="2647">
                  <c:v>42144</c:v>
                </c:pt>
                <c:pt idx="2648">
                  <c:v>42145</c:v>
                </c:pt>
                <c:pt idx="2649">
                  <c:v>42146</c:v>
                </c:pt>
                <c:pt idx="2650">
                  <c:v>42149</c:v>
                </c:pt>
                <c:pt idx="2651">
                  <c:v>42150</c:v>
                </c:pt>
                <c:pt idx="2652">
                  <c:v>42151</c:v>
                </c:pt>
                <c:pt idx="2653">
                  <c:v>42152</c:v>
                </c:pt>
                <c:pt idx="2654">
                  <c:v>42153</c:v>
                </c:pt>
                <c:pt idx="2655">
                  <c:v>42156</c:v>
                </c:pt>
                <c:pt idx="2656">
                  <c:v>42157</c:v>
                </c:pt>
                <c:pt idx="2657">
                  <c:v>42158</c:v>
                </c:pt>
                <c:pt idx="2658">
                  <c:v>42159</c:v>
                </c:pt>
                <c:pt idx="2659">
                  <c:v>42160</c:v>
                </c:pt>
                <c:pt idx="2660">
                  <c:v>42163</c:v>
                </c:pt>
                <c:pt idx="2661">
                  <c:v>42164</c:v>
                </c:pt>
                <c:pt idx="2662">
                  <c:v>42165</c:v>
                </c:pt>
                <c:pt idx="2663">
                  <c:v>42166</c:v>
                </c:pt>
                <c:pt idx="2664">
                  <c:v>42167</c:v>
                </c:pt>
                <c:pt idx="2665">
                  <c:v>42170</c:v>
                </c:pt>
                <c:pt idx="2666">
                  <c:v>42171</c:v>
                </c:pt>
                <c:pt idx="2667">
                  <c:v>42172</c:v>
                </c:pt>
                <c:pt idx="2668">
                  <c:v>42173</c:v>
                </c:pt>
                <c:pt idx="2669">
                  <c:v>42174</c:v>
                </c:pt>
                <c:pt idx="2670">
                  <c:v>42177</c:v>
                </c:pt>
                <c:pt idx="2671">
                  <c:v>42178</c:v>
                </c:pt>
                <c:pt idx="2672">
                  <c:v>42179</c:v>
                </c:pt>
                <c:pt idx="2673">
                  <c:v>42180</c:v>
                </c:pt>
                <c:pt idx="2674">
                  <c:v>42181</c:v>
                </c:pt>
                <c:pt idx="2675">
                  <c:v>42184</c:v>
                </c:pt>
                <c:pt idx="2676">
                  <c:v>42185</c:v>
                </c:pt>
                <c:pt idx="2677">
                  <c:v>42186</c:v>
                </c:pt>
                <c:pt idx="2678">
                  <c:v>42187</c:v>
                </c:pt>
                <c:pt idx="2679">
                  <c:v>42188</c:v>
                </c:pt>
                <c:pt idx="2680">
                  <c:v>42191</c:v>
                </c:pt>
                <c:pt idx="2681">
                  <c:v>42192</c:v>
                </c:pt>
                <c:pt idx="2682">
                  <c:v>42193</c:v>
                </c:pt>
                <c:pt idx="2683">
                  <c:v>42194</c:v>
                </c:pt>
                <c:pt idx="2684">
                  <c:v>42195</c:v>
                </c:pt>
                <c:pt idx="2685">
                  <c:v>42198</c:v>
                </c:pt>
                <c:pt idx="2686">
                  <c:v>42199</c:v>
                </c:pt>
                <c:pt idx="2687">
                  <c:v>42200</c:v>
                </c:pt>
                <c:pt idx="2688">
                  <c:v>42201</c:v>
                </c:pt>
                <c:pt idx="2689">
                  <c:v>42202</c:v>
                </c:pt>
                <c:pt idx="2690">
                  <c:v>42205</c:v>
                </c:pt>
                <c:pt idx="2691">
                  <c:v>42206</c:v>
                </c:pt>
                <c:pt idx="2692">
                  <c:v>42207</c:v>
                </c:pt>
                <c:pt idx="2693">
                  <c:v>42208</c:v>
                </c:pt>
                <c:pt idx="2694">
                  <c:v>42209</c:v>
                </c:pt>
                <c:pt idx="2695">
                  <c:v>42212</c:v>
                </c:pt>
                <c:pt idx="2696">
                  <c:v>42213</c:v>
                </c:pt>
                <c:pt idx="2697">
                  <c:v>42214</c:v>
                </c:pt>
                <c:pt idx="2698">
                  <c:v>42215</c:v>
                </c:pt>
                <c:pt idx="2699">
                  <c:v>42216</c:v>
                </c:pt>
                <c:pt idx="2700">
                  <c:v>42219</c:v>
                </c:pt>
                <c:pt idx="2701">
                  <c:v>42220</c:v>
                </c:pt>
                <c:pt idx="2702">
                  <c:v>42221</c:v>
                </c:pt>
                <c:pt idx="2703">
                  <c:v>42222</c:v>
                </c:pt>
                <c:pt idx="2704">
                  <c:v>42223</c:v>
                </c:pt>
                <c:pt idx="2705">
                  <c:v>42226</c:v>
                </c:pt>
                <c:pt idx="2706">
                  <c:v>42227</c:v>
                </c:pt>
                <c:pt idx="2707">
                  <c:v>42228</c:v>
                </c:pt>
                <c:pt idx="2708">
                  <c:v>42229</c:v>
                </c:pt>
                <c:pt idx="2709">
                  <c:v>42230</c:v>
                </c:pt>
                <c:pt idx="2710">
                  <c:v>42233</c:v>
                </c:pt>
                <c:pt idx="2711">
                  <c:v>42234</c:v>
                </c:pt>
                <c:pt idx="2712">
                  <c:v>42235</c:v>
                </c:pt>
                <c:pt idx="2713">
                  <c:v>42236</c:v>
                </c:pt>
                <c:pt idx="2714">
                  <c:v>42237</c:v>
                </c:pt>
                <c:pt idx="2715">
                  <c:v>42241</c:v>
                </c:pt>
                <c:pt idx="2716">
                  <c:v>42242</c:v>
                </c:pt>
                <c:pt idx="2717">
                  <c:v>42243</c:v>
                </c:pt>
                <c:pt idx="2718">
                  <c:v>42244</c:v>
                </c:pt>
                <c:pt idx="2719">
                  <c:v>42247</c:v>
                </c:pt>
                <c:pt idx="2720">
                  <c:v>42248</c:v>
                </c:pt>
                <c:pt idx="2721">
                  <c:v>42249</c:v>
                </c:pt>
                <c:pt idx="2722">
                  <c:v>42250</c:v>
                </c:pt>
                <c:pt idx="2723">
                  <c:v>42251</c:v>
                </c:pt>
                <c:pt idx="2724">
                  <c:v>42254</c:v>
                </c:pt>
                <c:pt idx="2725">
                  <c:v>42255</c:v>
                </c:pt>
                <c:pt idx="2726">
                  <c:v>42256</c:v>
                </c:pt>
                <c:pt idx="2727">
                  <c:v>42257</c:v>
                </c:pt>
                <c:pt idx="2728">
                  <c:v>42258</c:v>
                </c:pt>
                <c:pt idx="2729">
                  <c:v>42261</c:v>
                </c:pt>
                <c:pt idx="2730">
                  <c:v>42262</c:v>
                </c:pt>
                <c:pt idx="2731">
                  <c:v>42263</c:v>
                </c:pt>
                <c:pt idx="2732">
                  <c:v>42264</c:v>
                </c:pt>
                <c:pt idx="2733">
                  <c:v>42265</c:v>
                </c:pt>
                <c:pt idx="2734">
                  <c:v>42268</c:v>
                </c:pt>
                <c:pt idx="2735">
                  <c:v>42269</c:v>
                </c:pt>
                <c:pt idx="2736">
                  <c:v>42270</c:v>
                </c:pt>
                <c:pt idx="2737">
                  <c:v>42271</c:v>
                </c:pt>
                <c:pt idx="2738">
                  <c:v>42272</c:v>
                </c:pt>
                <c:pt idx="2739">
                  <c:v>42275</c:v>
                </c:pt>
                <c:pt idx="2740">
                  <c:v>42276</c:v>
                </c:pt>
                <c:pt idx="2741">
                  <c:v>42277</c:v>
                </c:pt>
                <c:pt idx="2742">
                  <c:v>42278</c:v>
                </c:pt>
                <c:pt idx="2743">
                  <c:v>42279</c:v>
                </c:pt>
                <c:pt idx="2744">
                  <c:v>42282</c:v>
                </c:pt>
                <c:pt idx="2745">
                  <c:v>42283</c:v>
                </c:pt>
                <c:pt idx="2746">
                  <c:v>42284</c:v>
                </c:pt>
                <c:pt idx="2747">
                  <c:v>42285</c:v>
                </c:pt>
                <c:pt idx="2748">
                  <c:v>42286</c:v>
                </c:pt>
                <c:pt idx="2749">
                  <c:v>42289</c:v>
                </c:pt>
                <c:pt idx="2750">
                  <c:v>42290</c:v>
                </c:pt>
                <c:pt idx="2751">
                  <c:v>42291</c:v>
                </c:pt>
                <c:pt idx="2752">
                  <c:v>42292</c:v>
                </c:pt>
                <c:pt idx="2753">
                  <c:v>42293</c:v>
                </c:pt>
                <c:pt idx="2754">
                  <c:v>42296</c:v>
                </c:pt>
                <c:pt idx="2755">
                  <c:v>42297</c:v>
                </c:pt>
                <c:pt idx="2756">
                  <c:v>42298</c:v>
                </c:pt>
                <c:pt idx="2757">
                  <c:v>42299</c:v>
                </c:pt>
                <c:pt idx="2758">
                  <c:v>42300</c:v>
                </c:pt>
                <c:pt idx="2759">
                  <c:v>42303</c:v>
                </c:pt>
                <c:pt idx="2760">
                  <c:v>42304</c:v>
                </c:pt>
                <c:pt idx="2761">
                  <c:v>42305</c:v>
                </c:pt>
                <c:pt idx="2762">
                  <c:v>42306</c:v>
                </c:pt>
                <c:pt idx="2763">
                  <c:v>42307</c:v>
                </c:pt>
                <c:pt idx="2764">
                  <c:v>42310</c:v>
                </c:pt>
                <c:pt idx="2765">
                  <c:v>42311</c:v>
                </c:pt>
                <c:pt idx="2766">
                  <c:v>42312</c:v>
                </c:pt>
                <c:pt idx="2767">
                  <c:v>42313</c:v>
                </c:pt>
                <c:pt idx="2768">
                  <c:v>42314</c:v>
                </c:pt>
                <c:pt idx="2769">
                  <c:v>42317</c:v>
                </c:pt>
                <c:pt idx="2770">
                  <c:v>42318</c:v>
                </c:pt>
                <c:pt idx="2771">
                  <c:v>42319</c:v>
                </c:pt>
                <c:pt idx="2772">
                  <c:v>42320</c:v>
                </c:pt>
                <c:pt idx="2773">
                  <c:v>42324</c:v>
                </c:pt>
                <c:pt idx="2774">
                  <c:v>42325</c:v>
                </c:pt>
                <c:pt idx="2775">
                  <c:v>42326</c:v>
                </c:pt>
                <c:pt idx="2776">
                  <c:v>42327</c:v>
                </c:pt>
                <c:pt idx="2777">
                  <c:v>42328</c:v>
                </c:pt>
                <c:pt idx="2778">
                  <c:v>42331</c:v>
                </c:pt>
                <c:pt idx="2779">
                  <c:v>42332</c:v>
                </c:pt>
                <c:pt idx="2780">
                  <c:v>42333</c:v>
                </c:pt>
                <c:pt idx="2781">
                  <c:v>42334</c:v>
                </c:pt>
                <c:pt idx="2782">
                  <c:v>42335</c:v>
                </c:pt>
                <c:pt idx="2783">
                  <c:v>42338</c:v>
                </c:pt>
                <c:pt idx="2784">
                  <c:v>42339</c:v>
                </c:pt>
                <c:pt idx="2785">
                  <c:v>42340</c:v>
                </c:pt>
                <c:pt idx="2786">
                  <c:v>42341</c:v>
                </c:pt>
                <c:pt idx="2787">
                  <c:v>42342</c:v>
                </c:pt>
                <c:pt idx="2788">
                  <c:v>42345</c:v>
                </c:pt>
                <c:pt idx="2789">
                  <c:v>42346</c:v>
                </c:pt>
                <c:pt idx="2790">
                  <c:v>42347</c:v>
                </c:pt>
                <c:pt idx="2791">
                  <c:v>42348</c:v>
                </c:pt>
                <c:pt idx="2792">
                  <c:v>42349</c:v>
                </c:pt>
                <c:pt idx="2793">
                  <c:v>42352</c:v>
                </c:pt>
                <c:pt idx="2794">
                  <c:v>42353</c:v>
                </c:pt>
                <c:pt idx="2795">
                  <c:v>42354</c:v>
                </c:pt>
                <c:pt idx="2796">
                  <c:v>42355</c:v>
                </c:pt>
                <c:pt idx="2797">
                  <c:v>42356</c:v>
                </c:pt>
                <c:pt idx="2798">
                  <c:v>42359</c:v>
                </c:pt>
                <c:pt idx="2799">
                  <c:v>42360</c:v>
                </c:pt>
                <c:pt idx="2800">
                  <c:v>42361</c:v>
                </c:pt>
                <c:pt idx="2801">
                  <c:v>42362</c:v>
                </c:pt>
                <c:pt idx="2802">
                  <c:v>42363</c:v>
                </c:pt>
                <c:pt idx="2803">
                  <c:v>42366</c:v>
                </c:pt>
                <c:pt idx="2804">
                  <c:v>42367</c:v>
                </c:pt>
                <c:pt idx="2805">
                  <c:v>42368</c:v>
                </c:pt>
                <c:pt idx="2806">
                  <c:v>42369</c:v>
                </c:pt>
                <c:pt idx="2807">
                  <c:v>42373</c:v>
                </c:pt>
                <c:pt idx="2808">
                  <c:v>42374</c:v>
                </c:pt>
                <c:pt idx="2809">
                  <c:v>42375</c:v>
                </c:pt>
                <c:pt idx="2810">
                  <c:v>42376</c:v>
                </c:pt>
                <c:pt idx="2811">
                  <c:v>42377</c:v>
                </c:pt>
                <c:pt idx="2812">
                  <c:v>42380</c:v>
                </c:pt>
                <c:pt idx="2813">
                  <c:v>42381</c:v>
                </c:pt>
                <c:pt idx="2814">
                  <c:v>42382</c:v>
                </c:pt>
                <c:pt idx="2815">
                  <c:v>42383</c:v>
                </c:pt>
                <c:pt idx="2816">
                  <c:v>42384</c:v>
                </c:pt>
                <c:pt idx="2817">
                  <c:v>42387</c:v>
                </c:pt>
                <c:pt idx="2818">
                  <c:v>42388</c:v>
                </c:pt>
                <c:pt idx="2819">
                  <c:v>42389</c:v>
                </c:pt>
                <c:pt idx="2820">
                  <c:v>42390</c:v>
                </c:pt>
                <c:pt idx="2821">
                  <c:v>42391</c:v>
                </c:pt>
                <c:pt idx="2822">
                  <c:v>42394</c:v>
                </c:pt>
                <c:pt idx="2823">
                  <c:v>42395</c:v>
                </c:pt>
                <c:pt idx="2824">
                  <c:v>42396</c:v>
                </c:pt>
                <c:pt idx="2825">
                  <c:v>42397</c:v>
                </c:pt>
                <c:pt idx="2826">
                  <c:v>42398</c:v>
                </c:pt>
                <c:pt idx="2827">
                  <c:v>42401</c:v>
                </c:pt>
                <c:pt idx="2828">
                  <c:v>42402</c:v>
                </c:pt>
                <c:pt idx="2829">
                  <c:v>42403</c:v>
                </c:pt>
                <c:pt idx="2830">
                  <c:v>42404</c:v>
                </c:pt>
                <c:pt idx="2831">
                  <c:v>42405</c:v>
                </c:pt>
                <c:pt idx="2832">
                  <c:v>42408</c:v>
                </c:pt>
                <c:pt idx="2833">
                  <c:v>42409</c:v>
                </c:pt>
                <c:pt idx="2834">
                  <c:v>42410</c:v>
                </c:pt>
                <c:pt idx="2835">
                  <c:v>42411</c:v>
                </c:pt>
                <c:pt idx="2836">
                  <c:v>42412</c:v>
                </c:pt>
                <c:pt idx="2837">
                  <c:v>42415</c:v>
                </c:pt>
                <c:pt idx="2838">
                  <c:v>42416</c:v>
                </c:pt>
                <c:pt idx="2839">
                  <c:v>42417</c:v>
                </c:pt>
                <c:pt idx="2840">
                  <c:v>42418</c:v>
                </c:pt>
                <c:pt idx="2841">
                  <c:v>42419</c:v>
                </c:pt>
                <c:pt idx="2842">
                  <c:v>42422</c:v>
                </c:pt>
                <c:pt idx="2843">
                  <c:v>42423</c:v>
                </c:pt>
                <c:pt idx="2844">
                  <c:v>42424</c:v>
                </c:pt>
                <c:pt idx="2845">
                  <c:v>42425</c:v>
                </c:pt>
                <c:pt idx="2846">
                  <c:v>42426</c:v>
                </c:pt>
                <c:pt idx="2847">
                  <c:v>42429</c:v>
                </c:pt>
                <c:pt idx="2848">
                  <c:v>42430</c:v>
                </c:pt>
                <c:pt idx="2849">
                  <c:v>42431</c:v>
                </c:pt>
                <c:pt idx="2850">
                  <c:v>42432</c:v>
                </c:pt>
                <c:pt idx="2851">
                  <c:v>42433</c:v>
                </c:pt>
                <c:pt idx="2852">
                  <c:v>42436</c:v>
                </c:pt>
                <c:pt idx="2853">
                  <c:v>42437</c:v>
                </c:pt>
                <c:pt idx="2854">
                  <c:v>42438</c:v>
                </c:pt>
                <c:pt idx="2855">
                  <c:v>42439</c:v>
                </c:pt>
                <c:pt idx="2856">
                  <c:v>42440</c:v>
                </c:pt>
                <c:pt idx="2857">
                  <c:v>42443</c:v>
                </c:pt>
                <c:pt idx="2858">
                  <c:v>42444</c:v>
                </c:pt>
                <c:pt idx="2859">
                  <c:v>42445</c:v>
                </c:pt>
                <c:pt idx="2860">
                  <c:v>42446</c:v>
                </c:pt>
                <c:pt idx="2861">
                  <c:v>42447</c:v>
                </c:pt>
                <c:pt idx="2862">
                  <c:v>42450</c:v>
                </c:pt>
                <c:pt idx="2863">
                  <c:v>42451</c:v>
                </c:pt>
                <c:pt idx="2864">
                  <c:v>42452</c:v>
                </c:pt>
                <c:pt idx="2865">
                  <c:v>42453</c:v>
                </c:pt>
                <c:pt idx="2866">
                  <c:v>42454</c:v>
                </c:pt>
                <c:pt idx="2867">
                  <c:v>42457</c:v>
                </c:pt>
                <c:pt idx="2868">
                  <c:v>42458</c:v>
                </c:pt>
                <c:pt idx="2869">
                  <c:v>42459</c:v>
                </c:pt>
                <c:pt idx="2870">
                  <c:v>42460</c:v>
                </c:pt>
                <c:pt idx="2871">
                  <c:v>42461</c:v>
                </c:pt>
                <c:pt idx="2872">
                  <c:v>42464</c:v>
                </c:pt>
                <c:pt idx="2873">
                  <c:v>42465</c:v>
                </c:pt>
                <c:pt idx="2874">
                  <c:v>42466</c:v>
                </c:pt>
                <c:pt idx="2875">
                  <c:v>42467</c:v>
                </c:pt>
                <c:pt idx="2876">
                  <c:v>42468</c:v>
                </c:pt>
                <c:pt idx="2877">
                  <c:v>42471</c:v>
                </c:pt>
                <c:pt idx="2878">
                  <c:v>42472</c:v>
                </c:pt>
                <c:pt idx="2879">
                  <c:v>42473</c:v>
                </c:pt>
                <c:pt idx="2880">
                  <c:v>42474</c:v>
                </c:pt>
                <c:pt idx="2881">
                  <c:v>42475</c:v>
                </c:pt>
                <c:pt idx="2882">
                  <c:v>42478</c:v>
                </c:pt>
                <c:pt idx="2883">
                  <c:v>42479</c:v>
                </c:pt>
                <c:pt idx="2884">
                  <c:v>42480</c:v>
                </c:pt>
                <c:pt idx="2885">
                  <c:v>42481</c:v>
                </c:pt>
                <c:pt idx="2886">
                  <c:v>42482</c:v>
                </c:pt>
                <c:pt idx="2887">
                  <c:v>42485</c:v>
                </c:pt>
                <c:pt idx="2888">
                  <c:v>42486</c:v>
                </c:pt>
                <c:pt idx="2889">
                  <c:v>42487</c:v>
                </c:pt>
                <c:pt idx="2890">
                  <c:v>42488</c:v>
                </c:pt>
                <c:pt idx="2891">
                  <c:v>42489</c:v>
                </c:pt>
                <c:pt idx="2892">
                  <c:v>42492</c:v>
                </c:pt>
                <c:pt idx="2893">
                  <c:v>42493</c:v>
                </c:pt>
                <c:pt idx="2894">
                  <c:v>42494</c:v>
                </c:pt>
                <c:pt idx="2895">
                  <c:v>42495</c:v>
                </c:pt>
                <c:pt idx="2896">
                  <c:v>42496</c:v>
                </c:pt>
                <c:pt idx="2897">
                  <c:v>42499</c:v>
                </c:pt>
                <c:pt idx="2898">
                  <c:v>42500</c:v>
                </c:pt>
                <c:pt idx="2899">
                  <c:v>42501</c:v>
                </c:pt>
                <c:pt idx="2900">
                  <c:v>42502</c:v>
                </c:pt>
                <c:pt idx="2901">
                  <c:v>42503</c:v>
                </c:pt>
                <c:pt idx="2902">
                  <c:v>42506</c:v>
                </c:pt>
                <c:pt idx="2903">
                  <c:v>42507</c:v>
                </c:pt>
                <c:pt idx="2904">
                  <c:v>42508</c:v>
                </c:pt>
                <c:pt idx="2905">
                  <c:v>42509</c:v>
                </c:pt>
                <c:pt idx="2906">
                  <c:v>42510</c:v>
                </c:pt>
                <c:pt idx="2907">
                  <c:v>42513</c:v>
                </c:pt>
                <c:pt idx="2908">
                  <c:v>42514</c:v>
                </c:pt>
                <c:pt idx="2909">
                  <c:v>42515</c:v>
                </c:pt>
                <c:pt idx="2910">
                  <c:v>42516</c:v>
                </c:pt>
                <c:pt idx="2911">
                  <c:v>42517</c:v>
                </c:pt>
                <c:pt idx="2912">
                  <c:v>42521</c:v>
                </c:pt>
                <c:pt idx="2913">
                  <c:v>42522</c:v>
                </c:pt>
                <c:pt idx="2914">
                  <c:v>42523</c:v>
                </c:pt>
                <c:pt idx="2915">
                  <c:v>42524</c:v>
                </c:pt>
                <c:pt idx="2916">
                  <c:v>42527</c:v>
                </c:pt>
                <c:pt idx="2917">
                  <c:v>42528</c:v>
                </c:pt>
                <c:pt idx="2918">
                  <c:v>42529</c:v>
                </c:pt>
                <c:pt idx="2919">
                  <c:v>42530</c:v>
                </c:pt>
                <c:pt idx="2920">
                  <c:v>42531</c:v>
                </c:pt>
                <c:pt idx="2921">
                  <c:v>42534</c:v>
                </c:pt>
                <c:pt idx="2922">
                  <c:v>42535</c:v>
                </c:pt>
                <c:pt idx="2923">
                  <c:v>42536</c:v>
                </c:pt>
                <c:pt idx="2924">
                  <c:v>42537</c:v>
                </c:pt>
                <c:pt idx="2925">
                  <c:v>42538</c:v>
                </c:pt>
                <c:pt idx="2926">
                  <c:v>42541</c:v>
                </c:pt>
                <c:pt idx="2927">
                  <c:v>42542</c:v>
                </c:pt>
                <c:pt idx="2928">
                  <c:v>42543</c:v>
                </c:pt>
                <c:pt idx="2929">
                  <c:v>42544</c:v>
                </c:pt>
                <c:pt idx="2930">
                  <c:v>42545</c:v>
                </c:pt>
                <c:pt idx="2931">
                  <c:v>42548</c:v>
                </c:pt>
                <c:pt idx="2932">
                  <c:v>42549</c:v>
                </c:pt>
                <c:pt idx="2933">
                  <c:v>42550</c:v>
                </c:pt>
                <c:pt idx="2934">
                  <c:v>42551</c:v>
                </c:pt>
                <c:pt idx="2935">
                  <c:v>42552</c:v>
                </c:pt>
                <c:pt idx="2936">
                  <c:v>42556</c:v>
                </c:pt>
                <c:pt idx="2937">
                  <c:v>42557</c:v>
                </c:pt>
                <c:pt idx="2938">
                  <c:v>42558</c:v>
                </c:pt>
                <c:pt idx="2939">
                  <c:v>42559</c:v>
                </c:pt>
                <c:pt idx="2940">
                  <c:v>42562</c:v>
                </c:pt>
                <c:pt idx="2941">
                  <c:v>42563</c:v>
                </c:pt>
                <c:pt idx="2942">
                  <c:v>42564</c:v>
                </c:pt>
                <c:pt idx="2943">
                  <c:v>42565</c:v>
                </c:pt>
                <c:pt idx="2944">
                  <c:v>42566</c:v>
                </c:pt>
                <c:pt idx="2945">
                  <c:v>42569</c:v>
                </c:pt>
                <c:pt idx="2946">
                  <c:v>42570</c:v>
                </c:pt>
                <c:pt idx="2947">
                  <c:v>42571</c:v>
                </c:pt>
                <c:pt idx="2948">
                  <c:v>42572</c:v>
                </c:pt>
                <c:pt idx="2949">
                  <c:v>42573</c:v>
                </c:pt>
                <c:pt idx="2950">
                  <c:v>42576</c:v>
                </c:pt>
                <c:pt idx="2951">
                  <c:v>42577</c:v>
                </c:pt>
                <c:pt idx="2952">
                  <c:v>42578</c:v>
                </c:pt>
                <c:pt idx="2953">
                  <c:v>42579</c:v>
                </c:pt>
                <c:pt idx="2954">
                  <c:v>42580</c:v>
                </c:pt>
                <c:pt idx="2955">
                  <c:v>42583</c:v>
                </c:pt>
                <c:pt idx="2956">
                  <c:v>42584</c:v>
                </c:pt>
                <c:pt idx="2957">
                  <c:v>42585</c:v>
                </c:pt>
                <c:pt idx="2958">
                  <c:v>42586</c:v>
                </c:pt>
                <c:pt idx="2959">
                  <c:v>42587</c:v>
                </c:pt>
                <c:pt idx="2960">
                  <c:v>42590</c:v>
                </c:pt>
                <c:pt idx="2961">
                  <c:v>42592</c:v>
                </c:pt>
                <c:pt idx="2962">
                  <c:v>42593</c:v>
                </c:pt>
                <c:pt idx="2963">
                  <c:v>42594</c:v>
                </c:pt>
                <c:pt idx="2964">
                  <c:v>42597</c:v>
                </c:pt>
                <c:pt idx="2965">
                  <c:v>42598</c:v>
                </c:pt>
                <c:pt idx="2966">
                  <c:v>42599</c:v>
                </c:pt>
                <c:pt idx="2967">
                  <c:v>42600</c:v>
                </c:pt>
                <c:pt idx="2968">
                  <c:v>42601</c:v>
                </c:pt>
                <c:pt idx="2969">
                  <c:v>42604</c:v>
                </c:pt>
                <c:pt idx="2970">
                  <c:v>42605</c:v>
                </c:pt>
                <c:pt idx="2971">
                  <c:v>42606</c:v>
                </c:pt>
                <c:pt idx="2972">
                  <c:v>42607</c:v>
                </c:pt>
                <c:pt idx="2973">
                  <c:v>42608</c:v>
                </c:pt>
                <c:pt idx="2974">
                  <c:v>42611</c:v>
                </c:pt>
                <c:pt idx="2975">
                  <c:v>42612</c:v>
                </c:pt>
                <c:pt idx="2976">
                  <c:v>42613</c:v>
                </c:pt>
                <c:pt idx="2977">
                  <c:v>42614</c:v>
                </c:pt>
                <c:pt idx="2978">
                  <c:v>42615</c:v>
                </c:pt>
                <c:pt idx="2979">
                  <c:v>42618</c:v>
                </c:pt>
                <c:pt idx="2980">
                  <c:v>42619</c:v>
                </c:pt>
                <c:pt idx="2981">
                  <c:v>42620</c:v>
                </c:pt>
                <c:pt idx="2982">
                  <c:v>42621</c:v>
                </c:pt>
                <c:pt idx="2983">
                  <c:v>42622</c:v>
                </c:pt>
                <c:pt idx="2984">
                  <c:v>42625</c:v>
                </c:pt>
                <c:pt idx="2985">
                  <c:v>42626</c:v>
                </c:pt>
                <c:pt idx="2986">
                  <c:v>42627</c:v>
                </c:pt>
                <c:pt idx="2987">
                  <c:v>42628</c:v>
                </c:pt>
                <c:pt idx="2988">
                  <c:v>42629</c:v>
                </c:pt>
                <c:pt idx="2989">
                  <c:v>42632</c:v>
                </c:pt>
                <c:pt idx="2990">
                  <c:v>42633</c:v>
                </c:pt>
                <c:pt idx="2991">
                  <c:v>42634</c:v>
                </c:pt>
                <c:pt idx="2992">
                  <c:v>42635</c:v>
                </c:pt>
                <c:pt idx="2993">
                  <c:v>42636</c:v>
                </c:pt>
                <c:pt idx="2994">
                  <c:v>42639</c:v>
                </c:pt>
                <c:pt idx="2995">
                  <c:v>42640</c:v>
                </c:pt>
                <c:pt idx="2996">
                  <c:v>42641</c:v>
                </c:pt>
                <c:pt idx="2997">
                  <c:v>42642</c:v>
                </c:pt>
                <c:pt idx="2998">
                  <c:v>42643</c:v>
                </c:pt>
                <c:pt idx="2999">
                  <c:v>42646</c:v>
                </c:pt>
                <c:pt idx="3000">
                  <c:v>42647</c:v>
                </c:pt>
                <c:pt idx="3001">
                  <c:v>42648</c:v>
                </c:pt>
                <c:pt idx="3002">
                  <c:v>42649</c:v>
                </c:pt>
                <c:pt idx="3003">
                  <c:v>42650</c:v>
                </c:pt>
                <c:pt idx="3004">
                  <c:v>42653</c:v>
                </c:pt>
                <c:pt idx="3005">
                  <c:v>42654</c:v>
                </c:pt>
                <c:pt idx="3006">
                  <c:v>42655</c:v>
                </c:pt>
                <c:pt idx="3007">
                  <c:v>42656</c:v>
                </c:pt>
                <c:pt idx="3008">
                  <c:v>42657</c:v>
                </c:pt>
                <c:pt idx="3009">
                  <c:v>42660</c:v>
                </c:pt>
                <c:pt idx="3010">
                  <c:v>42661</c:v>
                </c:pt>
                <c:pt idx="3011">
                  <c:v>42662</c:v>
                </c:pt>
                <c:pt idx="3012">
                  <c:v>42663</c:v>
                </c:pt>
                <c:pt idx="3013">
                  <c:v>42664</c:v>
                </c:pt>
                <c:pt idx="3014">
                  <c:v>42667</c:v>
                </c:pt>
                <c:pt idx="3015">
                  <c:v>42668</c:v>
                </c:pt>
                <c:pt idx="3016">
                  <c:v>42669</c:v>
                </c:pt>
                <c:pt idx="3017">
                  <c:v>42670</c:v>
                </c:pt>
                <c:pt idx="3018">
                  <c:v>42671</c:v>
                </c:pt>
                <c:pt idx="3019">
                  <c:v>42674</c:v>
                </c:pt>
                <c:pt idx="3020">
                  <c:v>42675</c:v>
                </c:pt>
                <c:pt idx="3021">
                  <c:v>42676</c:v>
                </c:pt>
                <c:pt idx="3022">
                  <c:v>42677</c:v>
                </c:pt>
                <c:pt idx="3023">
                  <c:v>42678</c:v>
                </c:pt>
                <c:pt idx="3024">
                  <c:v>42681</c:v>
                </c:pt>
                <c:pt idx="3025">
                  <c:v>42682</c:v>
                </c:pt>
                <c:pt idx="3026">
                  <c:v>42683</c:v>
                </c:pt>
                <c:pt idx="3027">
                  <c:v>42684</c:v>
                </c:pt>
                <c:pt idx="3028">
                  <c:v>42685</c:v>
                </c:pt>
                <c:pt idx="3029">
                  <c:v>42688</c:v>
                </c:pt>
                <c:pt idx="3030">
                  <c:v>42689</c:v>
                </c:pt>
                <c:pt idx="3031">
                  <c:v>42690</c:v>
                </c:pt>
                <c:pt idx="3032">
                  <c:v>42691</c:v>
                </c:pt>
                <c:pt idx="3033">
                  <c:v>42692</c:v>
                </c:pt>
                <c:pt idx="3034">
                  <c:v>42695</c:v>
                </c:pt>
                <c:pt idx="3035">
                  <c:v>42696</c:v>
                </c:pt>
                <c:pt idx="3036">
                  <c:v>42697</c:v>
                </c:pt>
                <c:pt idx="3037">
                  <c:v>42698</c:v>
                </c:pt>
                <c:pt idx="3038">
                  <c:v>42699</c:v>
                </c:pt>
                <c:pt idx="3039">
                  <c:v>42702</c:v>
                </c:pt>
                <c:pt idx="3040">
                  <c:v>42703</c:v>
                </c:pt>
                <c:pt idx="3041">
                  <c:v>42704</c:v>
                </c:pt>
                <c:pt idx="3042">
                  <c:v>42705</c:v>
                </c:pt>
                <c:pt idx="3043">
                  <c:v>42706</c:v>
                </c:pt>
                <c:pt idx="3044">
                  <c:v>42709</c:v>
                </c:pt>
                <c:pt idx="3045">
                  <c:v>42710</c:v>
                </c:pt>
                <c:pt idx="3046">
                  <c:v>42711</c:v>
                </c:pt>
                <c:pt idx="3047">
                  <c:v>42712</c:v>
                </c:pt>
                <c:pt idx="3048">
                  <c:v>42713</c:v>
                </c:pt>
                <c:pt idx="3049">
                  <c:v>42716</c:v>
                </c:pt>
                <c:pt idx="3050">
                  <c:v>42717</c:v>
                </c:pt>
                <c:pt idx="3051">
                  <c:v>42718</c:v>
                </c:pt>
                <c:pt idx="3052">
                  <c:v>42719</c:v>
                </c:pt>
                <c:pt idx="3053">
                  <c:v>42720</c:v>
                </c:pt>
                <c:pt idx="3054">
                  <c:v>42723</c:v>
                </c:pt>
                <c:pt idx="3055">
                  <c:v>42724</c:v>
                </c:pt>
                <c:pt idx="3056">
                  <c:v>42725</c:v>
                </c:pt>
                <c:pt idx="3057">
                  <c:v>42726</c:v>
                </c:pt>
                <c:pt idx="3058">
                  <c:v>42727</c:v>
                </c:pt>
                <c:pt idx="3059">
                  <c:v>42730</c:v>
                </c:pt>
                <c:pt idx="3060">
                  <c:v>42731</c:v>
                </c:pt>
                <c:pt idx="3061">
                  <c:v>42732</c:v>
                </c:pt>
                <c:pt idx="3062">
                  <c:v>42733</c:v>
                </c:pt>
                <c:pt idx="3063">
                  <c:v>42734</c:v>
                </c:pt>
                <c:pt idx="3064">
                  <c:v>42737</c:v>
                </c:pt>
                <c:pt idx="3065">
                  <c:v>42738</c:v>
                </c:pt>
                <c:pt idx="3066">
                  <c:v>42739</c:v>
                </c:pt>
                <c:pt idx="3067">
                  <c:v>42740</c:v>
                </c:pt>
                <c:pt idx="3068">
                  <c:v>42741</c:v>
                </c:pt>
                <c:pt idx="3069">
                  <c:v>42744</c:v>
                </c:pt>
                <c:pt idx="3070">
                  <c:v>42745</c:v>
                </c:pt>
                <c:pt idx="3071">
                  <c:v>42746</c:v>
                </c:pt>
                <c:pt idx="3072">
                  <c:v>42747</c:v>
                </c:pt>
                <c:pt idx="3073">
                  <c:v>42748</c:v>
                </c:pt>
                <c:pt idx="3074">
                  <c:v>42751</c:v>
                </c:pt>
                <c:pt idx="3075">
                  <c:v>42752</c:v>
                </c:pt>
                <c:pt idx="3076">
                  <c:v>42753</c:v>
                </c:pt>
                <c:pt idx="3077">
                  <c:v>42754</c:v>
                </c:pt>
                <c:pt idx="3078">
                  <c:v>42755</c:v>
                </c:pt>
                <c:pt idx="3079">
                  <c:v>42758</c:v>
                </c:pt>
                <c:pt idx="3080">
                  <c:v>42759</c:v>
                </c:pt>
                <c:pt idx="3081">
                  <c:v>42760</c:v>
                </c:pt>
                <c:pt idx="3082">
                  <c:v>42761</c:v>
                </c:pt>
                <c:pt idx="3083">
                  <c:v>42762</c:v>
                </c:pt>
                <c:pt idx="3084">
                  <c:v>42765</c:v>
                </c:pt>
                <c:pt idx="3085">
                  <c:v>42766</c:v>
                </c:pt>
                <c:pt idx="3086">
                  <c:v>42767</c:v>
                </c:pt>
                <c:pt idx="3087">
                  <c:v>42768</c:v>
                </c:pt>
                <c:pt idx="3088">
                  <c:v>42769</c:v>
                </c:pt>
                <c:pt idx="3089">
                  <c:v>42772</c:v>
                </c:pt>
                <c:pt idx="3090">
                  <c:v>42773</c:v>
                </c:pt>
                <c:pt idx="3091">
                  <c:v>42774</c:v>
                </c:pt>
                <c:pt idx="3092">
                  <c:v>42775</c:v>
                </c:pt>
                <c:pt idx="3093">
                  <c:v>42776</c:v>
                </c:pt>
                <c:pt idx="3094">
                  <c:v>42779</c:v>
                </c:pt>
                <c:pt idx="3095">
                  <c:v>42780</c:v>
                </c:pt>
                <c:pt idx="3096">
                  <c:v>42781</c:v>
                </c:pt>
                <c:pt idx="3097">
                  <c:v>42782</c:v>
                </c:pt>
                <c:pt idx="3098">
                  <c:v>42783</c:v>
                </c:pt>
                <c:pt idx="3099">
                  <c:v>42786</c:v>
                </c:pt>
                <c:pt idx="3100">
                  <c:v>42787</c:v>
                </c:pt>
                <c:pt idx="3101">
                  <c:v>42788</c:v>
                </c:pt>
                <c:pt idx="3102">
                  <c:v>42789</c:v>
                </c:pt>
                <c:pt idx="3103">
                  <c:v>42790</c:v>
                </c:pt>
                <c:pt idx="3104">
                  <c:v>42793</c:v>
                </c:pt>
                <c:pt idx="3105">
                  <c:v>42795</c:v>
                </c:pt>
                <c:pt idx="3106">
                  <c:v>42796</c:v>
                </c:pt>
                <c:pt idx="3107">
                  <c:v>42797</c:v>
                </c:pt>
                <c:pt idx="3108">
                  <c:v>42800</c:v>
                </c:pt>
                <c:pt idx="3109">
                  <c:v>42801</c:v>
                </c:pt>
                <c:pt idx="3110">
                  <c:v>42802</c:v>
                </c:pt>
                <c:pt idx="3111">
                  <c:v>42803</c:v>
                </c:pt>
                <c:pt idx="3112">
                  <c:v>42804</c:v>
                </c:pt>
                <c:pt idx="3113">
                  <c:v>42807</c:v>
                </c:pt>
                <c:pt idx="3114">
                  <c:v>42808</c:v>
                </c:pt>
                <c:pt idx="3115">
                  <c:v>42809</c:v>
                </c:pt>
                <c:pt idx="3116">
                  <c:v>42810</c:v>
                </c:pt>
                <c:pt idx="3117">
                  <c:v>42811</c:v>
                </c:pt>
                <c:pt idx="3118">
                  <c:v>42814</c:v>
                </c:pt>
                <c:pt idx="3119">
                  <c:v>42815</c:v>
                </c:pt>
                <c:pt idx="3120">
                  <c:v>42816</c:v>
                </c:pt>
                <c:pt idx="3121">
                  <c:v>42817</c:v>
                </c:pt>
                <c:pt idx="3122">
                  <c:v>42818</c:v>
                </c:pt>
                <c:pt idx="3123">
                  <c:v>42821</c:v>
                </c:pt>
                <c:pt idx="3124">
                  <c:v>42822</c:v>
                </c:pt>
                <c:pt idx="3125">
                  <c:v>42823</c:v>
                </c:pt>
                <c:pt idx="3126">
                  <c:v>42824</c:v>
                </c:pt>
                <c:pt idx="3127">
                  <c:v>42825</c:v>
                </c:pt>
                <c:pt idx="3128">
                  <c:v>42828</c:v>
                </c:pt>
                <c:pt idx="3129">
                  <c:v>42829</c:v>
                </c:pt>
                <c:pt idx="3130">
                  <c:v>42830</c:v>
                </c:pt>
                <c:pt idx="3131">
                  <c:v>42831</c:v>
                </c:pt>
                <c:pt idx="3132">
                  <c:v>42832</c:v>
                </c:pt>
                <c:pt idx="3133">
                  <c:v>42835</c:v>
                </c:pt>
                <c:pt idx="3134">
                  <c:v>42836</c:v>
                </c:pt>
                <c:pt idx="3135">
                  <c:v>42837</c:v>
                </c:pt>
                <c:pt idx="3136">
                  <c:v>42838</c:v>
                </c:pt>
                <c:pt idx="3137">
                  <c:v>42842</c:v>
                </c:pt>
                <c:pt idx="3138">
                  <c:v>42843</c:v>
                </c:pt>
                <c:pt idx="3139">
                  <c:v>42844</c:v>
                </c:pt>
                <c:pt idx="3140">
                  <c:v>42845</c:v>
                </c:pt>
                <c:pt idx="3141">
                  <c:v>42846</c:v>
                </c:pt>
                <c:pt idx="3142">
                  <c:v>42849</c:v>
                </c:pt>
                <c:pt idx="3143">
                  <c:v>42850</c:v>
                </c:pt>
                <c:pt idx="3144">
                  <c:v>42851</c:v>
                </c:pt>
                <c:pt idx="3145">
                  <c:v>42852</c:v>
                </c:pt>
                <c:pt idx="3146">
                  <c:v>42853</c:v>
                </c:pt>
                <c:pt idx="3147">
                  <c:v>42856</c:v>
                </c:pt>
                <c:pt idx="3148">
                  <c:v>42857</c:v>
                </c:pt>
                <c:pt idx="3149">
                  <c:v>42858</c:v>
                </c:pt>
                <c:pt idx="3150">
                  <c:v>42859</c:v>
                </c:pt>
                <c:pt idx="3151">
                  <c:v>42860</c:v>
                </c:pt>
                <c:pt idx="3152">
                  <c:v>42863</c:v>
                </c:pt>
                <c:pt idx="3153">
                  <c:v>42864</c:v>
                </c:pt>
                <c:pt idx="3154">
                  <c:v>42865</c:v>
                </c:pt>
                <c:pt idx="3155">
                  <c:v>42866</c:v>
                </c:pt>
                <c:pt idx="3156">
                  <c:v>42867</c:v>
                </c:pt>
                <c:pt idx="3157">
                  <c:v>42870</c:v>
                </c:pt>
                <c:pt idx="3158">
                  <c:v>42871</c:v>
                </c:pt>
                <c:pt idx="3159">
                  <c:v>42872</c:v>
                </c:pt>
                <c:pt idx="3160">
                  <c:v>42873</c:v>
                </c:pt>
                <c:pt idx="3161">
                  <c:v>42874</c:v>
                </c:pt>
                <c:pt idx="3162">
                  <c:v>42877</c:v>
                </c:pt>
                <c:pt idx="3163">
                  <c:v>42878</c:v>
                </c:pt>
                <c:pt idx="3164">
                  <c:v>42879</c:v>
                </c:pt>
                <c:pt idx="3165">
                  <c:v>42880</c:v>
                </c:pt>
                <c:pt idx="3166">
                  <c:v>42881</c:v>
                </c:pt>
                <c:pt idx="3167">
                  <c:v>42885</c:v>
                </c:pt>
                <c:pt idx="3168">
                  <c:v>42886</c:v>
                </c:pt>
                <c:pt idx="3169">
                  <c:v>42887</c:v>
                </c:pt>
                <c:pt idx="3170">
                  <c:v>42888</c:v>
                </c:pt>
                <c:pt idx="3171">
                  <c:v>42891</c:v>
                </c:pt>
                <c:pt idx="3172">
                  <c:v>42892</c:v>
                </c:pt>
                <c:pt idx="3173">
                  <c:v>42893</c:v>
                </c:pt>
                <c:pt idx="3174">
                  <c:v>42894</c:v>
                </c:pt>
                <c:pt idx="3175">
                  <c:v>42895</c:v>
                </c:pt>
                <c:pt idx="3176">
                  <c:v>42898</c:v>
                </c:pt>
                <c:pt idx="3177">
                  <c:v>42899</c:v>
                </c:pt>
                <c:pt idx="3178">
                  <c:v>42900</c:v>
                </c:pt>
                <c:pt idx="3179">
                  <c:v>42901</c:v>
                </c:pt>
                <c:pt idx="3180">
                  <c:v>42902</c:v>
                </c:pt>
                <c:pt idx="3181">
                  <c:v>42905</c:v>
                </c:pt>
                <c:pt idx="3182">
                  <c:v>42906</c:v>
                </c:pt>
                <c:pt idx="3183">
                  <c:v>42907</c:v>
                </c:pt>
                <c:pt idx="3184">
                  <c:v>42908</c:v>
                </c:pt>
                <c:pt idx="3185">
                  <c:v>42909</c:v>
                </c:pt>
                <c:pt idx="3186">
                  <c:v>42912</c:v>
                </c:pt>
                <c:pt idx="3187">
                  <c:v>42913</c:v>
                </c:pt>
                <c:pt idx="3188">
                  <c:v>42914</c:v>
                </c:pt>
                <c:pt idx="3189">
                  <c:v>42915</c:v>
                </c:pt>
                <c:pt idx="3190">
                  <c:v>42916</c:v>
                </c:pt>
                <c:pt idx="3191">
                  <c:v>42919</c:v>
                </c:pt>
                <c:pt idx="3192">
                  <c:v>42920</c:v>
                </c:pt>
                <c:pt idx="3193">
                  <c:v>42921</c:v>
                </c:pt>
                <c:pt idx="3194">
                  <c:v>42922</c:v>
                </c:pt>
                <c:pt idx="3195">
                  <c:v>42923</c:v>
                </c:pt>
                <c:pt idx="3196">
                  <c:v>42926</c:v>
                </c:pt>
                <c:pt idx="3197">
                  <c:v>42927</c:v>
                </c:pt>
                <c:pt idx="3198">
                  <c:v>42928</c:v>
                </c:pt>
                <c:pt idx="3199">
                  <c:v>42929</c:v>
                </c:pt>
                <c:pt idx="3200">
                  <c:v>42930</c:v>
                </c:pt>
                <c:pt idx="3201">
                  <c:v>42933</c:v>
                </c:pt>
                <c:pt idx="3202">
                  <c:v>42934</c:v>
                </c:pt>
                <c:pt idx="3203">
                  <c:v>42935</c:v>
                </c:pt>
                <c:pt idx="3204">
                  <c:v>42936</c:v>
                </c:pt>
                <c:pt idx="3205">
                  <c:v>42937</c:v>
                </c:pt>
                <c:pt idx="3206">
                  <c:v>42940</c:v>
                </c:pt>
                <c:pt idx="3207">
                  <c:v>42941</c:v>
                </c:pt>
                <c:pt idx="3208">
                  <c:v>42942</c:v>
                </c:pt>
                <c:pt idx="3209">
                  <c:v>42943</c:v>
                </c:pt>
                <c:pt idx="3210">
                  <c:v>42944</c:v>
                </c:pt>
                <c:pt idx="3211">
                  <c:v>42947</c:v>
                </c:pt>
                <c:pt idx="3212">
                  <c:v>42948</c:v>
                </c:pt>
                <c:pt idx="3213">
                  <c:v>42949</c:v>
                </c:pt>
                <c:pt idx="3214">
                  <c:v>42950</c:v>
                </c:pt>
                <c:pt idx="3215">
                  <c:v>42951</c:v>
                </c:pt>
                <c:pt idx="3216">
                  <c:v>42954</c:v>
                </c:pt>
                <c:pt idx="3217">
                  <c:v>42955</c:v>
                </c:pt>
                <c:pt idx="3218">
                  <c:v>42956</c:v>
                </c:pt>
                <c:pt idx="3219">
                  <c:v>42957</c:v>
                </c:pt>
                <c:pt idx="3220">
                  <c:v>42958</c:v>
                </c:pt>
                <c:pt idx="3221">
                  <c:v>42961</c:v>
                </c:pt>
                <c:pt idx="3222">
                  <c:v>42962</c:v>
                </c:pt>
                <c:pt idx="3223">
                  <c:v>42963</c:v>
                </c:pt>
                <c:pt idx="3224">
                  <c:v>42964</c:v>
                </c:pt>
                <c:pt idx="3225">
                  <c:v>42965</c:v>
                </c:pt>
                <c:pt idx="3226">
                  <c:v>42968</c:v>
                </c:pt>
                <c:pt idx="3227">
                  <c:v>42969</c:v>
                </c:pt>
                <c:pt idx="3228">
                  <c:v>42970</c:v>
                </c:pt>
                <c:pt idx="3229">
                  <c:v>42971</c:v>
                </c:pt>
                <c:pt idx="3230">
                  <c:v>42972</c:v>
                </c:pt>
                <c:pt idx="3231">
                  <c:v>42975</c:v>
                </c:pt>
                <c:pt idx="3232">
                  <c:v>42976</c:v>
                </c:pt>
                <c:pt idx="3233">
                  <c:v>42977</c:v>
                </c:pt>
                <c:pt idx="3234">
                  <c:v>42978</c:v>
                </c:pt>
                <c:pt idx="3235">
                  <c:v>42979</c:v>
                </c:pt>
                <c:pt idx="3236">
                  <c:v>42982</c:v>
                </c:pt>
                <c:pt idx="3237">
                  <c:v>42983</c:v>
                </c:pt>
                <c:pt idx="3238">
                  <c:v>42984</c:v>
                </c:pt>
                <c:pt idx="3239">
                  <c:v>42985</c:v>
                </c:pt>
                <c:pt idx="3240">
                  <c:v>42986</c:v>
                </c:pt>
                <c:pt idx="3241">
                  <c:v>42989</c:v>
                </c:pt>
                <c:pt idx="3242">
                  <c:v>42990</c:v>
                </c:pt>
                <c:pt idx="3243">
                  <c:v>42991</c:v>
                </c:pt>
                <c:pt idx="3244">
                  <c:v>42992</c:v>
                </c:pt>
                <c:pt idx="3245">
                  <c:v>42993</c:v>
                </c:pt>
                <c:pt idx="3246">
                  <c:v>42996</c:v>
                </c:pt>
                <c:pt idx="3247">
                  <c:v>42997</c:v>
                </c:pt>
                <c:pt idx="3248">
                  <c:v>42998</c:v>
                </c:pt>
                <c:pt idx="3249">
                  <c:v>42999</c:v>
                </c:pt>
                <c:pt idx="3250">
                  <c:v>43000</c:v>
                </c:pt>
                <c:pt idx="3251">
                  <c:v>43003</c:v>
                </c:pt>
                <c:pt idx="3252">
                  <c:v>43004</c:v>
                </c:pt>
                <c:pt idx="3253">
                  <c:v>43005</c:v>
                </c:pt>
                <c:pt idx="3254">
                  <c:v>43006</c:v>
                </c:pt>
                <c:pt idx="3255">
                  <c:v>43007</c:v>
                </c:pt>
                <c:pt idx="3256">
                  <c:v>43010</c:v>
                </c:pt>
                <c:pt idx="3257">
                  <c:v>43011</c:v>
                </c:pt>
                <c:pt idx="3258">
                  <c:v>43012</c:v>
                </c:pt>
                <c:pt idx="3259">
                  <c:v>43013</c:v>
                </c:pt>
                <c:pt idx="3260">
                  <c:v>43014</c:v>
                </c:pt>
                <c:pt idx="3261">
                  <c:v>43017</c:v>
                </c:pt>
                <c:pt idx="3262">
                  <c:v>43018</c:v>
                </c:pt>
                <c:pt idx="3263">
                  <c:v>43019</c:v>
                </c:pt>
                <c:pt idx="3264">
                  <c:v>43020</c:v>
                </c:pt>
                <c:pt idx="3265" formatCode="m/d/yyyy">
                  <c:v>43021</c:v>
                </c:pt>
                <c:pt idx="3266" formatCode="m/d/yyyy">
                  <c:v>43024</c:v>
                </c:pt>
                <c:pt idx="3267" formatCode="m/d/yyyy">
                  <c:v>43025</c:v>
                </c:pt>
                <c:pt idx="3268" formatCode="m/d/yyyy">
                  <c:v>43026</c:v>
                </c:pt>
                <c:pt idx="3269" formatCode="m/d/yyyy">
                  <c:v>43027</c:v>
                </c:pt>
                <c:pt idx="3270" formatCode="m/d/yyyy">
                  <c:v>43028</c:v>
                </c:pt>
                <c:pt idx="3271" formatCode="m/d/yyyy">
                  <c:v>43031</c:v>
                </c:pt>
                <c:pt idx="3272" formatCode="m/d/yyyy">
                  <c:v>43032</c:v>
                </c:pt>
                <c:pt idx="3273" formatCode="m/d/yyyy">
                  <c:v>43033</c:v>
                </c:pt>
                <c:pt idx="3274" formatCode="m/d/yyyy">
                  <c:v>43034</c:v>
                </c:pt>
                <c:pt idx="3275" formatCode="m/d/yyyy">
                  <c:v>43035</c:v>
                </c:pt>
                <c:pt idx="3276">
                  <c:v>43038</c:v>
                </c:pt>
                <c:pt idx="3277">
                  <c:v>43039</c:v>
                </c:pt>
                <c:pt idx="3278">
                  <c:v>43040</c:v>
                </c:pt>
                <c:pt idx="3279">
                  <c:v>43041</c:v>
                </c:pt>
                <c:pt idx="3280">
                  <c:v>43042</c:v>
                </c:pt>
                <c:pt idx="3281">
                  <c:v>43045</c:v>
                </c:pt>
                <c:pt idx="3282">
                  <c:v>43046</c:v>
                </c:pt>
                <c:pt idx="3283">
                  <c:v>43047</c:v>
                </c:pt>
                <c:pt idx="3284">
                  <c:v>43048</c:v>
                </c:pt>
                <c:pt idx="3285">
                  <c:v>43049</c:v>
                </c:pt>
                <c:pt idx="3286">
                  <c:v>43052</c:v>
                </c:pt>
                <c:pt idx="3287">
                  <c:v>43053</c:v>
                </c:pt>
                <c:pt idx="3288">
                  <c:v>43054</c:v>
                </c:pt>
                <c:pt idx="3289">
                  <c:v>43055</c:v>
                </c:pt>
                <c:pt idx="3290">
                  <c:v>43056</c:v>
                </c:pt>
                <c:pt idx="3291">
                  <c:v>43059</c:v>
                </c:pt>
                <c:pt idx="3292">
                  <c:v>43060</c:v>
                </c:pt>
                <c:pt idx="3293">
                  <c:v>43061</c:v>
                </c:pt>
                <c:pt idx="3294">
                  <c:v>43062</c:v>
                </c:pt>
                <c:pt idx="3295">
                  <c:v>43063</c:v>
                </c:pt>
                <c:pt idx="3296">
                  <c:v>43066</c:v>
                </c:pt>
                <c:pt idx="3297">
                  <c:v>43067</c:v>
                </c:pt>
                <c:pt idx="3298">
                  <c:v>43068</c:v>
                </c:pt>
                <c:pt idx="3299">
                  <c:v>43069</c:v>
                </c:pt>
                <c:pt idx="3300">
                  <c:v>43070</c:v>
                </c:pt>
                <c:pt idx="3301">
                  <c:v>43073</c:v>
                </c:pt>
                <c:pt idx="3302">
                  <c:v>43074</c:v>
                </c:pt>
                <c:pt idx="3303">
                  <c:v>43075</c:v>
                </c:pt>
                <c:pt idx="3304">
                  <c:v>43076</c:v>
                </c:pt>
                <c:pt idx="3305">
                  <c:v>43077</c:v>
                </c:pt>
                <c:pt idx="3306">
                  <c:v>43080</c:v>
                </c:pt>
                <c:pt idx="3307">
                  <c:v>43081</c:v>
                </c:pt>
                <c:pt idx="3308">
                  <c:v>43082</c:v>
                </c:pt>
                <c:pt idx="3309">
                  <c:v>43083</c:v>
                </c:pt>
                <c:pt idx="3310">
                  <c:v>43084</c:v>
                </c:pt>
                <c:pt idx="3311">
                  <c:v>43087</c:v>
                </c:pt>
                <c:pt idx="3312">
                  <c:v>43088</c:v>
                </c:pt>
                <c:pt idx="3313">
                  <c:v>43089</c:v>
                </c:pt>
                <c:pt idx="3314">
                  <c:v>43090</c:v>
                </c:pt>
                <c:pt idx="3315">
                  <c:v>43091</c:v>
                </c:pt>
                <c:pt idx="3316">
                  <c:v>43094</c:v>
                </c:pt>
                <c:pt idx="3317">
                  <c:v>43095</c:v>
                </c:pt>
                <c:pt idx="3318">
                  <c:v>43096</c:v>
                </c:pt>
                <c:pt idx="3319">
                  <c:v>43097</c:v>
                </c:pt>
                <c:pt idx="3320">
                  <c:v>43098</c:v>
                </c:pt>
                <c:pt idx="3321">
                  <c:v>43070</c:v>
                </c:pt>
                <c:pt idx="3322">
                  <c:v>43073</c:v>
                </c:pt>
                <c:pt idx="3323">
                  <c:v>43074</c:v>
                </c:pt>
                <c:pt idx="3324">
                  <c:v>43075</c:v>
                </c:pt>
                <c:pt idx="3325">
                  <c:v>43076</c:v>
                </c:pt>
                <c:pt idx="3326">
                  <c:v>43077</c:v>
                </c:pt>
                <c:pt idx="3327">
                  <c:v>43080</c:v>
                </c:pt>
                <c:pt idx="3328">
                  <c:v>43081</c:v>
                </c:pt>
                <c:pt idx="3329">
                  <c:v>43082</c:v>
                </c:pt>
                <c:pt idx="3330">
                  <c:v>43083</c:v>
                </c:pt>
                <c:pt idx="3331">
                  <c:v>43084</c:v>
                </c:pt>
                <c:pt idx="3332">
                  <c:v>43087</c:v>
                </c:pt>
                <c:pt idx="3333">
                  <c:v>43088</c:v>
                </c:pt>
                <c:pt idx="3334">
                  <c:v>43089</c:v>
                </c:pt>
                <c:pt idx="3335">
                  <c:v>43090</c:v>
                </c:pt>
                <c:pt idx="3336">
                  <c:v>43091</c:v>
                </c:pt>
                <c:pt idx="3337">
                  <c:v>43094</c:v>
                </c:pt>
                <c:pt idx="3338">
                  <c:v>43095</c:v>
                </c:pt>
                <c:pt idx="3339">
                  <c:v>43096</c:v>
                </c:pt>
                <c:pt idx="3340">
                  <c:v>43097</c:v>
                </c:pt>
                <c:pt idx="3341">
                  <c:v>43098</c:v>
                </c:pt>
                <c:pt idx="3342">
                  <c:v>43101</c:v>
                </c:pt>
                <c:pt idx="3343">
                  <c:v>43102</c:v>
                </c:pt>
                <c:pt idx="3344">
                  <c:v>43103</c:v>
                </c:pt>
                <c:pt idx="3345">
                  <c:v>43104</c:v>
                </c:pt>
                <c:pt idx="3346">
                  <c:v>43105</c:v>
                </c:pt>
                <c:pt idx="3347">
                  <c:v>43108</c:v>
                </c:pt>
                <c:pt idx="3348">
                  <c:v>43109</c:v>
                </c:pt>
                <c:pt idx="3349">
                  <c:v>43110</c:v>
                </c:pt>
                <c:pt idx="3350">
                  <c:v>43111</c:v>
                </c:pt>
                <c:pt idx="3351">
                  <c:v>43112</c:v>
                </c:pt>
                <c:pt idx="3352">
                  <c:v>43115</c:v>
                </c:pt>
                <c:pt idx="3353">
                  <c:v>43116</c:v>
                </c:pt>
                <c:pt idx="3354">
                  <c:v>43117</c:v>
                </c:pt>
                <c:pt idx="3355">
                  <c:v>43118</c:v>
                </c:pt>
                <c:pt idx="3356">
                  <c:v>43119</c:v>
                </c:pt>
                <c:pt idx="3357">
                  <c:v>43122</c:v>
                </c:pt>
                <c:pt idx="3358">
                  <c:v>43123</c:v>
                </c:pt>
                <c:pt idx="3359">
                  <c:v>43124</c:v>
                </c:pt>
                <c:pt idx="3360">
                  <c:v>43125</c:v>
                </c:pt>
                <c:pt idx="3361">
                  <c:v>43126</c:v>
                </c:pt>
              </c:numCache>
            </c:numRef>
          </c:cat>
          <c:val>
            <c:numRef>
              <c:f>Hoja1!$F$2:$F$3363</c:f>
              <c:numCache>
                <c:formatCode>General</c:formatCode>
                <c:ptCount val="3362"/>
                <c:pt idx="0">
                  <c:v>61</c:v>
                </c:pt>
                <c:pt idx="1">
                  <c:v>62</c:v>
                </c:pt>
                <c:pt idx="2">
                  <c:v>63</c:v>
                </c:pt>
                <c:pt idx="3">
                  <c:v>63</c:v>
                </c:pt>
                <c:pt idx="4">
                  <c:v>62</c:v>
                </c:pt>
                <c:pt idx="5">
                  <c:v>62</c:v>
                </c:pt>
                <c:pt idx="6">
                  <c:v>62</c:v>
                </c:pt>
                <c:pt idx="7">
                  <c:v>62</c:v>
                </c:pt>
                <c:pt idx="8">
                  <c:v>63</c:v>
                </c:pt>
                <c:pt idx="9">
                  <c:v>62</c:v>
                </c:pt>
                <c:pt idx="10">
                  <c:v>65</c:v>
                </c:pt>
                <c:pt idx="11">
                  <c:v>62</c:v>
                </c:pt>
                <c:pt idx="12">
                  <c:v>63</c:v>
                </c:pt>
                <c:pt idx="13">
                  <c:v>66</c:v>
                </c:pt>
                <c:pt idx="14">
                  <c:v>69</c:v>
                </c:pt>
                <c:pt idx="15">
                  <c:v>64</c:v>
                </c:pt>
                <c:pt idx="16">
                  <c:v>63</c:v>
                </c:pt>
                <c:pt idx="17">
                  <c:v>61</c:v>
                </c:pt>
                <c:pt idx="18">
                  <c:v>61</c:v>
                </c:pt>
                <c:pt idx="19">
                  <c:v>60</c:v>
                </c:pt>
                <c:pt idx="20">
                  <c:v>60</c:v>
                </c:pt>
                <c:pt idx="21">
                  <c:v>60</c:v>
                </c:pt>
                <c:pt idx="22">
                  <c:v>62</c:v>
                </c:pt>
                <c:pt idx="23">
                  <c:v>62</c:v>
                </c:pt>
                <c:pt idx="24">
                  <c:v>61</c:v>
                </c:pt>
                <c:pt idx="25">
                  <c:v>62</c:v>
                </c:pt>
                <c:pt idx="26">
                  <c:v>60</c:v>
                </c:pt>
                <c:pt idx="27">
                  <c:v>61</c:v>
                </c:pt>
                <c:pt idx="28">
                  <c:v>61</c:v>
                </c:pt>
                <c:pt idx="29">
                  <c:v>63</c:v>
                </c:pt>
                <c:pt idx="30">
                  <c:v>59</c:v>
                </c:pt>
                <c:pt idx="31">
                  <c:v>58</c:v>
                </c:pt>
                <c:pt idx="32">
                  <c:v>58</c:v>
                </c:pt>
                <c:pt idx="33">
                  <c:v>60</c:v>
                </c:pt>
                <c:pt idx="34">
                  <c:v>61</c:v>
                </c:pt>
                <c:pt idx="35">
                  <c:v>70</c:v>
                </c:pt>
                <c:pt idx="36">
                  <c:v>62</c:v>
                </c:pt>
                <c:pt idx="37">
                  <c:v>62</c:v>
                </c:pt>
                <c:pt idx="38">
                  <c:v>61</c:v>
                </c:pt>
                <c:pt idx="39">
                  <c:v>59</c:v>
                </c:pt>
                <c:pt idx="40">
                  <c:v>59</c:v>
                </c:pt>
                <c:pt idx="41">
                  <c:v>60</c:v>
                </c:pt>
                <c:pt idx="42">
                  <c:v>60</c:v>
                </c:pt>
                <c:pt idx="43">
                  <c:v>60</c:v>
                </c:pt>
                <c:pt idx="44">
                  <c:v>60</c:v>
                </c:pt>
                <c:pt idx="45">
                  <c:v>57</c:v>
                </c:pt>
                <c:pt idx="46">
                  <c:v>57</c:v>
                </c:pt>
                <c:pt idx="47">
                  <c:v>59</c:v>
                </c:pt>
                <c:pt idx="48">
                  <c:v>58</c:v>
                </c:pt>
                <c:pt idx="49">
                  <c:v>60</c:v>
                </c:pt>
                <c:pt idx="50">
                  <c:v>61</c:v>
                </c:pt>
                <c:pt idx="51">
                  <c:v>63</c:v>
                </c:pt>
                <c:pt idx="52">
                  <c:v>68</c:v>
                </c:pt>
                <c:pt idx="53">
                  <c:v>69</c:v>
                </c:pt>
                <c:pt idx="54">
                  <c:v>70</c:v>
                </c:pt>
                <c:pt idx="55">
                  <c:v>70</c:v>
                </c:pt>
                <c:pt idx="56">
                  <c:v>70</c:v>
                </c:pt>
                <c:pt idx="57">
                  <c:v>75</c:v>
                </c:pt>
                <c:pt idx="58">
                  <c:v>75</c:v>
                </c:pt>
                <c:pt idx="59">
                  <c:v>75</c:v>
                </c:pt>
                <c:pt idx="60">
                  <c:v>72</c:v>
                </c:pt>
                <c:pt idx="61">
                  <c:v>71</c:v>
                </c:pt>
                <c:pt idx="62">
                  <c:v>71</c:v>
                </c:pt>
                <c:pt idx="63">
                  <c:v>70</c:v>
                </c:pt>
                <c:pt idx="64">
                  <c:v>71</c:v>
                </c:pt>
                <c:pt idx="65">
                  <c:v>71</c:v>
                </c:pt>
                <c:pt idx="66">
                  <c:v>71</c:v>
                </c:pt>
                <c:pt idx="67">
                  <c:v>70</c:v>
                </c:pt>
                <c:pt idx="68">
                  <c:v>68</c:v>
                </c:pt>
                <c:pt idx="69">
                  <c:v>69</c:v>
                </c:pt>
                <c:pt idx="70">
                  <c:v>68</c:v>
                </c:pt>
                <c:pt idx="71">
                  <c:v>68</c:v>
                </c:pt>
                <c:pt idx="72">
                  <c:v>70</c:v>
                </c:pt>
                <c:pt idx="73">
                  <c:v>70</c:v>
                </c:pt>
                <c:pt idx="74">
                  <c:v>73</c:v>
                </c:pt>
                <c:pt idx="75">
                  <c:v>73</c:v>
                </c:pt>
                <c:pt idx="76">
                  <c:v>72</c:v>
                </c:pt>
                <c:pt idx="77">
                  <c:v>71</c:v>
                </c:pt>
                <c:pt idx="78">
                  <c:v>71</c:v>
                </c:pt>
                <c:pt idx="79">
                  <c:v>70</c:v>
                </c:pt>
                <c:pt idx="80">
                  <c:v>71</c:v>
                </c:pt>
                <c:pt idx="81">
                  <c:v>71</c:v>
                </c:pt>
                <c:pt idx="82">
                  <c:v>71</c:v>
                </c:pt>
                <c:pt idx="83">
                  <c:v>72</c:v>
                </c:pt>
                <c:pt idx="84">
                  <c:v>73</c:v>
                </c:pt>
                <c:pt idx="85">
                  <c:v>72</c:v>
                </c:pt>
                <c:pt idx="86">
                  <c:v>72</c:v>
                </c:pt>
                <c:pt idx="87">
                  <c:v>72</c:v>
                </c:pt>
                <c:pt idx="88">
                  <c:v>69</c:v>
                </c:pt>
                <c:pt idx="89">
                  <c:v>67</c:v>
                </c:pt>
                <c:pt idx="90">
                  <c:v>67</c:v>
                </c:pt>
                <c:pt idx="91">
                  <c:v>69</c:v>
                </c:pt>
                <c:pt idx="92">
                  <c:v>68</c:v>
                </c:pt>
                <c:pt idx="93">
                  <c:v>70</c:v>
                </c:pt>
                <c:pt idx="94">
                  <c:v>72</c:v>
                </c:pt>
                <c:pt idx="95">
                  <c:v>74</c:v>
                </c:pt>
                <c:pt idx="96">
                  <c:v>74</c:v>
                </c:pt>
                <c:pt idx="97">
                  <c:v>72</c:v>
                </c:pt>
                <c:pt idx="98">
                  <c:v>73</c:v>
                </c:pt>
                <c:pt idx="99">
                  <c:v>71</c:v>
                </c:pt>
                <c:pt idx="100">
                  <c:v>69</c:v>
                </c:pt>
                <c:pt idx="101">
                  <c:v>70</c:v>
                </c:pt>
                <c:pt idx="102">
                  <c:v>69</c:v>
                </c:pt>
                <c:pt idx="103">
                  <c:v>69</c:v>
                </c:pt>
                <c:pt idx="104">
                  <c:v>68</c:v>
                </c:pt>
                <c:pt idx="105">
                  <c:v>67</c:v>
                </c:pt>
                <c:pt idx="106">
                  <c:v>66</c:v>
                </c:pt>
                <c:pt idx="107">
                  <c:v>66</c:v>
                </c:pt>
                <c:pt idx="108">
                  <c:v>64</c:v>
                </c:pt>
                <c:pt idx="109">
                  <c:v>65</c:v>
                </c:pt>
                <c:pt idx="110">
                  <c:v>67</c:v>
                </c:pt>
                <c:pt idx="111">
                  <c:v>66</c:v>
                </c:pt>
                <c:pt idx="112">
                  <c:v>66</c:v>
                </c:pt>
                <c:pt idx="113">
                  <c:v>68</c:v>
                </c:pt>
                <c:pt idx="114">
                  <c:v>68</c:v>
                </c:pt>
                <c:pt idx="115">
                  <c:v>68</c:v>
                </c:pt>
                <c:pt idx="116">
                  <c:v>69</c:v>
                </c:pt>
                <c:pt idx="117">
                  <c:v>67</c:v>
                </c:pt>
                <c:pt idx="118">
                  <c:v>67</c:v>
                </c:pt>
                <c:pt idx="119">
                  <c:v>66</c:v>
                </c:pt>
                <c:pt idx="120">
                  <c:v>64</c:v>
                </c:pt>
                <c:pt idx="121">
                  <c:v>65</c:v>
                </c:pt>
                <c:pt idx="122">
                  <c:v>66</c:v>
                </c:pt>
                <c:pt idx="123">
                  <c:v>66</c:v>
                </c:pt>
                <c:pt idx="124">
                  <c:v>64</c:v>
                </c:pt>
                <c:pt idx="125">
                  <c:v>62</c:v>
                </c:pt>
                <c:pt idx="126">
                  <c:v>60</c:v>
                </c:pt>
                <c:pt idx="127">
                  <c:v>65</c:v>
                </c:pt>
                <c:pt idx="128">
                  <c:v>64</c:v>
                </c:pt>
                <c:pt idx="129">
                  <c:v>61</c:v>
                </c:pt>
                <c:pt idx="130">
                  <c:v>62</c:v>
                </c:pt>
                <c:pt idx="131">
                  <c:v>62</c:v>
                </c:pt>
                <c:pt idx="132">
                  <c:v>61</c:v>
                </c:pt>
                <c:pt idx="133">
                  <c:v>60</c:v>
                </c:pt>
                <c:pt idx="134">
                  <c:v>60</c:v>
                </c:pt>
                <c:pt idx="135">
                  <c:v>59</c:v>
                </c:pt>
                <c:pt idx="136">
                  <c:v>59</c:v>
                </c:pt>
                <c:pt idx="137">
                  <c:v>58</c:v>
                </c:pt>
                <c:pt idx="138">
                  <c:v>58</c:v>
                </c:pt>
                <c:pt idx="139">
                  <c:v>58</c:v>
                </c:pt>
                <c:pt idx="140">
                  <c:v>58</c:v>
                </c:pt>
                <c:pt idx="141">
                  <c:v>58</c:v>
                </c:pt>
                <c:pt idx="142">
                  <c:v>57</c:v>
                </c:pt>
                <c:pt idx="143">
                  <c:v>57</c:v>
                </c:pt>
                <c:pt idx="144">
                  <c:v>57</c:v>
                </c:pt>
                <c:pt idx="145">
                  <c:v>57</c:v>
                </c:pt>
                <c:pt idx="146">
                  <c:v>57</c:v>
                </c:pt>
                <c:pt idx="147">
                  <c:v>56</c:v>
                </c:pt>
                <c:pt idx="148">
                  <c:v>57</c:v>
                </c:pt>
                <c:pt idx="149">
                  <c:v>57</c:v>
                </c:pt>
                <c:pt idx="150">
                  <c:v>57</c:v>
                </c:pt>
                <c:pt idx="151">
                  <c:v>57</c:v>
                </c:pt>
                <c:pt idx="152">
                  <c:v>56</c:v>
                </c:pt>
                <c:pt idx="153">
                  <c:v>56</c:v>
                </c:pt>
                <c:pt idx="154">
                  <c:v>55</c:v>
                </c:pt>
                <c:pt idx="155">
                  <c:v>52</c:v>
                </c:pt>
                <c:pt idx="156">
                  <c:v>55</c:v>
                </c:pt>
                <c:pt idx="157">
                  <c:v>54</c:v>
                </c:pt>
                <c:pt idx="158">
                  <c:v>54</c:v>
                </c:pt>
                <c:pt idx="159">
                  <c:v>54</c:v>
                </c:pt>
                <c:pt idx="160">
                  <c:v>55</c:v>
                </c:pt>
                <c:pt idx="161">
                  <c:v>#N/A</c:v>
                </c:pt>
                <c:pt idx="162">
                  <c:v>#N/A</c:v>
                </c:pt>
                <c:pt idx="163">
                  <c:v>56</c:v>
                </c:pt>
                <c:pt idx="164">
                  <c:v>55</c:v>
                </c:pt>
                <c:pt idx="165">
                  <c:v>52</c:v>
                </c:pt>
                <c:pt idx="166">
                  <c:v>#N/A</c:v>
                </c:pt>
                <c:pt idx="167">
                  <c:v>#N/A</c:v>
                </c:pt>
                <c:pt idx="168">
                  <c:v>52</c:v>
                </c:pt>
                <c:pt idx="169">
                  <c:v>58</c:v>
                </c:pt>
                <c:pt idx="170">
                  <c:v>55</c:v>
                </c:pt>
                <c:pt idx="171">
                  <c:v>58</c:v>
                </c:pt>
                <c:pt idx="172">
                  <c:v>58</c:v>
                </c:pt>
                <c:pt idx="173">
                  <c:v>#N/A</c:v>
                </c:pt>
                <c:pt idx="174">
                  <c:v>57</c:v>
                </c:pt>
                <c:pt idx="175">
                  <c:v>59</c:v>
                </c:pt>
                <c:pt idx="176">
                  <c:v>56</c:v>
                </c:pt>
                <c:pt idx="177">
                  <c:v>56</c:v>
                </c:pt>
                <c:pt idx="178">
                  <c:v>56</c:v>
                </c:pt>
                <c:pt idx="179">
                  <c:v>55</c:v>
                </c:pt>
                <c:pt idx="180">
                  <c:v>55</c:v>
                </c:pt>
                <c:pt idx="181">
                  <c:v>57</c:v>
                </c:pt>
                <c:pt idx="182">
                  <c:v>53</c:v>
                </c:pt>
                <c:pt idx="183">
                  <c:v>56</c:v>
                </c:pt>
                <c:pt idx="184">
                  <c:v>56</c:v>
                </c:pt>
                <c:pt idx="185">
                  <c:v>55</c:v>
                </c:pt>
                <c:pt idx="186">
                  <c:v>56</c:v>
                </c:pt>
                <c:pt idx="187">
                  <c:v>56</c:v>
                </c:pt>
                <c:pt idx="188">
                  <c:v>57</c:v>
                </c:pt>
                <c:pt idx="189">
                  <c:v>55</c:v>
                </c:pt>
                <c:pt idx="190">
                  <c:v>55</c:v>
                </c:pt>
                <c:pt idx="191">
                  <c:v>56</c:v>
                </c:pt>
                <c:pt idx="192">
                  <c:v>55</c:v>
                </c:pt>
                <c:pt idx="193">
                  <c:v>55</c:v>
                </c:pt>
                <c:pt idx="194">
                  <c:v>56</c:v>
                </c:pt>
                <c:pt idx="195">
                  <c:v>55</c:v>
                </c:pt>
                <c:pt idx="196">
                  <c:v>58</c:v>
                </c:pt>
                <c:pt idx="197">
                  <c:v>60</c:v>
                </c:pt>
                <c:pt idx="198">
                  <c:v>56</c:v>
                </c:pt>
                <c:pt idx="199">
                  <c:v>60</c:v>
                </c:pt>
                <c:pt idx="200">
                  <c:v>60</c:v>
                </c:pt>
                <c:pt idx="201">
                  <c:v>59</c:v>
                </c:pt>
                <c:pt idx="202">
                  <c:v>62</c:v>
                </c:pt>
                <c:pt idx="203">
                  <c:v>63</c:v>
                </c:pt>
                <c:pt idx="204">
                  <c:v>63</c:v>
                </c:pt>
                <c:pt idx="205">
                  <c:v>62</c:v>
                </c:pt>
                <c:pt idx="206">
                  <c:v>61</c:v>
                </c:pt>
                <c:pt idx="207">
                  <c:v>61</c:v>
                </c:pt>
                <c:pt idx="208">
                  <c:v>61</c:v>
                </c:pt>
                <c:pt idx="209">
                  <c:v>63</c:v>
                </c:pt>
                <c:pt idx="210">
                  <c:v>62</c:v>
                </c:pt>
                <c:pt idx="211">
                  <c:v>61</c:v>
                </c:pt>
                <c:pt idx="212">
                  <c:v>61</c:v>
                </c:pt>
                <c:pt idx="213">
                  <c:v>74</c:v>
                </c:pt>
                <c:pt idx="214">
                  <c:v>73</c:v>
                </c:pt>
                <c:pt idx="215">
                  <c:v>74</c:v>
                </c:pt>
                <c:pt idx="216">
                  <c:v>74</c:v>
                </c:pt>
                <c:pt idx="217">
                  <c:v>74</c:v>
                </c:pt>
                <c:pt idx="218">
                  <c:v>74</c:v>
                </c:pt>
                <c:pt idx="219">
                  <c:v>74</c:v>
                </c:pt>
                <c:pt idx="220">
                  <c:v>75</c:v>
                </c:pt>
                <c:pt idx="221">
                  <c:v>75</c:v>
                </c:pt>
                <c:pt idx="222">
                  <c:v>73</c:v>
                </c:pt>
                <c:pt idx="223">
                  <c:v>74</c:v>
                </c:pt>
                <c:pt idx="224">
                  <c:v>74</c:v>
                </c:pt>
                <c:pt idx="225">
                  <c:v>73</c:v>
                </c:pt>
                <c:pt idx="226">
                  <c:v>75</c:v>
                </c:pt>
                <c:pt idx="227">
                  <c:v>74</c:v>
                </c:pt>
                <c:pt idx="228">
                  <c:v>74</c:v>
                </c:pt>
                <c:pt idx="229">
                  <c:v>75</c:v>
                </c:pt>
                <c:pt idx="230">
                  <c:v>76</c:v>
                </c:pt>
                <c:pt idx="231">
                  <c:v>76</c:v>
                </c:pt>
                <c:pt idx="232">
                  <c:v>74</c:v>
                </c:pt>
                <c:pt idx="233">
                  <c:v>75</c:v>
                </c:pt>
                <c:pt idx="234">
                  <c:v>74</c:v>
                </c:pt>
                <c:pt idx="235">
                  <c:v>74</c:v>
                </c:pt>
                <c:pt idx="236">
                  <c:v>75</c:v>
                </c:pt>
                <c:pt idx="237">
                  <c:v>76</c:v>
                </c:pt>
                <c:pt idx="238">
                  <c:v>76</c:v>
                </c:pt>
                <c:pt idx="239">
                  <c:v>75</c:v>
                </c:pt>
                <c:pt idx="240">
                  <c:v>75</c:v>
                </c:pt>
                <c:pt idx="241">
                  <c:v>75</c:v>
                </c:pt>
                <c:pt idx="242">
                  <c:v>76</c:v>
                </c:pt>
                <c:pt idx="243">
                  <c:v>77</c:v>
                </c:pt>
                <c:pt idx="244">
                  <c:v>75</c:v>
                </c:pt>
                <c:pt idx="245">
                  <c:v>77</c:v>
                </c:pt>
                <c:pt idx="246">
                  <c:v>76</c:v>
                </c:pt>
                <c:pt idx="247">
                  <c:v>78</c:v>
                </c:pt>
                <c:pt idx="248">
                  <c:v>77</c:v>
                </c:pt>
                <c:pt idx="249">
                  <c:v>79</c:v>
                </c:pt>
                <c:pt idx="250">
                  <c:v>79</c:v>
                </c:pt>
                <c:pt idx="251">
                  <c:v>78</c:v>
                </c:pt>
                <c:pt idx="252">
                  <c:v>79</c:v>
                </c:pt>
                <c:pt idx="253">
                  <c:v>81</c:v>
                </c:pt>
                <c:pt idx="254">
                  <c:v>77</c:v>
                </c:pt>
                <c:pt idx="255">
                  <c:v>78</c:v>
                </c:pt>
                <c:pt idx="256">
                  <c:v>78</c:v>
                </c:pt>
                <c:pt idx="257">
                  <c:v>80</c:v>
                </c:pt>
                <c:pt idx="258">
                  <c:v>81</c:v>
                </c:pt>
                <c:pt idx="259">
                  <c:v>79</c:v>
                </c:pt>
                <c:pt idx="260">
                  <c:v>77</c:v>
                </c:pt>
                <c:pt idx="261">
                  <c:v>78</c:v>
                </c:pt>
                <c:pt idx="262">
                  <c:v>77</c:v>
                </c:pt>
                <c:pt idx="263">
                  <c:v>78</c:v>
                </c:pt>
                <c:pt idx="264">
                  <c:v>78</c:v>
                </c:pt>
                <c:pt idx="265">
                  <c:v>77</c:v>
                </c:pt>
                <c:pt idx="266">
                  <c:v>78</c:v>
                </c:pt>
                <c:pt idx="267">
                  <c:v>78</c:v>
                </c:pt>
                <c:pt idx="268">
                  <c:v>77</c:v>
                </c:pt>
                <c:pt idx="269">
                  <c:v>78</c:v>
                </c:pt>
                <c:pt idx="270">
                  <c:v>78</c:v>
                </c:pt>
                <c:pt idx="271">
                  <c:v>76</c:v>
                </c:pt>
                <c:pt idx="272">
                  <c:v>76</c:v>
                </c:pt>
                <c:pt idx="273">
                  <c:v>76</c:v>
                </c:pt>
                <c:pt idx="274">
                  <c:v>74</c:v>
                </c:pt>
                <c:pt idx="275">
                  <c:v>74</c:v>
                </c:pt>
                <c:pt idx="276">
                  <c:v>73</c:v>
                </c:pt>
                <c:pt idx="277">
                  <c:v>74</c:v>
                </c:pt>
                <c:pt idx="278">
                  <c:v>73</c:v>
                </c:pt>
                <c:pt idx="279">
                  <c:v>73</c:v>
                </c:pt>
                <c:pt idx="280">
                  <c:v>74</c:v>
                </c:pt>
                <c:pt idx="281">
                  <c:v>73</c:v>
                </c:pt>
                <c:pt idx="282">
                  <c:v>71</c:v>
                </c:pt>
                <c:pt idx="283">
                  <c:v>71</c:v>
                </c:pt>
                <c:pt idx="284">
                  <c:v>71</c:v>
                </c:pt>
                <c:pt idx="285">
                  <c:v>71</c:v>
                </c:pt>
                <c:pt idx="286">
                  <c:v>72</c:v>
                </c:pt>
                <c:pt idx="287">
                  <c:v>72</c:v>
                </c:pt>
                <c:pt idx="288">
                  <c:v>72</c:v>
                </c:pt>
                <c:pt idx="289">
                  <c:v>72</c:v>
                </c:pt>
                <c:pt idx="290">
                  <c:v>71</c:v>
                </c:pt>
                <c:pt idx="291">
                  <c:v>71</c:v>
                </c:pt>
                <c:pt idx="292">
                  <c:v>71</c:v>
                </c:pt>
                <c:pt idx="293">
                  <c:v>69</c:v>
                </c:pt>
                <c:pt idx="294">
                  <c:v>71</c:v>
                </c:pt>
                <c:pt idx="295">
                  <c:v>70</c:v>
                </c:pt>
                <c:pt idx="296">
                  <c:v>69</c:v>
                </c:pt>
                <c:pt idx="297">
                  <c:v>68</c:v>
                </c:pt>
                <c:pt idx="298">
                  <c:v>67</c:v>
                </c:pt>
                <c:pt idx="299">
                  <c:v>68</c:v>
                </c:pt>
                <c:pt idx="300">
                  <c:v>67</c:v>
                </c:pt>
                <c:pt idx="301">
                  <c:v>68</c:v>
                </c:pt>
                <c:pt idx="302">
                  <c:v>68</c:v>
                </c:pt>
                <c:pt idx="303">
                  <c:v>68</c:v>
                </c:pt>
                <c:pt idx="304">
                  <c:v>70</c:v>
                </c:pt>
                <c:pt idx="305">
                  <c:v>72</c:v>
                </c:pt>
                <c:pt idx="306">
                  <c:v>72</c:v>
                </c:pt>
                <c:pt idx="307">
                  <c:v>72</c:v>
                </c:pt>
                <c:pt idx="308">
                  <c:v>72</c:v>
                </c:pt>
                <c:pt idx="309">
                  <c:v>72</c:v>
                </c:pt>
                <c:pt idx="310">
                  <c:v>72</c:v>
                </c:pt>
                <c:pt idx="311">
                  <c:v>72</c:v>
                </c:pt>
                <c:pt idx="312">
                  <c:v>72</c:v>
                </c:pt>
                <c:pt idx="313">
                  <c:v>72</c:v>
                </c:pt>
                <c:pt idx="314">
                  <c:v>72</c:v>
                </c:pt>
                <c:pt idx="315">
                  <c:v>72</c:v>
                </c:pt>
                <c:pt idx="316">
                  <c:v>71</c:v>
                </c:pt>
                <c:pt idx="317">
                  <c:v>72</c:v>
                </c:pt>
                <c:pt idx="318">
                  <c:v>72</c:v>
                </c:pt>
                <c:pt idx="319">
                  <c:v>72</c:v>
                </c:pt>
                <c:pt idx="320">
                  <c:v>72</c:v>
                </c:pt>
                <c:pt idx="321">
                  <c:v>72</c:v>
                </c:pt>
                <c:pt idx="322">
                  <c:v>73</c:v>
                </c:pt>
                <c:pt idx="323">
                  <c:v>72</c:v>
                </c:pt>
                <c:pt idx="324">
                  <c:v>72</c:v>
                </c:pt>
                <c:pt idx="325">
                  <c:v>73</c:v>
                </c:pt>
                <c:pt idx="326">
                  <c:v>76</c:v>
                </c:pt>
                <c:pt idx="327">
                  <c:v>76</c:v>
                </c:pt>
                <c:pt idx="328">
                  <c:v>77</c:v>
                </c:pt>
                <c:pt idx="329">
                  <c:v>77</c:v>
                </c:pt>
                <c:pt idx="330">
                  <c:v>77</c:v>
                </c:pt>
                <c:pt idx="331">
                  <c:v>79</c:v>
                </c:pt>
                <c:pt idx="332">
                  <c:v>79</c:v>
                </c:pt>
                <c:pt idx="333">
                  <c:v>79</c:v>
                </c:pt>
                <c:pt idx="334">
                  <c:v>79</c:v>
                </c:pt>
                <c:pt idx="335">
                  <c:v>78</c:v>
                </c:pt>
                <c:pt idx="336">
                  <c:v>78</c:v>
                </c:pt>
                <c:pt idx="337">
                  <c:v>78</c:v>
                </c:pt>
                <c:pt idx="338">
                  <c:v>78</c:v>
                </c:pt>
                <c:pt idx="339">
                  <c:v>78</c:v>
                </c:pt>
                <c:pt idx="340">
                  <c:v>78</c:v>
                </c:pt>
                <c:pt idx="341">
                  <c:v>78</c:v>
                </c:pt>
                <c:pt idx="342">
                  <c:v>78</c:v>
                </c:pt>
                <c:pt idx="343">
                  <c:v>78</c:v>
                </c:pt>
                <c:pt idx="344">
                  <c:v>77</c:v>
                </c:pt>
                <c:pt idx="345">
                  <c:v>77</c:v>
                </c:pt>
                <c:pt idx="346">
                  <c:v>77</c:v>
                </c:pt>
                <c:pt idx="347">
                  <c:v>75</c:v>
                </c:pt>
                <c:pt idx="348">
                  <c:v>74</c:v>
                </c:pt>
                <c:pt idx="349">
                  <c:v>73</c:v>
                </c:pt>
                <c:pt idx="350">
                  <c:v>73</c:v>
                </c:pt>
                <c:pt idx="351">
                  <c:v>67</c:v>
                </c:pt>
                <c:pt idx="352">
                  <c:v>75</c:v>
                </c:pt>
                <c:pt idx="353">
                  <c:v>73</c:v>
                </c:pt>
                <c:pt idx="354">
                  <c:v>76</c:v>
                </c:pt>
                <c:pt idx="355">
                  <c:v>77</c:v>
                </c:pt>
                <c:pt idx="356">
                  <c:v>77</c:v>
                </c:pt>
                <c:pt idx="357">
                  <c:v>80</c:v>
                </c:pt>
                <c:pt idx="358">
                  <c:v>77</c:v>
                </c:pt>
                <c:pt idx="359">
                  <c:v>78</c:v>
                </c:pt>
                <c:pt idx="360">
                  <c:v>82</c:v>
                </c:pt>
                <c:pt idx="361">
                  <c:v>81</c:v>
                </c:pt>
                <c:pt idx="362">
                  <c:v>82</c:v>
                </c:pt>
                <c:pt idx="363">
                  <c:v>85</c:v>
                </c:pt>
                <c:pt idx="364">
                  <c:v>85</c:v>
                </c:pt>
                <c:pt idx="365">
                  <c:v>81</c:v>
                </c:pt>
                <c:pt idx="366">
                  <c:v>82</c:v>
                </c:pt>
                <c:pt idx="367">
                  <c:v>82</c:v>
                </c:pt>
                <c:pt idx="368">
                  <c:v>82</c:v>
                </c:pt>
                <c:pt idx="369">
                  <c:v>83</c:v>
                </c:pt>
                <c:pt idx="370">
                  <c:v>77</c:v>
                </c:pt>
                <c:pt idx="371">
                  <c:v>80</c:v>
                </c:pt>
                <c:pt idx="372">
                  <c:v>84</c:v>
                </c:pt>
                <c:pt idx="373">
                  <c:v>82</c:v>
                </c:pt>
                <c:pt idx="374">
                  <c:v>82</c:v>
                </c:pt>
                <c:pt idx="375">
                  <c:v>77</c:v>
                </c:pt>
                <c:pt idx="376">
                  <c:v>81</c:v>
                </c:pt>
                <c:pt idx="377">
                  <c:v>80</c:v>
                </c:pt>
                <c:pt idx="378">
                  <c:v>81</c:v>
                </c:pt>
                <c:pt idx="379">
                  <c:v>81</c:v>
                </c:pt>
                <c:pt idx="380">
                  <c:v>78</c:v>
                </c:pt>
                <c:pt idx="381">
                  <c:v>83</c:v>
                </c:pt>
                <c:pt idx="382">
                  <c:v>83</c:v>
                </c:pt>
                <c:pt idx="383">
                  <c:v>82</c:v>
                </c:pt>
                <c:pt idx="384">
                  <c:v>84</c:v>
                </c:pt>
                <c:pt idx="385">
                  <c:v>78</c:v>
                </c:pt>
                <c:pt idx="386">
                  <c:v>83</c:v>
                </c:pt>
                <c:pt idx="387">
                  <c:v>78</c:v>
                </c:pt>
                <c:pt idx="388">
                  <c:v>82</c:v>
                </c:pt>
                <c:pt idx="389">
                  <c:v>79</c:v>
                </c:pt>
                <c:pt idx="390">
                  <c:v>82</c:v>
                </c:pt>
                <c:pt idx="391">
                  <c:v>83</c:v>
                </c:pt>
                <c:pt idx="392">
                  <c:v>82</c:v>
                </c:pt>
                <c:pt idx="393">
                  <c:v>82</c:v>
                </c:pt>
                <c:pt idx="394">
                  <c:v>79</c:v>
                </c:pt>
                <c:pt idx="395">
                  <c:v>82</c:v>
                </c:pt>
                <c:pt idx="396">
                  <c:v>82</c:v>
                </c:pt>
                <c:pt idx="397">
                  <c:v>79</c:v>
                </c:pt>
                <c:pt idx="398">
                  <c:v>83</c:v>
                </c:pt>
                <c:pt idx="399">
                  <c:v>83</c:v>
                </c:pt>
                <c:pt idx="400">
                  <c:v>85</c:v>
                </c:pt>
                <c:pt idx="401">
                  <c:v>84</c:v>
                </c:pt>
                <c:pt idx="402">
                  <c:v>84</c:v>
                </c:pt>
                <c:pt idx="403">
                  <c:v>87</c:v>
                </c:pt>
                <c:pt idx="404">
                  <c:v>83</c:v>
                </c:pt>
                <c:pt idx="405">
                  <c:v>88</c:v>
                </c:pt>
                <c:pt idx="406">
                  <c:v>88</c:v>
                </c:pt>
                <c:pt idx="407">
                  <c:v>87</c:v>
                </c:pt>
                <c:pt idx="408">
                  <c:v>87</c:v>
                </c:pt>
                <c:pt idx="409">
                  <c:v>88</c:v>
                </c:pt>
                <c:pt idx="410">
                  <c:v>87</c:v>
                </c:pt>
                <c:pt idx="411">
                  <c:v>88</c:v>
                </c:pt>
                <c:pt idx="412">
                  <c:v>88</c:v>
                </c:pt>
                <c:pt idx="413">
                  <c:v>88</c:v>
                </c:pt>
                <c:pt idx="414">
                  <c:v>83</c:v>
                </c:pt>
                <c:pt idx="415">
                  <c:v>87</c:v>
                </c:pt>
                <c:pt idx="416">
                  <c:v>90</c:v>
                </c:pt>
                <c:pt idx="417">
                  <c:v>87</c:v>
                </c:pt>
                <c:pt idx="418">
                  <c:v>86</c:v>
                </c:pt>
                <c:pt idx="419">
                  <c:v>85</c:v>
                </c:pt>
                <c:pt idx="420">
                  <c:v>86</c:v>
                </c:pt>
                <c:pt idx="421">
                  <c:v>86</c:v>
                </c:pt>
                <c:pt idx="422">
                  <c:v>86</c:v>
                </c:pt>
                <c:pt idx="423">
                  <c:v>86</c:v>
                </c:pt>
                <c:pt idx="424">
                  <c:v>85</c:v>
                </c:pt>
                <c:pt idx="425">
                  <c:v>85</c:v>
                </c:pt>
                <c:pt idx="426">
                  <c:v>85</c:v>
                </c:pt>
                <c:pt idx="427">
                  <c:v>81</c:v>
                </c:pt>
                <c:pt idx="428">
                  <c:v>83</c:v>
                </c:pt>
                <c:pt idx="429">
                  <c:v>83</c:v>
                </c:pt>
                <c:pt idx="430">
                  <c:v>83</c:v>
                </c:pt>
                <c:pt idx="431">
                  <c:v>83</c:v>
                </c:pt>
                <c:pt idx="432">
                  <c:v>84</c:v>
                </c:pt>
                <c:pt idx="433">
                  <c:v>85</c:v>
                </c:pt>
                <c:pt idx="434">
                  <c:v>84</c:v>
                </c:pt>
                <c:pt idx="435">
                  <c:v>84</c:v>
                </c:pt>
                <c:pt idx="436">
                  <c:v>84</c:v>
                </c:pt>
                <c:pt idx="437">
                  <c:v>84</c:v>
                </c:pt>
                <c:pt idx="438">
                  <c:v>84</c:v>
                </c:pt>
                <c:pt idx="439">
                  <c:v>83</c:v>
                </c:pt>
                <c:pt idx="440">
                  <c:v>83</c:v>
                </c:pt>
                <c:pt idx="441">
                  <c:v>83</c:v>
                </c:pt>
                <c:pt idx="442">
                  <c:v>83</c:v>
                </c:pt>
                <c:pt idx="443">
                  <c:v>84</c:v>
                </c:pt>
                <c:pt idx="444">
                  <c:v>86</c:v>
                </c:pt>
                <c:pt idx="445">
                  <c:v>84</c:v>
                </c:pt>
                <c:pt idx="446">
                  <c:v>83</c:v>
                </c:pt>
                <c:pt idx="447">
                  <c:v>84</c:v>
                </c:pt>
                <c:pt idx="448">
                  <c:v>85</c:v>
                </c:pt>
                <c:pt idx="449">
                  <c:v>83</c:v>
                </c:pt>
                <c:pt idx="450">
                  <c:v>84</c:v>
                </c:pt>
                <c:pt idx="451">
                  <c:v>83</c:v>
                </c:pt>
                <c:pt idx="452">
                  <c:v>84</c:v>
                </c:pt>
                <c:pt idx="453">
                  <c:v>83</c:v>
                </c:pt>
                <c:pt idx="454">
                  <c:v>83</c:v>
                </c:pt>
                <c:pt idx="455">
                  <c:v>82</c:v>
                </c:pt>
                <c:pt idx="456">
                  <c:v>82</c:v>
                </c:pt>
                <c:pt idx="457">
                  <c:v>82</c:v>
                </c:pt>
                <c:pt idx="458">
                  <c:v>81</c:v>
                </c:pt>
                <c:pt idx="459">
                  <c:v>82</c:v>
                </c:pt>
                <c:pt idx="460">
                  <c:v>81</c:v>
                </c:pt>
                <c:pt idx="461">
                  <c:v>81</c:v>
                </c:pt>
                <c:pt idx="462">
                  <c:v>81</c:v>
                </c:pt>
                <c:pt idx="463">
                  <c:v>81</c:v>
                </c:pt>
                <c:pt idx="464">
                  <c:v>81</c:v>
                </c:pt>
                <c:pt idx="465">
                  <c:v>81</c:v>
                </c:pt>
                <c:pt idx="466">
                  <c:v>79</c:v>
                </c:pt>
                <c:pt idx="467">
                  <c:v>80</c:v>
                </c:pt>
                <c:pt idx="468">
                  <c:v>80</c:v>
                </c:pt>
                <c:pt idx="469">
                  <c:v>81</c:v>
                </c:pt>
                <c:pt idx="470">
                  <c:v>80</c:v>
                </c:pt>
                <c:pt idx="471">
                  <c:v>81</c:v>
                </c:pt>
                <c:pt idx="472">
                  <c:v>80</c:v>
                </c:pt>
                <c:pt idx="473">
                  <c:v>80</c:v>
                </c:pt>
                <c:pt idx="474">
                  <c:v>79</c:v>
                </c:pt>
                <c:pt idx="475">
                  <c:v>77</c:v>
                </c:pt>
                <c:pt idx="476">
                  <c:v>24</c:v>
                </c:pt>
                <c:pt idx="477">
                  <c:v>78</c:v>
                </c:pt>
                <c:pt idx="478">
                  <c:v>78</c:v>
                </c:pt>
                <c:pt idx="479">
                  <c:v>76</c:v>
                </c:pt>
                <c:pt idx="480">
                  <c:v>78</c:v>
                </c:pt>
                <c:pt idx="481">
                  <c:v>74</c:v>
                </c:pt>
                <c:pt idx="482">
                  <c:v>74</c:v>
                </c:pt>
                <c:pt idx="483">
                  <c:v>74</c:v>
                </c:pt>
                <c:pt idx="484">
                  <c:v>75</c:v>
                </c:pt>
                <c:pt idx="485">
                  <c:v>74</c:v>
                </c:pt>
                <c:pt idx="486">
                  <c:v>75</c:v>
                </c:pt>
                <c:pt idx="487">
                  <c:v>75</c:v>
                </c:pt>
                <c:pt idx="488">
                  <c:v>74</c:v>
                </c:pt>
                <c:pt idx="489">
                  <c:v>75</c:v>
                </c:pt>
                <c:pt idx="490">
                  <c:v>75</c:v>
                </c:pt>
                <c:pt idx="491">
                  <c:v>76</c:v>
                </c:pt>
                <c:pt idx="492">
                  <c:v>77</c:v>
                </c:pt>
                <c:pt idx="493">
                  <c:v>87</c:v>
                </c:pt>
                <c:pt idx="494">
                  <c:v>88</c:v>
                </c:pt>
                <c:pt idx="495">
                  <c:v>89</c:v>
                </c:pt>
                <c:pt idx="496">
                  <c:v>88</c:v>
                </c:pt>
                <c:pt idx="497">
                  <c:v>88</c:v>
                </c:pt>
                <c:pt idx="498">
                  <c:v>88</c:v>
                </c:pt>
                <c:pt idx="499">
                  <c:v>88</c:v>
                </c:pt>
                <c:pt idx="500">
                  <c:v>89</c:v>
                </c:pt>
                <c:pt idx="501">
                  <c:v>88</c:v>
                </c:pt>
                <c:pt idx="502">
                  <c:v>47</c:v>
                </c:pt>
                <c:pt idx="503">
                  <c:v>88</c:v>
                </c:pt>
                <c:pt idx="504">
                  <c:v>88</c:v>
                </c:pt>
                <c:pt idx="505">
                  <c:v>88</c:v>
                </c:pt>
                <c:pt idx="506">
                  <c:v>87</c:v>
                </c:pt>
                <c:pt idx="507">
                  <c:v>88</c:v>
                </c:pt>
                <c:pt idx="508">
                  <c:v>84</c:v>
                </c:pt>
                <c:pt idx="509">
                  <c:v>88</c:v>
                </c:pt>
                <c:pt idx="510">
                  <c:v>88</c:v>
                </c:pt>
                <c:pt idx="511">
                  <c:v>87</c:v>
                </c:pt>
                <c:pt idx="512">
                  <c:v>87</c:v>
                </c:pt>
                <c:pt idx="513">
                  <c:v>87</c:v>
                </c:pt>
                <c:pt idx="514">
                  <c:v>84</c:v>
                </c:pt>
                <c:pt idx="515">
                  <c:v>88</c:v>
                </c:pt>
                <c:pt idx="516">
                  <c:v>88</c:v>
                </c:pt>
                <c:pt idx="517">
                  <c:v>88</c:v>
                </c:pt>
                <c:pt idx="518">
                  <c:v>87</c:v>
                </c:pt>
                <c:pt idx="519">
                  <c:v>87</c:v>
                </c:pt>
                <c:pt idx="520">
                  <c:v>87</c:v>
                </c:pt>
                <c:pt idx="521">
                  <c:v>87</c:v>
                </c:pt>
                <c:pt idx="522">
                  <c:v>88</c:v>
                </c:pt>
                <c:pt idx="523">
                  <c:v>88</c:v>
                </c:pt>
                <c:pt idx="524">
                  <c:v>78</c:v>
                </c:pt>
                <c:pt idx="525">
                  <c:v>#N/A</c:v>
                </c:pt>
                <c:pt idx="526">
                  <c:v>86</c:v>
                </c:pt>
                <c:pt idx="527">
                  <c:v>86</c:v>
                </c:pt>
                <c:pt idx="528">
                  <c:v>86</c:v>
                </c:pt>
                <c:pt idx="529">
                  <c:v>85</c:v>
                </c:pt>
                <c:pt idx="530">
                  <c:v>85</c:v>
                </c:pt>
                <c:pt idx="531">
                  <c:v>85</c:v>
                </c:pt>
                <c:pt idx="532">
                  <c:v>79</c:v>
                </c:pt>
                <c:pt idx="533">
                  <c:v>86</c:v>
                </c:pt>
                <c:pt idx="534">
                  <c:v>86</c:v>
                </c:pt>
                <c:pt idx="535">
                  <c:v>86</c:v>
                </c:pt>
                <c:pt idx="536">
                  <c:v>85</c:v>
                </c:pt>
                <c:pt idx="537">
                  <c:v>87</c:v>
                </c:pt>
                <c:pt idx="538">
                  <c:v>87</c:v>
                </c:pt>
                <c:pt idx="539">
                  <c:v>87</c:v>
                </c:pt>
                <c:pt idx="540">
                  <c:v>87</c:v>
                </c:pt>
                <c:pt idx="541">
                  <c:v>86</c:v>
                </c:pt>
                <c:pt idx="542">
                  <c:v>88</c:v>
                </c:pt>
                <c:pt idx="543">
                  <c:v>86</c:v>
                </c:pt>
                <c:pt idx="544">
                  <c:v>79</c:v>
                </c:pt>
                <c:pt idx="545">
                  <c:v>87</c:v>
                </c:pt>
                <c:pt idx="546">
                  <c:v>78</c:v>
                </c:pt>
                <c:pt idx="547">
                  <c:v>79</c:v>
                </c:pt>
                <c:pt idx="548">
                  <c:v>79</c:v>
                </c:pt>
                <c:pt idx="549">
                  <c:v>78</c:v>
                </c:pt>
                <c:pt idx="550">
                  <c:v>78</c:v>
                </c:pt>
                <c:pt idx="551">
                  <c:v>78</c:v>
                </c:pt>
                <c:pt idx="552">
                  <c:v>78</c:v>
                </c:pt>
                <c:pt idx="553">
                  <c:v>78</c:v>
                </c:pt>
                <c:pt idx="554">
                  <c:v>78</c:v>
                </c:pt>
                <c:pt idx="555">
                  <c:v>78</c:v>
                </c:pt>
                <c:pt idx="556">
                  <c:v>81</c:v>
                </c:pt>
                <c:pt idx="557">
                  <c:v>81</c:v>
                </c:pt>
                <c:pt idx="558">
                  <c:v>81</c:v>
                </c:pt>
                <c:pt idx="559">
                  <c:v>82</c:v>
                </c:pt>
                <c:pt idx="560">
                  <c:v>81</c:v>
                </c:pt>
                <c:pt idx="561">
                  <c:v>81</c:v>
                </c:pt>
                <c:pt idx="562">
                  <c:v>81</c:v>
                </c:pt>
                <c:pt idx="563">
                  <c:v>81</c:v>
                </c:pt>
                <c:pt idx="564">
                  <c:v>81</c:v>
                </c:pt>
                <c:pt idx="565">
                  <c:v>81</c:v>
                </c:pt>
                <c:pt idx="566">
                  <c:v>87</c:v>
                </c:pt>
                <c:pt idx="567">
                  <c:v>87</c:v>
                </c:pt>
                <c:pt idx="568">
                  <c:v>87</c:v>
                </c:pt>
                <c:pt idx="569">
                  <c:v>87</c:v>
                </c:pt>
                <c:pt idx="570">
                  <c:v>86</c:v>
                </c:pt>
                <c:pt idx="571">
                  <c:v>86</c:v>
                </c:pt>
                <c:pt idx="572">
                  <c:v>88</c:v>
                </c:pt>
                <c:pt idx="573">
                  <c:v>86</c:v>
                </c:pt>
                <c:pt idx="574">
                  <c:v>88</c:v>
                </c:pt>
                <c:pt idx="575">
                  <c:v>89</c:v>
                </c:pt>
                <c:pt idx="576">
                  <c:v>88</c:v>
                </c:pt>
                <c:pt idx="577">
                  <c:v>89</c:v>
                </c:pt>
                <c:pt idx="578">
                  <c:v>90</c:v>
                </c:pt>
                <c:pt idx="579">
                  <c:v>89</c:v>
                </c:pt>
                <c:pt idx="580">
                  <c:v>88</c:v>
                </c:pt>
                <c:pt idx="581">
                  <c:v>89</c:v>
                </c:pt>
                <c:pt idx="582">
                  <c:v>89</c:v>
                </c:pt>
                <c:pt idx="583">
                  <c:v>89</c:v>
                </c:pt>
                <c:pt idx="584">
                  <c:v>88</c:v>
                </c:pt>
                <c:pt idx="585">
                  <c:v>88</c:v>
                </c:pt>
                <c:pt idx="586">
                  <c:v>88</c:v>
                </c:pt>
                <c:pt idx="587">
                  <c:v>88</c:v>
                </c:pt>
                <c:pt idx="588">
                  <c:v>87</c:v>
                </c:pt>
                <c:pt idx="589">
                  <c:v>87</c:v>
                </c:pt>
                <c:pt idx="590">
                  <c:v>87</c:v>
                </c:pt>
                <c:pt idx="591">
                  <c:v>87</c:v>
                </c:pt>
                <c:pt idx="592">
                  <c:v>88</c:v>
                </c:pt>
                <c:pt idx="593">
                  <c:v>88</c:v>
                </c:pt>
                <c:pt idx="594">
                  <c:v>88</c:v>
                </c:pt>
                <c:pt idx="595">
                  <c:v>88</c:v>
                </c:pt>
                <c:pt idx="596">
                  <c:v>88</c:v>
                </c:pt>
                <c:pt idx="597">
                  <c:v>88</c:v>
                </c:pt>
                <c:pt idx="598">
                  <c:v>89</c:v>
                </c:pt>
                <c:pt idx="599">
                  <c:v>89</c:v>
                </c:pt>
                <c:pt idx="600">
                  <c:v>89</c:v>
                </c:pt>
                <c:pt idx="601">
                  <c:v>88</c:v>
                </c:pt>
                <c:pt idx="602">
                  <c:v>88</c:v>
                </c:pt>
                <c:pt idx="603">
                  <c:v>88</c:v>
                </c:pt>
                <c:pt idx="604">
                  <c:v>88</c:v>
                </c:pt>
                <c:pt idx="605">
                  <c:v>88</c:v>
                </c:pt>
                <c:pt idx="606">
                  <c:v>88</c:v>
                </c:pt>
                <c:pt idx="607">
                  <c:v>88</c:v>
                </c:pt>
                <c:pt idx="608">
                  <c:v>89</c:v>
                </c:pt>
                <c:pt idx="609">
                  <c:v>89</c:v>
                </c:pt>
                <c:pt idx="610">
                  <c:v>88</c:v>
                </c:pt>
                <c:pt idx="611">
                  <c:v>88</c:v>
                </c:pt>
                <c:pt idx="612">
                  <c:v>89</c:v>
                </c:pt>
                <c:pt idx="613">
                  <c:v>88</c:v>
                </c:pt>
                <c:pt idx="614">
                  <c:v>88</c:v>
                </c:pt>
                <c:pt idx="615">
                  <c:v>88</c:v>
                </c:pt>
                <c:pt idx="616">
                  <c:v>87</c:v>
                </c:pt>
                <c:pt idx="617">
                  <c:v>88</c:v>
                </c:pt>
                <c:pt idx="618">
                  <c:v>88</c:v>
                </c:pt>
                <c:pt idx="619">
                  <c:v>88</c:v>
                </c:pt>
                <c:pt idx="620">
                  <c:v>87</c:v>
                </c:pt>
                <c:pt idx="621">
                  <c:v>87</c:v>
                </c:pt>
                <c:pt idx="622">
                  <c:v>88</c:v>
                </c:pt>
                <c:pt idx="623">
                  <c:v>86</c:v>
                </c:pt>
                <c:pt idx="624">
                  <c:v>87</c:v>
                </c:pt>
                <c:pt idx="625">
                  <c:v>86</c:v>
                </c:pt>
                <c:pt idx="626">
                  <c:v>86</c:v>
                </c:pt>
                <c:pt idx="627">
                  <c:v>82</c:v>
                </c:pt>
                <c:pt idx="628">
                  <c:v>84</c:v>
                </c:pt>
                <c:pt idx="629">
                  <c:v>84</c:v>
                </c:pt>
                <c:pt idx="630">
                  <c:v>85</c:v>
                </c:pt>
                <c:pt idx="631">
                  <c:v>85</c:v>
                </c:pt>
                <c:pt idx="632">
                  <c:v>87</c:v>
                </c:pt>
                <c:pt idx="633">
                  <c:v>79</c:v>
                </c:pt>
                <c:pt idx="634">
                  <c:v>85</c:v>
                </c:pt>
                <c:pt idx="635">
                  <c:v>85</c:v>
                </c:pt>
                <c:pt idx="636">
                  <c:v>80</c:v>
                </c:pt>
                <c:pt idx="637">
                  <c:v>86</c:v>
                </c:pt>
                <c:pt idx="638">
                  <c:v>86</c:v>
                </c:pt>
                <c:pt idx="639">
                  <c:v>86</c:v>
                </c:pt>
                <c:pt idx="640">
                  <c:v>86</c:v>
                </c:pt>
                <c:pt idx="641">
                  <c:v>85</c:v>
                </c:pt>
                <c:pt idx="642">
                  <c:v>86</c:v>
                </c:pt>
                <c:pt idx="643">
                  <c:v>89</c:v>
                </c:pt>
                <c:pt idx="644">
                  <c:v>90</c:v>
                </c:pt>
                <c:pt idx="645">
                  <c:v>89</c:v>
                </c:pt>
                <c:pt idx="646">
                  <c:v>89</c:v>
                </c:pt>
                <c:pt idx="647">
                  <c:v>88</c:v>
                </c:pt>
                <c:pt idx="648">
                  <c:v>89</c:v>
                </c:pt>
                <c:pt idx="649">
                  <c:v>89</c:v>
                </c:pt>
                <c:pt idx="650">
                  <c:v>89</c:v>
                </c:pt>
                <c:pt idx="651">
                  <c:v>89</c:v>
                </c:pt>
                <c:pt idx="652">
                  <c:v>90</c:v>
                </c:pt>
                <c:pt idx="653">
                  <c:v>91</c:v>
                </c:pt>
                <c:pt idx="654">
                  <c:v>90</c:v>
                </c:pt>
                <c:pt idx="655">
                  <c:v>91</c:v>
                </c:pt>
                <c:pt idx="656">
                  <c:v>90</c:v>
                </c:pt>
                <c:pt idx="657">
                  <c:v>91</c:v>
                </c:pt>
                <c:pt idx="658">
                  <c:v>91</c:v>
                </c:pt>
                <c:pt idx="659">
                  <c:v>91</c:v>
                </c:pt>
                <c:pt idx="660">
                  <c:v>92</c:v>
                </c:pt>
                <c:pt idx="661">
                  <c:v>93</c:v>
                </c:pt>
                <c:pt idx="662">
                  <c:v>95</c:v>
                </c:pt>
                <c:pt idx="663">
                  <c:v>115</c:v>
                </c:pt>
                <c:pt idx="664">
                  <c:v>115</c:v>
                </c:pt>
                <c:pt idx="665">
                  <c:v>115</c:v>
                </c:pt>
                <c:pt idx="666">
                  <c:v>114</c:v>
                </c:pt>
                <c:pt idx="667">
                  <c:v>109</c:v>
                </c:pt>
                <c:pt idx="668">
                  <c:v>114</c:v>
                </c:pt>
                <c:pt idx="669">
                  <c:v>119</c:v>
                </c:pt>
                <c:pt idx="670">
                  <c:v>118</c:v>
                </c:pt>
                <c:pt idx="671">
                  <c:v>115</c:v>
                </c:pt>
                <c:pt idx="672">
                  <c:v>106</c:v>
                </c:pt>
                <c:pt idx="673">
                  <c:v>107</c:v>
                </c:pt>
                <c:pt idx="674">
                  <c:v>112</c:v>
                </c:pt>
                <c:pt idx="675">
                  <c:v>112</c:v>
                </c:pt>
                <c:pt idx="676">
                  <c:v>109</c:v>
                </c:pt>
                <c:pt idx="677">
                  <c:v>112</c:v>
                </c:pt>
                <c:pt idx="678">
                  <c:v>120</c:v>
                </c:pt>
                <c:pt idx="679">
                  <c:v>121</c:v>
                </c:pt>
                <c:pt idx="680">
                  <c:v>123</c:v>
                </c:pt>
                <c:pt idx="681">
                  <c:v>122</c:v>
                </c:pt>
                <c:pt idx="682">
                  <c:v>112</c:v>
                </c:pt>
                <c:pt idx="683">
                  <c:v>118</c:v>
                </c:pt>
                <c:pt idx="684">
                  <c:v>111</c:v>
                </c:pt>
                <c:pt idx="685">
                  <c:v>120</c:v>
                </c:pt>
                <c:pt idx="686">
                  <c:v>124</c:v>
                </c:pt>
                <c:pt idx="687">
                  <c:v>126</c:v>
                </c:pt>
                <c:pt idx="688">
                  <c:v>121</c:v>
                </c:pt>
                <c:pt idx="689">
                  <c:v>126</c:v>
                </c:pt>
                <c:pt idx="690">
                  <c:v>126</c:v>
                </c:pt>
                <c:pt idx="691">
                  <c:v>126</c:v>
                </c:pt>
                <c:pt idx="692">
                  <c:v>129</c:v>
                </c:pt>
                <c:pt idx="693">
                  <c:v>128</c:v>
                </c:pt>
                <c:pt idx="694">
                  <c:v>127</c:v>
                </c:pt>
                <c:pt idx="695">
                  <c:v>136</c:v>
                </c:pt>
                <c:pt idx="696">
                  <c:v>135</c:v>
                </c:pt>
                <c:pt idx="697">
                  <c:v>120</c:v>
                </c:pt>
                <c:pt idx="698">
                  <c:v>123</c:v>
                </c:pt>
                <c:pt idx="699">
                  <c:v>122</c:v>
                </c:pt>
                <c:pt idx="700">
                  <c:v>118</c:v>
                </c:pt>
                <c:pt idx="701">
                  <c:v>115</c:v>
                </c:pt>
                <c:pt idx="702">
                  <c:v>109</c:v>
                </c:pt>
                <c:pt idx="703">
                  <c:v>110</c:v>
                </c:pt>
                <c:pt idx="704">
                  <c:v>115</c:v>
                </c:pt>
                <c:pt idx="705">
                  <c:v>112</c:v>
                </c:pt>
                <c:pt idx="706">
                  <c:v>117</c:v>
                </c:pt>
                <c:pt idx="707">
                  <c:v>118</c:v>
                </c:pt>
                <c:pt idx="708">
                  <c:v>117</c:v>
                </c:pt>
                <c:pt idx="709">
                  <c:v>116</c:v>
                </c:pt>
                <c:pt idx="710">
                  <c:v>116</c:v>
                </c:pt>
                <c:pt idx="711">
                  <c:v>114</c:v>
                </c:pt>
                <c:pt idx="712">
                  <c:v>114</c:v>
                </c:pt>
                <c:pt idx="713">
                  <c:v>115</c:v>
                </c:pt>
                <c:pt idx="714">
                  <c:v>110</c:v>
                </c:pt>
                <c:pt idx="715">
                  <c:v>111</c:v>
                </c:pt>
                <c:pt idx="716">
                  <c:v>123</c:v>
                </c:pt>
                <c:pt idx="717">
                  <c:v>112</c:v>
                </c:pt>
                <c:pt idx="718">
                  <c:v>110</c:v>
                </c:pt>
                <c:pt idx="719">
                  <c:v>114</c:v>
                </c:pt>
                <c:pt idx="720">
                  <c:v>114</c:v>
                </c:pt>
                <c:pt idx="721">
                  <c:v>114</c:v>
                </c:pt>
                <c:pt idx="722">
                  <c:v>113</c:v>
                </c:pt>
                <c:pt idx="723">
                  <c:v>113</c:v>
                </c:pt>
                <c:pt idx="724">
                  <c:v>116</c:v>
                </c:pt>
                <c:pt idx="725">
                  <c:v>117</c:v>
                </c:pt>
                <c:pt idx="726">
                  <c:v>114</c:v>
                </c:pt>
                <c:pt idx="727">
                  <c:v>116</c:v>
                </c:pt>
                <c:pt idx="728">
                  <c:v>118</c:v>
                </c:pt>
                <c:pt idx="729">
                  <c:v>117</c:v>
                </c:pt>
                <c:pt idx="730">
                  <c:v>113</c:v>
                </c:pt>
                <c:pt idx="731">
                  <c:v>112</c:v>
                </c:pt>
                <c:pt idx="732">
                  <c:v>114</c:v>
                </c:pt>
                <c:pt idx="733">
                  <c:v>118</c:v>
                </c:pt>
                <c:pt idx="734">
                  <c:v>118</c:v>
                </c:pt>
                <c:pt idx="735">
                  <c:v>118</c:v>
                </c:pt>
                <c:pt idx="736">
                  <c:v>118</c:v>
                </c:pt>
                <c:pt idx="737">
                  <c:v>122</c:v>
                </c:pt>
                <c:pt idx="738">
                  <c:v>122</c:v>
                </c:pt>
                <c:pt idx="739">
                  <c:v>126</c:v>
                </c:pt>
                <c:pt idx="740">
                  <c:v>126</c:v>
                </c:pt>
                <c:pt idx="741">
                  <c:v>123</c:v>
                </c:pt>
                <c:pt idx="742">
                  <c:v>122</c:v>
                </c:pt>
                <c:pt idx="743">
                  <c:v>139</c:v>
                </c:pt>
                <c:pt idx="744">
                  <c:v>141</c:v>
                </c:pt>
                <c:pt idx="745">
                  <c:v>139</c:v>
                </c:pt>
                <c:pt idx="746">
                  <c:v>147</c:v>
                </c:pt>
                <c:pt idx="747">
                  <c:v>151</c:v>
                </c:pt>
                <c:pt idx="748">
                  <c:v>#N/A</c:v>
                </c:pt>
                <c:pt idx="749">
                  <c:v>153</c:v>
                </c:pt>
                <c:pt idx="750">
                  <c:v>157</c:v>
                </c:pt>
                <c:pt idx="751">
                  <c:v>155</c:v>
                </c:pt>
                <c:pt idx="752">
                  <c:v>154</c:v>
                </c:pt>
                <c:pt idx="753">
                  <c:v>151</c:v>
                </c:pt>
                <c:pt idx="754">
                  <c:v>153</c:v>
                </c:pt>
                <c:pt idx="755">
                  <c:v>155</c:v>
                </c:pt>
                <c:pt idx="756">
                  <c:v>149</c:v>
                </c:pt>
                <c:pt idx="757">
                  <c:v>152</c:v>
                </c:pt>
                <c:pt idx="758">
                  <c:v>155</c:v>
                </c:pt>
                <c:pt idx="759">
                  <c:v>153</c:v>
                </c:pt>
                <c:pt idx="760">
                  <c:v>151</c:v>
                </c:pt>
                <c:pt idx="761">
                  <c:v>157</c:v>
                </c:pt>
                <c:pt idx="762">
                  <c:v>154</c:v>
                </c:pt>
                <c:pt idx="763">
                  <c:v>153</c:v>
                </c:pt>
                <c:pt idx="764">
                  <c:v>145</c:v>
                </c:pt>
                <c:pt idx="765">
                  <c:v>152</c:v>
                </c:pt>
                <c:pt idx="766">
                  <c:v>154</c:v>
                </c:pt>
                <c:pt idx="767">
                  <c:v>153</c:v>
                </c:pt>
                <c:pt idx="768">
                  <c:v>149</c:v>
                </c:pt>
                <c:pt idx="769">
                  <c:v>154</c:v>
                </c:pt>
                <c:pt idx="770">
                  <c:v>153</c:v>
                </c:pt>
                <c:pt idx="771">
                  <c:v>153</c:v>
                </c:pt>
                <c:pt idx="772">
                  <c:v>159</c:v>
                </c:pt>
                <c:pt idx="773">
                  <c:v>153</c:v>
                </c:pt>
                <c:pt idx="774">
                  <c:v>148</c:v>
                </c:pt>
                <c:pt idx="775">
                  <c:v>150</c:v>
                </c:pt>
                <c:pt idx="776">
                  <c:v>#N/A</c:v>
                </c:pt>
                <c:pt idx="777">
                  <c:v>152</c:v>
                </c:pt>
                <c:pt idx="778">
                  <c:v>155</c:v>
                </c:pt>
                <c:pt idx="779">
                  <c:v>152</c:v>
                </c:pt>
                <c:pt idx="780">
                  <c:v>156</c:v>
                </c:pt>
                <c:pt idx="781">
                  <c:v>156</c:v>
                </c:pt>
                <c:pt idx="782">
                  <c:v>156</c:v>
                </c:pt>
                <c:pt idx="783">
                  <c:v>159</c:v>
                </c:pt>
                <c:pt idx="784">
                  <c:v>162</c:v>
                </c:pt>
                <c:pt idx="785">
                  <c:v>161</c:v>
                </c:pt>
                <c:pt idx="786">
                  <c:v>165</c:v>
                </c:pt>
                <c:pt idx="787">
                  <c:v>166</c:v>
                </c:pt>
                <c:pt idx="788">
                  <c:v>169</c:v>
                </c:pt>
                <c:pt idx="789">
                  <c:v>168</c:v>
                </c:pt>
                <c:pt idx="790">
                  <c:v>168</c:v>
                </c:pt>
                <c:pt idx="791">
                  <c:v>175</c:v>
                </c:pt>
                <c:pt idx="792">
                  <c:v>179</c:v>
                </c:pt>
                <c:pt idx="793">
                  <c:v>178</c:v>
                </c:pt>
                <c:pt idx="794">
                  <c:v>171</c:v>
                </c:pt>
                <c:pt idx="795">
                  <c:v>173</c:v>
                </c:pt>
                <c:pt idx="796">
                  <c:v>170</c:v>
                </c:pt>
                <c:pt idx="797">
                  <c:v>169</c:v>
                </c:pt>
                <c:pt idx="798">
                  <c:v>171</c:v>
                </c:pt>
                <c:pt idx="799">
                  <c:v>169</c:v>
                </c:pt>
                <c:pt idx="800">
                  <c:v>169</c:v>
                </c:pt>
                <c:pt idx="801">
                  <c:v>167</c:v>
                </c:pt>
                <c:pt idx="802">
                  <c:v>168</c:v>
                </c:pt>
                <c:pt idx="803">
                  <c:v>166</c:v>
                </c:pt>
                <c:pt idx="804">
                  <c:v>170</c:v>
                </c:pt>
                <c:pt idx="805">
                  <c:v>167</c:v>
                </c:pt>
                <c:pt idx="806">
                  <c:v>170</c:v>
                </c:pt>
                <c:pt idx="807">
                  <c:v>170</c:v>
                </c:pt>
                <c:pt idx="808">
                  <c:v>168</c:v>
                </c:pt>
                <c:pt idx="809">
                  <c:v>162</c:v>
                </c:pt>
                <c:pt idx="810">
                  <c:v>#N/A</c:v>
                </c:pt>
                <c:pt idx="811">
                  <c:v>174</c:v>
                </c:pt>
                <c:pt idx="812">
                  <c:v>153</c:v>
                </c:pt>
                <c:pt idx="813">
                  <c:v>173</c:v>
                </c:pt>
                <c:pt idx="814">
                  <c:v>169</c:v>
                </c:pt>
                <c:pt idx="815">
                  <c:v>167</c:v>
                </c:pt>
                <c:pt idx="816">
                  <c:v>167</c:v>
                </c:pt>
                <c:pt idx="817">
                  <c:v>157</c:v>
                </c:pt>
                <c:pt idx="818">
                  <c:v>175</c:v>
                </c:pt>
                <c:pt idx="819">
                  <c:v>165</c:v>
                </c:pt>
                <c:pt idx="820">
                  <c:v>165</c:v>
                </c:pt>
                <c:pt idx="821">
                  <c:v>163</c:v>
                </c:pt>
                <c:pt idx="822">
                  <c:v>161</c:v>
                </c:pt>
                <c:pt idx="823">
                  <c:v>167</c:v>
                </c:pt>
                <c:pt idx="824">
                  <c:v>171</c:v>
                </c:pt>
                <c:pt idx="825">
                  <c:v>168</c:v>
                </c:pt>
                <c:pt idx="826">
                  <c:v>169</c:v>
                </c:pt>
                <c:pt idx="827">
                  <c:v>166</c:v>
                </c:pt>
                <c:pt idx="828">
                  <c:v>170</c:v>
                </c:pt>
                <c:pt idx="829">
                  <c:v>166</c:v>
                </c:pt>
                <c:pt idx="830">
                  <c:v>170</c:v>
                </c:pt>
                <c:pt idx="831">
                  <c:v>171</c:v>
                </c:pt>
                <c:pt idx="832">
                  <c:v>174</c:v>
                </c:pt>
                <c:pt idx="833">
                  <c:v>171</c:v>
                </c:pt>
                <c:pt idx="834">
                  <c:v>173</c:v>
                </c:pt>
                <c:pt idx="835">
                  <c:v>170</c:v>
                </c:pt>
                <c:pt idx="836">
                  <c:v>172</c:v>
                </c:pt>
                <c:pt idx="837">
                  <c:v>171</c:v>
                </c:pt>
                <c:pt idx="838">
                  <c:v>173</c:v>
                </c:pt>
                <c:pt idx="839">
                  <c:v>174</c:v>
                </c:pt>
                <c:pt idx="840">
                  <c:v>178</c:v>
                </c:pt>
                <c:pt idx="841">
                  <c:v>176</c:v>
                </c:pt>
                <c:pt idx="842">
                  <c:v>175</c:v>
                </c:pt>
                <c:pt idx="843">
                  <c:v>175</c:v>
                </c:pt>
                <c:pt idx="844">
                  <c:v>175</c:v>
                </c:pt>
                <c:pt idx="845">
                  <c:v>175</c:v>
                </c:pt>
                <c:pt idx="846">
                  <c:v>175</c:v>
                </c:pt>
                <c:pt idx="847">
                  <c:v>174</c:v>
                </c:pt>
                <c:pt idx="848">
                  <c:v>175</c:v>
                </c:pt>
                <c:pt idx="849">
                  <c:v>175</c:v>
                </c:pt>
                <c:pt idx="850">
                  <c:v>172</c:v>
                </c:pt>
                <c:pt idx="851">
                  <c:v>173</c:v>
                </c:pt>
                <c:pt idx="852">
                  <c:v>172</c:v>
                </c:pt>
                <c:pt idx="853">
                  <c:v>172</c:v>
                </c:pt>
                <c:pt idx="854">
                  <c:v>175</c:v>
                </c:pt>
                <c:pt idx="855">
                  <c:v>174</c:v>
                </c:pt>
                <c:pt idx="856">
                  <c:v>168</c:v>
                </c:pt>
                <c:pt idx="857">
                  <c:v>172</c:v>
                </c:pt>
                <c:pt idx="858">
                  <c:v>167</c:v>
                </c:pt>
                <c:pt idx="859">
                  <c:v>165</c:v>
                </c:pt>
                <c:pt idx="860">
                  <c:v>163</c:v>
                </c:pt>
                <c:pt idx="861">
                  <c:v>165</c:v>
                </c:pt>
                <c:pt idx="862">
                  <c:v>167</c:v>
                </c:pt>
                <c:pt idx="863">
                  <c:v>162</c:v>
                </c:pt>
                <c:pt idx="864">
                  <c:v>160</c:v>
                </c:pt>
                <c:pt idx="865">
                  <c:v>153</c:v>
                </c:pt>
                <c:pt idx="866">
                  <c:v>155</c:v>
                </c:pt>
                <c:pt idx="867">
                  <c:v>161</c:v>
                </c:pt>
                <c:pt idx="868">
                  <c:v>165</c:v>
                </c:pt>
                <c:pt idx="869">
                  <c:v>161</c:v>
                </c:pt>
                <c:pt idx="870">
                  <c:v>159</c:v>
                </c:pt>
                <c:pt idx="871">
                  <c:v>159</c:v>
                </c:pt>
                <c:pt idx="872">
                  <c:v>161</c:v>
                </c:pt>
                <c:pt idx="873">
                  <c:v>158</c:v>
                </c:pt>
                <c:pt idx="874">
                  <c:v>158</c:v>
                </c:pt>
                <c:pt idx="875">
                  <c:v>157</c:v>
                </c:pt>
                <c:pt idx="876">
                  <c:v>157</c:v>
                </c:pt>
                <c:pt idx="877">
                  <c:v>157</c:v>
                </c:pt>
                <c:pt idx="878">
                  <c:v>157</c:v>
                </c:pt>
                <c:pt idx="879">
                  <c:v>155</c:v>
                </c:pt>
                <c:pt idx="880">
                  <c:v>157</c:v>
                </c:pt>
                <c:pt idx="881">
                  <c:v>158</c:v>
                </c:pt>
                <c:pt idx="882">
                  <c:v>157</c:v>
                </c:pt>
                <c:pt idx="883">
                  <c:v>160</c:v>
                </c:pt>
                <c:pt idx="884">
                  <c:v>159</c:v>
                </c:pt>
                <c:pt idx="885">
                  <c:v>158</c:v>
                </c:pt>
                <c:pt idx="886">
                  <c:v>163</c:v>
                </c:pt>
                <c:pt idx="887">
                  <c:v>164</c:v>
                </c:pt>
                <c:pt idx="888">
                  <c:v>172</c:v>
                </c:pt>
                <c:pt idx="889">
                  <c:v>174</c:v>
                </c:pt>
                <c:pt idx="890">
                  <c:v>165</c:v>
                </c:pt>
                <c:pt idx="891">
                  <c:v>170</c:v>
                </c:pt>
                <c:pt idx="892">
                  <c:v>171</c:v>
                </c:pt>
                <c:pt idx="893">
                  <c:v>162</c:v>
                </c:pt>
                <c:pt idx="894">
                  <c:v>163</c:v>
                </c:pt>
                <c:pt idx="895">
                  <c:v>162</c:v>
                </c:pt>
                <c:pt idx="896">
                  <c:v>165</c:v>
                </c:pt>
                <c:pt idx="897">
                  <c:v>166</c:v>
                </c:pt>
                <c:pt idx="898">
                  <c:v>165</c:v>
                </c:pt>
                <c:pt idx="899">
                  <c:v>165</c:v>
                </c:pt>
                <c:pt idx="900">
                  <c:v>165</c:v>
                </c:pt>
                <c:pt idx="901">
                  <c:v>169</c:v>
                </c:pt>
                <c:pt idx="902">
                  <c:v>169</c:v>
                </c:pt>
                <c:pt idx="903">
                  <c:v>173</c:v>
                </c:pt>
                <c:pt idx="904">
                  <c:v>178</c:v>
                </c:pt>
                <c:pt idx="905">
                  <c:v>179</c:v>
                </c:pt>
                <c:pt idx="906">
                  <c:v>177</c:v>
                </c:pt>
                <c:pt idx="907">
                  <c:v>176</c:v>
                </c:pt>
                <c:pt idx="908">
                  <c:v>180</c:v>
                </c:pt>
                <c:pt idx="909">
                  <c:v>181</c:v>
                </c:pt>
                <c:pt idx="910">
                  <c:v>183</c:v>
                </c:pt>
                <c:pt idx="911">
                  <c:v>182</c:v>
                </c:pt>
                <c:pt idx="912">
                  <c:v>181</c:v>
                </c:pt>
                <c:pt idx="913">
                  <c:v>183</c:v>
                </c:pt>
                <c:pt idx="914">
                  <c:v>182</c:v>
                </c:pt>
                <c:pt idx="915">
                  <c:v>186</c:v>
                </c:pt>
                <c:pt idx="916">
                  <c:v>182</c:v>
                </c:pt>
                <c:pt idx="917">
                  <c:v>180</c:v>
                </c:pt>
                <c:pt idx="918">
                  <c:v>179</c:v>
                </c:pt>
                <c:pt idx="919">
                  <c:v>180</c:v>
                </c:pt>
                <c:pt idx="920">
                  <c:v>180</c:v>
                </c:pt>
                <c:pt idx="921">
                  <c:v>177</c:v>
                </c:pt>
                <c:pt idx="922">
                  <c:v>179</c:v>
                </c:pt>
                <c:pt idx="923">
                  <c:v>172</c:v>
                </c:pt>
                <c:pt idx="924">
                  <c:v>174</c:v>
                </c:pt>
                <c:pt idx="925">
                  <c:v>178</c:v>
                </c:pt>
                <c:pt idx="926">
                  <c:v>179</c:v>
                </c:pt>
                <c:pt idx="927">
                  <c:v>177</c:v>
                </c:pt>
                <c:pt idx="928">
                  <c:v>181</c:v>
                </c:pt>
                <c:pt idx="929">
                  <c:v>176</c:v>
                </c:pt>
                <c:pt idx="930">
                  <c:v>174</c:v>
                </c:pt>
                <c:pt idx="931">
                  <c:v>180</c:v>
                </c:pt>
                <c:pt idx="932">
                  <c:v>176</c:v>
                </c:pt>
                <c:pt idx="933">
                  <c:v>174</c:v>
                </c:pt>
                <c:pt idx="934">
                  <c:v>175</c:v>
                </c:pt>
                <c:pt idx="935">
                  <c:v>170</c:v>
                </c:pt>
                <c:pt idx="936">
                  <c:v>171</c:v>
                </c:pt>
                <c:pt idx="937">
                  <c:v>167</c:v>
                </c:pt>
                <c:pt idx="938">
                  <c:v>166</c:v>
                </c:pt>
                <c:pt idx="939">
                  <c:v>169</c:v>
                </c:pt>
                <c:pt idx="940">
                  <c:v>171</c:v>
                </c:pt>
                <c:pt idx="941">
                  <c:v>169</c:v>
                </c:pt>
                <c:pt idx="942">
                  <c:v>172</c:v>
                </c:pt>
                <c:pt idx="943">
                  <c:v>169</c:v>
                </c:pt>
                <c:pt idx="944">
                  <c:v>173</c:v>
                </c:pt>
                <c:pt idx="945">
                  <c:v>171</c:v>
                </c:pt>
                <c:pt idx="946">
                  <c:v>171</c:v>
                </c:pt>
                <c:pt idx="947">
                  <c:v>162</c:v>
                </c:pt>
                <c:pt idx="948">
                  <c:v>170</c:v>
                </c:pt>
                <c:pt idx="949">
                  <c:v>170</c:v>
                </c:pt>
                <c:pt idx="950">
                  <c:v>172</c:v>
                </c:pt>
                <c:pt idx="951">
                  <c:v>168</c:v>
                </c:pt>
                <c:pt idx="952">
                  <c:v>167</c:v>
                </c:pt>
                <c:pt idx="953">
                  <c:v>171</c:v>
                </c:pt>
                <c:pt idx="954">
                  <c:v>173</c:v>
                </c:pt>
                <c:pt idx="955">
                  <c:v>175</c:v>
                </c:pt>
                <c:pt idx="956">
                  <c:v>174</c:v>
                </c:pt>
                <c:pt idx="957">
                  <c:v>186</c:v>
                </c:pt>
                <c:pt idx="958">
                  <c:v>195</c:v>
                </c:pt>
                <c:pt idx="959">
                  <c:v>199</c:v>
                </c:pt>
                <c:pt idx="960">
                  <c:v>200</c:v>
                </c:pt>
                <c:pt idx="961">
                  <c:v>196</c:v>
                </c:pt>
                <c:pt idx="962">
                  <c:v>192</c:v>
                </c:pt>
                <c:pt idx="963">
                  <c:v>189</c:v>
                </c:pt>
                <c:pt idx="964">
                  <c:v>203</c:v>
                </c:pt>
                <c:pt idx="965">
                  <c:v>208</c:v>
                </c:pt>
                <c:pt idx="966">
                  <c:v>203</c:v>
                </c:pt>
                <c:pt idx="967">
                  <c:v>217</c:v>
                </c:pt>
                <c:pt idx="968">
                  <c:v>212</c:v>
                </c:pt>
                <c:pt idx="969">
                  <c:v>211</c:v>
                </c:pt>
                <c:pt idx="970">
                  <c:v>216</c:v>
                </c:pt>
                <c:pt idx="971">
                  <c:v>217</c:v>
                </c:pt>
                <c:pt idx="972">
                  <c:v>237</c:v>
                </c:pt>
                <c:pt idx="973">
                  <c:v>229</c:v>
                </c:pt>
                <c:pt idx="974">
                  <c:v>252</c:v>
                </c:pt>
                <c:pt idx="975">
                  <c:v>257</c:v>
                </c:pt>
                <c:pt idx="976">
                  <c:v>269</c:v>
                </c:pt>
                <c:pt idx="977">
                  <c:v>251</c:v>
                </c:pt>
                <c:pt idx="978">
                  <c:v>278</c:v>
                </c:pt>
                <c:pt idx="979">
                  <c:v>323</c:v>
                </c:pt>
                <c:pt idx="980">
                  <c:v>323</c:v>
                </c:pt>
                <c:pt idx="981">
                  <c:v>324</c:v>
                </c:pt>
                <c:pt idx="982">
                  <c:v>326</c:v>
                </c:pt>
                <c:pt idx="983">
                  <c:v>371</c:v>
                </c:pt>
                <c:pt idx="984">
                  <c:v>373</c:v>
                </c:pt>
                <c:pt idx="985">
                  <c:v>380</c:v>
                </c:pt>
                <c:pt idx="986">
                  <c:v>381</c:v>
                </c:pt>
                <c:pt idx="987">
                  <c:v>371</c:v>
                </c:pt>
                <c:pt idx="988">
                  <c:v>380</c:v>
                </c:pt>
                <c:pt idx="989">
                  <c:v>358</c:v>
                </c:pt>
                <c:pt idx="990">
                  <c:v>359</c:v>
                </c:pt>
                <c:pt idx="991">
                  <c:v>356</c:v>
                </c:pt>
                <c:pt idx="992">
                  <c:v>349</c:v>
                </c:pt>
                <c:pt idx="993">
                  <c:v>360</c:v>
                </c:pt>
                <c:pt idx="994">
                  <c:v>354</c:v>
                </c:pt>
                <c:pt idx="995">
                  <c:v>356</c:v>
                </c:pt>
                <c:pt idx="996">
                  <c:v>354</c:v>
                </c:pt>
                <c:pt idx="997">
                  <c:v>379</c:v>
                </c:pt>
                <c:pt idx="998">
                  <c:v>361</c:v>
                </c:pt>
                <c:pt idx="999">
                  <c:v>371</c:v>
                </c:pt>
                <c:pt idx="1000">
                  <c:v>363</c:v>
                </c:pt>
                <c:pt idx="1001">
                  <c:v>365</c:v>
                </c:pt>
                <c:pt idx="1002">
                  <c:v>352</c:v>
                </c:pt>
                <c:pt idx="1003">
                  <c:v>352</c:v>
                </c:pt>
                <c:pt idx="1004">
                  <c:v>348</c:v>
                </c:pt>
                <c:pt idx="1005">
                  <c:v>350</c:v>
                </c:pt>
                <c:pt idx="1006">
                  <c:v>355</c:v>
                </c:pt>
                <c:pt idx="1007">
                  <c:v>353</c:v>
                </c:pt>
                <c:pt idx="1008">
                  <c:v>387</c:v>
                </c:pt>
                <c:pt idx="1009">
                  <c:v>343</c:v>
                </c:pt>
                <c:pt idx="1010">
                  <c:v>338</c:v>
                </c:pt>
                <c:pt idx="1011">
                  <c:v>339</c:v>
                </c:pt>
                <c:pt idx="1012">
                  <c:v>342</c:v>
                </c:pt>
                <c:pt idx="1013">
                  <c:v>341</c:v>
                </c:pt>
                <c:pt idx="1014">
                  <c:v>361</c:v>
                </c:pt>
                <c:pt idx="1015">
                  <c:v>344</c:v>
                </c:pt>
                <c:pt idx="1016">
                  <c:v>351</c:v>
                </c:pt>
                <c:pt idx="1017">
                  <c:v>355</c:v>
                </c:pt>
                <c:pt idx="1018">
                  <c:v>361</c:v>
                </c:pt>
                <c:pt idx="1019">
                  <c:v>359</c:v>
                </c:pt>
                <c:pt idx="1020">
                  <c:v>359</c:v>
                </c:pt>
                <c:pt idx="1021">
                  <c:v>365</c:v>
                </c:pt>
                <c:pt idx="1022">
                  <c:v>361</c:v>
                </c:pt>
                <c:pt idx="1023">
                  <c:v>359</c:v>
                </c:pt>
                <c:pt idx="1024">
                  <c:v>356</c:v>
                </c:pt>
                <c:pt idx="1025">
                  <c:v>357</c:v>
                </c:pt>
                <c:pt idx="1026">
                  <c:v>341</c:v>
                </c:pt>
                <c:pt idx="1027">
                  <c:v>338</c:v>
                </c:pt>
                <c:pt idx="1028">
                  <c:v>339</c:v>
                </c:pt>
                <c:pt idx="1029">
                  <c:v>342</c:v>
                </c:pt>
                <c:pt idx="1030">
                  <c:v>346</c:v>
                </c:pt>
                <c:pt idx="1031">
                  <c:v>338</c:v>
                </c:pt>
                <c:pt idx="1032">
                  <c:v>336</c:v>
                </c:pt>
                <c:pt idx="1033">
                  <c:v>338</c:v>
                </c:pt>
                <c:pt idx="1034">
                  <c:v>337</c:v>
                </c:pt>
                <c:pt idx="1035">
                  <c:v>343</c:v>
                </c:pt>
                <c:pt idx="1036">
                  <c:v>346</c:v>
                </c:pt>
                <c:pt idx="1037">
                  <c:v>339</c:v>
                </c:pt>
                <c:pt idx="1038">
                  <c:v>356</c:v>
                </c:pt>
                <c:pt idx="1039">
                  <c:v>358</c:v>
                </c:pt>
                <c:pt idx="1040">
                  <c:v>353</c:v>
                </c:pt>
                <c:pt idx="1041">
                  <c:v>361</c:v>
                </c:pt>
                <c:pt idx="1042">
                  <c:v>371</c:v>
                </c:pt>
                <c:pt idx="1043">
                  <c:v>398</c:v>
                </c:pt>
                <c:pt idx="1044">
                  <c:v>390</c:v>
                </c:pt>
                <c:pt idx="1045">
                  <c:v>397</c:v>
                </c:pt>
                <c:pt idx="1046">
                  <c:v>397</c:v>
                </c:pt>
                <c:pt idx="1047">
                  <c:v>394</c:v>
                </c:pt>
                <c:pt idx="1048">
                  <c:v>399</c:v>
                </c:pt>
                <c:pt idx="1049">
                  <c:v>400</c:v>
                </c:pt>
                <c:pt idx="1050">
                  <c:v>411</c:v>
                </c:pt>
                <c:pt idx="1051">
                  <c:v>411</c:v>
                </c:pt>
                <c:pt idx="1052">
                  <c:v>405</c:v>
                </c:pt>
                <c:pt idx="1053">
                  <c:v>406</c:v>
                </c:pt>
                <c:pt idx="1054">
                  <c:v>397</c:v>
                </c:pt>
                <c:pt idx="1055">
                  <c:v>397</c:v>
                </c:pt>
                <c:pt idx="1056">
                  <c:v>383</c:v>
                </c:pt>
                <c:pt idx="1057">
                  <c:v>385</c:v>
                </c:pt>
                <c:pt idx="1058">
                  <c:v>395</c:v>
                </c:pt>
                <c:pt idx="1059">
                  <c:v>394</c:v>
                </c:pt>
                <c:pt idx="1060">
                  <c:v>386</c:v>
                </c:pt>
                <c:pt idx="1061">
                  <c:v>365</c:v>
                </c:pt>
                <c:pt idx="1062">
                  <c:v>377</c:v>
                </c:pt>
                <c:pt idx="1063">
                  <c:v>375</c:v>
                </c:pt>
                <c:pt idx="1064">
                  <c:v>376</c:v>
                </c:pt>
                <c:pt idx="1065">
                  <c:v>361</c:v>
                </c:pt>
                <c:pt idx="1066">
                  <c:v>367</c:v>
                </c:pt>
                <c:pt idx="1067">
                  <c:v>366</c:v>
                </c:pt>
                <c:pt idx="1068">
                  <c:v>364</c:v>
                </c:pt>
                <c:pt idx="1069">
                  <c:v>359</c:v>
                </c:pt>
                <c:pt idx="1070">
                  <c:v>350</c:v>
                </c:pt>
                <c:pt idx="1071">
                  <c:v>367</c:v>
                </c:pt>
                <c:pt idx="1072">
                  <c:v>357</c:v>
                </c:pt>
                <c:pt idx="1073">
                  <c:v>346</c:v>
                </c:pt>
                <c:pt idx="1074">
                  <c:v>250</c:v>
                </c:pt>
                <c:pt idx="1075">
                  <c:v>350</c:v>
                </c:pt>
                <c:pt idx="1076">
                  <c:v>343</c:v>
                </c:pt>
                <c:pt idx="1077">
                  <c:v>347</c:v>
                </c:pt>
                <c:pt idx="1078">
                  <c:v>350</c:v>
                </c:pt>
                <c:pt idx="1079">
                  <c:v>348</c:v>
                </c:pt>
                <c:pt idx="1080">
                  <c:v>345</c:v>
                </c:pt>
                <c:pt idx="1081">
                  <c:v>346</c:v>
                </c:pt>
                <c:pt idx="1082">
                  <c:v>357</c:v>
                </c:pt>
                <c:pt idx="1083">
                  <c:v>337</c:v>
                </c:pt>
                <c:pt idx="1084">
                  <c:v>322</c:v>
                </c:pt>
                <c:pt idx="1085">
                  <c:v>315</c:v>
                </c:pt>
                <c:pt idx="1086">
                  <c:v>317</c:v>
                </c:pt>
                <c:pt idx="1087">
                  <c:v>364</c:v>
                </c:pt>
                <c:pt idx="1088">
                  <c:v>308</c:v>
                </c:pt>
                <c:pt idx="1089">
                  <c:v>305</c:v>
                </c:pt>
                <c:pt idx="1090">
                  <c:v>304</c:v>
                </c:pt>
                <c:pt idx="1091">
                  <c:v>305</c:v>
                </c:pt>
                <c:pt idx="1092">
                  <c:v>280</c:v>
                </c:pt>
                <c:pt idx="1093">
                  <c:v>261</c:v>
                </c:pt>
                <c:pt idx="1094">
                  <c:v>278</c:v>
                </c:pt>
                <c:pt idx="1095">
                  <c:v>286</c:v>
                </c:pt>
                <c:pt idx="1096">
                  <c:v>262</c:v>
                </c:pt>
                <c:pt idx="1097">
                  <c:v>269</c:v>
                </c:pt>
                <c:pt idx="1098">
                  <c:v>283</c:v>
                </c:pt>
                <c:pt idx="1099">
                  <c:v>276</c:v>
                </c:pt>
                <c:pt idx="1100">
                  <c:v>300</c:v>
                </c:pt>
                <c:pt idx="1101">
                  <c:v>340</c:v>
                </c:pt>
                <c:pt idx="1102">
                  <c:v>308</c:v>
                </c:pt>
                <c:pt idx="1103">
                  <c:v>302</c:v>
                </c:pt>
                <c:pt idx="1104">
                  <c:v>309</c:v>
                </c:pt>
                <c:pt idx="1105">
                  <c:v>348</c:v>
                </c:pt>
                <c:pt idx="1106">
                  <c:v>289</c:v>
                </c:pt>
                <c:pt idx="1107">
                  <c:v>311</c:v>
                </c:pt>
                <c:pt idx="1108">
                  <c:v>303</c:v>
                </c:pt>
                <c:pt idx="1109">
                  <c:v>300</c:v>
                </c:pt>
                <c:pt idx="1110">
                  <c:v>320</c:v>
                </c:pt>
                <c:pt idx="1111">
                  <c:v>307</c:v>
                </c:pt>
                <c:pt idx="1112">
                  <c:v>309</c:v>
                </c:pt>
                <c:pt idx="1113">
                  <c:v>334</c:v>
                </c:pt>
                <c:pt idx="1114">
                  <c:v>325</c:v>
                </c:pt>
                <c:pt idx="1115">
                  <c:v>318</c:v>
                </c:pt>
                <c:pt idx="1116">
                  <c:v>309</c:v>
                </c:pt>
                <c:pt idx="1117">
                  <c:v>303</c:v>
                </c:pt>
                <c:pt idx="1118">
                  <c:v>334</c:v>
                </c:pt>
                <c:pt idx="1119">
                  <c:v>297</c:v>
                </c:pt>
                <c:pt idx="1120">
                  <c:v>332</c:v>
                </c:pt>
                <c:pt idx="1121">
                  <c:v>299</c:v>
                </c:pt>
                <c:pt idx="1122">
                  <c:v>221</c:v>
                </c:pt>
                <c:pt idx="1123">
                  <c:v>244</c:v>
                </c:pt>
                <c:pt idx="1124">
                  <c:v>235</c:v>
                </c:pt>
                <c:pt idx="1125">
                  <c:v>294</c:v>
                </c:pt>
                <c:pt idx="1126">
                  <c:v>250</c:v>
                </c:pt>
                <c:pt idx="1127">
                  <c:v>269</c:v>
                </c:pt>
                <c:pt idx="1128">
                  <c:v>247</c:v>
                </c:pt>
                <c:pt idx="1129">
                  <c:v>231</c:v>
                </c:pt>
                <c:pt idx="1130">
                  <c:v>234</c:v>
                </c:pt>
                <c:pt idx="1131">
                  <c:v>257</c:v>
                </c:pt>
                <c:pt idx="1132">
                  <c:v>254</c:v>
                </c:pt>
                <c:pt idx="1133">
                  <c:v>226</c:v>
                </c:pt>
                <c:pt idx="1134">
                  <c:v>230</c:v>
                </c:pt>
                <c:pt idx="1135">
                  <c:v>229</c:v>
                </c:pt>
                <c:pt idx="1136">
                  <c:v>217</c:v>
                </c:pt>
                <c:pt idx="1137">
                  <c:v>194</c:v>
                </c:pt>
                <c:pt idx="1138">
                  <c:v>211</c:v>
                </c:pt>
                <c:pt idx="1139">
                  <c:v>225</c:v>
                </c:pt>
                <c:pt idx="1140">
                  <c:v>177</c:v>
                </c:pt>
                <c:pt idx="1141">
                  <c:v>204</c:v>
                </c:pt>
                <c:pt idx="1142">
                  <c:v>203</c:v>
                </c:pt>
                <c:pt idx="1143">
                  <c:v>170</c:v>
                </c:pt>
                <c:pt idx="1144">
                  <c:v>168</c:v>
                </c:pt>
                <c:pt idx="1145">
                  <c:v>180</c:v>
                </c:pt>
                <c:pt idx="1146">
                  <c:v>176</c:v>
                </c:pt>
                <c:pt idx="1147">
                  <c:v>167</c:v>
                </c:pt>
                <c:pt idx="1148">
                  <c:v>183</c:v>
                </c:pt>
                <c:pt idx="1149">
                  <c:v>178</c:v>
                </c:pt>
                <c:pt idx="1150">
                  <c:v>179</c:v>
                </c:pt>
                <c:pt idx="1151">
                  <c:v>176</c:v>
                </c:pt>
                <c:pt idx="1152">
                  <c:v>168</c:v>
                </c:pt>
                <c:pt idx="1153">
                  <c:v>154</c:v>
                </c:pt>
                <c:pt idx="1154">
                  <c:v>177</c:v>
                </c:pt>
                <c:pt idx="1155">
                  <c:v>178</c:v>
                </c:pt>
                <c:pt idx="1156">
                  <c:v>175</c:v>
                </c:pt>
                <c:pt idx="1157">
                  <c:v>164</c:v>
                </c:pt>
                <c:pt idx="1158">
                  <c:v>183</c:v>
                </c:pt>
                <c:pt idx="1159">
                  <c:v>171</c:v>
                </c:pt>
                <c:pt idx="1160">
                  <c:v>169</c:v>
                </c:pt>
                <c:pt idx="1161">
                  <c:v>166</c:v>
                </c:pt>
                <c:pt idx="1162">
                  <c:v>163</c:v>
                </c:pt>
                <c:pt idx="1163">
                  <c:v>171</c:v>
                </c:pt>
                <c:pt idx="1164">
                  <c:v>171</c:v>
                </c:pt>
                <c:pt idx="1165">
                  <c:v>172</c:v>
                </c:pt>
                <c:pt idx="1166">
                  <c:v>170</c:v>
                </c:pt>
                <c:pt idx="1167">
                  <c:v>179</c:v>
                </c:pt>
                <c:pt idx="1168">
                  <c:v>156</c:v>
                </c:pt>
                <c:pt idx="1169">
                  <c:v>177</c:v>
                </c:pt>
                <c:pt idx="1170">
                  <c:v>164</c:v>
                </c:pt>
                <c:pt idx="1171">
                  <c:v>159</c:v>
                </c:pt>
                <c:pt idx="1172">
                  <c:v>151</c:v>
                </c:pt>
                <c:pt idx="1173">
                  <c:v>175</c:v>
                </c:pt>
                <c:pt idx="1174">
                  <c:v>163</c:v>
                </c:pt>
                <c:pt idx="1175">
                  <c:v>163</c:v>
                </c:pt>
                <c:pt idx="1176">
                  <c:v>181</c:v>
                </c:pt>
                <c:pt idx="1177">
                  <c:v>164</c:v>
                </c:pt>
                <c:pt idx="1178">
                  <c:v>158</c:v>
                </c:pt>
                <c:pt idx="1179">
                  <c:v>159</c:v>
                </c:pt>
                <c:pt idx="1180">
                  <c:v>170</c:v>
                </c:pt>
                <c:pt idx="1181">
                  <c:v>174</c:v>
                </c:pt>
                <c:pt idx="1182">
                  <c:v>160</c:v>
                </c:pt>
                <c:pt idx="1183">
                  <c:v>159</c:v>
                </c:pt>
                <c:pt idx="1184">
                  <c:v>162</c:v>
                </c:pt>
                <c:pt idx="1185">
                  <c:v>138</c:v>
                </c:pt>
                <c:pt idx="1186">
                  <c:v>143</c:v>
                </c:pt>
                <c:pt idx="1187">
                  <c:v>134</c:v>
                </c:pt>
                <c:pt idx="1188">
                  <c:v>145</c:v>
                </c:pt>
                <c:pt idx="1189">
                  <c:v>126</c:v>
                </c:pt>
                <c:pt idx="1190">
                  <c:v>143</c:v>
                </c:pt>
                <c:pt idx="1191">
                  <c:v>142</c:v>
                </c:pt>
                <c:pt idx="1192">
                  <c:v>132</c:v>
                </c:pt>
                <c:pt idx="1193">
                  <c:v>145</c:v>
                </c:pt>
                <c:pt idx="1194">
                  <c:v>140</c:v>
                </c:pt>
                <c:pt idx="1195">
                  <c:v>143</c:v>
                </c:pt>
                <c:pt idx="1196">
                  <c:v>124</c:v>
                </c:pt>
                <c:pt idx="1197">
                  <c:v>132</c:v>
                </c:pt>
                <c:pt idx="1198">
                  <c:v>132</c:v>
                </c:pt>
                <c:pt idx="1199">
                  <c:v>116</c:v>
                </c:pt>
                <c:pt idx="1200">
                  <c:v>141</c:v>
                </c:pt>
                <c:pt idx="1201">
                  <c:v>138</c:v>
                </c:pt>
                <c:pt idx="1202">
                  <c:v>135</c:v>
                </c:pt>
                <c:pt idx="1203">
                  <c:v>129</c:v>
                </c:pt>
                <c:pt idx="1204">
                  <c:v>143</c:v>
                </c:pt>
                <c:pt idx="1205">
                  <c:v>152</c:v>
                </c:pt>
                <c:pt idx="1206">
                  <c:v>149</c:v>
                </c:pt>
                <c:pt idx="1207">
                  <c:v>151</c:v>
                </c:pt>
                <c:pt idx="1208">
                  <c:v>146</c:v>
                </c:pt>
                <c:pt idx="1209">
                  <c:v>149</c:v>
                </c:pt>
                <c:pt idx="1210">
                  <c:v>149</c:v>
                </c:pt>
                <c:pt idx="1211">
                  <c:v>145</c:v>
                </c:pt>
                <c:pt idx="1212">
                  <c:v>152</c:v>
                </c:pt>
                <c:pt idx="1213">
                  <c:v>163</c:v>
                </c:pt>
                <c:pt idx="1214">
                  <c:v>154</c:v>
                </c:pt>
                <c:pt idx="1215">
                  <c:v>143</c:v>
                </c:pt>
                <c:pt idx="1216">
                  <c:v>140</c:v>
                </c:pt>
                <c:pt idx="1217">
                  <c:v>140</c:v>
                </c:pt>
                <c:pt idx="1218">
                  <c:v>142</c:v>
                </c:pt>
                <c:pt idx="1219">
                  <c:v>128</c:v>
                </c:pt>
                <c:pt idx="1220">
                  <c:v>135</c:v>
                </c:pt>
                <c:pt idx="1221">
                  <c:v>142</c:v>
                </c:pt>
                <c:pt idx="1222">
                  <c:v>140</c:v>
                </c:pt>
                <c:pt idx="1223">
                  <c:v>140</c:v>
                </c:pt>
                <c:pt idx="1224">
                  <c:v>143</c:v>
                </c:pt>
                <c:pt idx="1225">
                  <c:v>140</c:v>
                </c:pt>
                <c:pt idx="1226">
                  <c:v>136</c:v>
                </c:pt>
                <c:pt idx="1227">
                  <c:v>140</c:v>
                </c:pt>
                <c:pt idx="1228">
                  <c:v>150</c:v>
                </c:pt>
                <c:pt idx="1229">
                  <c:v>137</c:v>
                </c:pt>
                <c:pt idx="1230">
                  <c:v>154</c:v>
                </c:pt>
                <c:pt idx="1231">
                  <c:v>139</c:v>
                </c:pt>
                <c:pt idx="1232">
                  <c:v>152</c:v>
                </c:pt>
                <c:pt idx="1233">
                  <c:v>139</c:v>
                </c:pt>
                <c:pt idx="1234">
                  <c:v>127</c:v>
                </c:pt>
                <c:pt idx="1235">
                  <c:v>127</c:v>
                </c:pt>
                <c:pt idx="1236">
                  <c:v>135</c:v>
                </c:pt>
                <c:pt idx="1237">
                  <c:v>135</c:v>
                </c:pt>
                <c:pt idx="1238">
                  <c:v>142</c:v>
                </c:pt>
                <c:pt idx="1239">
                  <c:v>146</c:v>
                </c:pt>
                <c:pt idx="1240">
                  <c:v>115</c:v>
                </c:pt>
                <c:pt idx="1241">
                  <c:v>141</c:v>
                </c:pt>
                <c:pt idx="1242">
                  <c:v>129</c:v>
                </c:pt>
                <c:pt idx="1243">
                  <c:v>135</c:v>
                </c:pt>
                <c:pt idx="1244">
                  <c:v>118</c:v>
                </c:pt>
                <c:pt idx="1245">
                  <c:v>126</c:v>
                </c:pt>
                <c:pt idx="1246">
                  <c:v>143</c:v>
                </c:pt>
                <c:pt idx="1247">
                  <c:v>136</c:v>
                </c:pt>
                <c:pt idx="1248">
                  <c:v>130</c:v>
                </c:pt>
                <c:pt idx="1249">
                  <c:v>151</c:v>
                </c:pt>
                <c:pt idx="1250">
                  <c:v>136</c:v>
                </c:pt>
                <c:pt idx="1251">
                  <c:v>135</c:v>
                </c:pt>
                <c:pt idx="1252">
                  <c:v>135</c:v>
                </c:pt>
                <c:pt idx="1253">
                  <c:v>142</c:v>
                </c:pt>
                <c:pt idx="1254">
                  <c:v>141</c:v>
                </c:pt>
                <c:pt idx="1255">
                  <c:v>138</c:v>
                </c:pt>
                <c:pt idx="1256">
                  <c:v>144</c:v>
                </c:pt>
                <c:pt idx="1257">
                  <c:v>132</c:v>
                </c:pt>
                <c:pt idx="1258">
                  <c:v>134</c:v>
                </c:pt>
                <c:pt idx="1259">
                  <c:v>135</c:v>
                </c:pt>
                <c:pt idx="1260">
                  <c:v>137</c:v>
                </c:pt>
                <c:pt idx="1261">
                  <c:v>130</c:v>
                </c:pt>
                <c:pt idx="1262">
                  <c:v>119</c:v>
                </c:pt>
                <c:pt idx="1263">
                  <c:v>128</c:v>
                </c:pt>
                <c:pt idx="1264">
                  <c:v>118</c:v>
                </c:pt>
                <c:pt idx="1265">
                  <c:v>124</c:v>
                </c:pt>
                <c:pt idx="1266">
                  <c:v>127</c:v>
                </c:pt>
                <c:pt idx="1267">
                  <c:v>124</c:v>
                </c:pt>
                <c:pt idx="1268">
                  <c:v>123</c:v>
                </c:pt>
                <c:pt idx="1269">
                  <c:v>127</c:v>
                </c:pt>
                <c:pt idx="1270">
                  <c:v>125</c:v>
                </c:pt>
                <c:pt idx="1271">
                  <c:v>121</c:v>
                </c:pt>
                <c:pt idx="1272">
                  <c:v>124</c:v>
                </c:pt>
                <c:pt idx="1273">
                  <c:v>123</c:v>
                </c:pt>
                <c:pt idx="1274">
                  <c:v>118</c:v>
                </c:pt>
                <c:pt idx="1275">
                  <c:v>131</c:v>
                </c:pt>
                <c:pt idx="1276">
                  <c:v>127</c:v>
                </c:pt>
                <c:pt idx="1277">
                  <c:v>118</c:v>
                </c:pt>
                <c:pt idx="1278">
                  <c:v>116</c:v>
                </c:pt>
                <c:pt idx="1279">
                  <c:v>110</c:v>
                </c:pt>
                <c:pt idx="1280">
                  <c:v>112</c:v>
                </c:pt>
                <c:pt idx="1281">
                  <c:v>108</c:v>
                </c:pt>
                <c:pt idx="1282">
                  <c:v>105</c:v>
                </c:pt>
                <c:pt idx="1283">
                  <c:v>117</c:v>
                </c:pt>
                <c:pt idx="1284">
                  <c:v>102</c:v>
                </c:pt>
                <c:pt idx="1285">
                  <c:v>95</c:v>
                </c:pt>
                <c:pt idx="1286">
                  <c:v>96</c:v>
                </c:pt>
                <c:pt idx="1287">
                  <c:v>105</c:v>
                </c:pt>
                <c:pt idx="1288">
                  <c:v>94</c:v>
                </c:pt>
                <c:pt idx="1289">
                  <c:v>90</c:v>
                </c:pt>
                <c:pt idx="1290">
                  <c:v>97</c:v>
                </c:pt>
                <c:pt idx="1291">
                  <c:v>101</c:v>
                </c:pt>
                <c:pt idx="1292">
                  <c:v>96</c:v>
                </c:pt>
                <c:pt idx="1293">
                  <c:v>100</c:v>
                </c:pt>
                <c:pt idx="1294">
                  <c:v>92</c:v>
                </c:pt>
                <c:pt idx="1295">
                  <c:v>87</c:v>
                </c:pt>
                <c:pt idx="1296">
                  <c:v>92</c:v>
                </c:pt>
                <c:pt idx="1297">
                  <c:v>95</c:v>
                </c:pt>
                <c:pt idx="1298">
                  <c:v>96</c:v>
                </c:pt>
                <c:pt idx="1299">
                  <c:v>105</c:v>
                </c:pt>
                <c:pt idx="1300">
                  <c:v>91</c:v>
                </c:pt>
                <c:pt idx="1301">
                  <c:v>105</c:v>
                </c:pt>
                <c:pt idx="1302">
                  <c:v>114</c:v>
                </c:pt>
                <c:pt idx="1303">
                  <c:v>114</c:v>
                </c:pt>
                <c:pt idx="1304">
                  <c:v>102</c:v>
                </c:pt>
                <c:pt idx="1305">
                  <c:v>98</c:v>
                </c:pt>
                <c:pt idx="1306">
                  <c:v>118</c:v>
                </c:pt>
                <c:pt idx="1307">
                  <c:v>112</c:v>
                </c:pt>
                <c:pt idx="1308">
                  <c:v>114</c:v>
                </c:pt>
                <c:pt idx="1309">
                  <c:v>121</c:v>
                </c:pt>
                <c:pt idx="1310">
                  <c:v>118</c:v>
                </c:pt>
                <c:pt idx="1311">
                  <c:v>121</c:v>
                </c:pt>
                <c:pt idx="1312">
                  <c:v>128</c:v>
                </c:pt>
                <c:pt idx="1313">
                  <c:v>114</c:v>
                </c:pt>
                <c:pt idx="1314">
                  <c:v>123</c:v>
                </c:pt>
                <c:pt idx="1315">
                  <c:v>117</c:v>
                </c:pt>
                <c:pt idx="1316">
                  <c:v>137</c:v>
                </c:pt>
                <c:pt idx="1317">
                  <c:v>132</c:v>
                </c:pt>
                <c:pt idx="1318">
                  <c:v>131</c:v>
                </c:pt>
                <c:pt idx="1319">
                  <c:v>126</c:v>
                </c:pt>
                <c:pt idx="1320">
                  <c:v>124</c:v>
                </c:pt>
                <c:pt idx="1321">
                  <c:v>124</c:v>
                </c:pt>
                <c:pt idx="1322">
                  <c:v>136</c:v>
                </c:pt>
                <c:pt idx="1323">
                  <c:v>134</c:v>
                </c:pt>
                <c:pt idx="1324">
                  <c:v>126</c:v>
                </c:pt>
                <c:pt idx="1325">
                  <c:v>130</c:v>
                </c:pt>
                <c:pt idx="1326">
                  <c:v>134</c:v>
                </c:pt>
                <c:pt idx="1327">
                  <c:v>136</c:v>
                </c:pt>
                <c:pt idx="1328">
                  <c:v>144</c:v>
                </c:pt>
                <c:pt idx="1329">
                  <c:v>136</c:v>
                </c:pt>
                <c:pt idx="1330">
                  <c:v>141</c:v>
                </c:pt>
                <c:pt idx="1331">
                  <c:v>139</c:v>
                </c:pt>
                <c:pt idx="1332">
                  <c:v>134</c:v>
                </c:pt>
                <c:pt idx="1333">
                  <c:v>144</c:v>
                </c:pt>
                <c:pt idx="1334">
                  <c:v>142</c:v>
                </c:pt>
                <c:pt idx="1335">
                  <c:v>145</c:v>
                </c:pt>
                <c:pt idx="1336">
                  <c:v>136</c:v>
                </c:pt>
                <c:pt idx="1337">
                  <c:v>135</c:v>
                </c:pt>
                <c:pt idx="1338">
                  <c:v>137</c:v>
                </c:pt>
                <c:pt idx="1339">
                  <c:v>127</c:v>
                </c:pt>
                <c:pt idx="1340">
                  <c:v>129</c:v>
                </c:pt>
                <c:pt idx="1341">
                  <c:v>132</c:v>
                </c:pt>
                <c:pt idx="1342">
                  <c:v>129</c:v>
                </c:pt>
                <c:pt idx="1343">
                  <c:v>133</c:v>
                </c:pt>
                <c:pt idx="1344">
                  <c:v>128</c:v>
                </c:pt>
                <c:pt idx="1345">
                  <c:v>121</c:v>
                </c:pt>
                <c:pt idx="1346">
                  <c:v>122</c:v>
                </c:pt>
                <c:pt idx="1347">
                  <c:v>126</c:v>
                </c:pt>
                <c:pt idx="1348">
                  <c:v>120</c:v>
                </c:pt>
                <c:pt idx="1349">
                  <c:v>108</c:v>
                </c:pt>
                <c:pt idx="1350">
                  <c:v>119</c:v>
                </c:pt>
                <c:pt idx="1351">
                  <c:v>126</c:v>
                </c:pt>
                <c:pt idx="1352">
                  <c:v>117</c:v>
                </c:pt>
                <c:pt idx="1353">
                  <c:v>126</c:v>
                </c:pt>
                <c:pt idx="1354">
                  <c:v>121</c:v>
                </c:pt>
                <c:pt idx="1355">
                  <c:v>112</c:v>
                </c:pt>
                <c:pt idx="1356">
                  <c:v>111</c:v>
                </c:pt>
                <c:pt idx="1357">
                  <c:v>114</c:v>
                </c:pt>
                <c:pt idx="1358">
                  <c:v>124</c:v>
                </c:pt>
                <c:pt idx="1359">
                  <c:v>109</c:v>
                </c:pt>
                <c:pt idx="1360">
                  <c:v>111</c:v>
                </c:pt>
                <c:pt idx="1361">
                  <c:v>111</c:v>
                </c:pt>
                <c:pt idx="1362">
                  <c:v>118</c:v>
                </c:pt>
                <c:pt idx="1363">
                  <c:v>103</c:v>
                </c:pt>
                <c:pt idx="1364">
                  <c:v>111</c:v>
                </c:pt>
                <c:pt idx="1365">
                  <c:v>116</c:v>
                </c:pt>
                <c:pt idx="1366">
                  <c:v>106</c:v>
                </c:pt>
                <c:pt idx="1367">
                  <c:v>110</c:v>
                </c:pt>
                <c:pt idx="1368">
                  <c:v>114</c:v>
                </c:pt>
                <c:pt idx="1369">
                  <c:v>106</c:v>
                </c:pt>
                <c:pt idx="1370">
                  <c:v>109</c:v>
                </c:pt>
                <c:pt idx="1371">
                  <c:v>114</c:v>
                </c:pt>
                <c:pt idx="1372">
                  <c:v>122</c:v>
                </c:pt>
                <c:pt idx="1373">
                  <c:v>107</c:v>
                </c:pt>
                <c:pt idx="1374">
                  <c:v>112</c:v>
                </c:pt>
                <c:pt idx="1375">
                  <c:v>111</c:v>
                </c:pt>
                <c:pt idx="1376">
                  <c:v>93</c:v>
                </c:pt>
                <c:pt idx="1377">
                  <c:v>125</c:v>
                </c:pt>
                <c:pt idx="1378">
                  <c:v>120</c:v>
                </c:pt>
                <c:pt idx="1379">
                  <c:v>141</c:v>
                </c:pt>
                <c:pt idx="1380">
                  <c:v>125</c:v>
                </c:pt>
                <c:pt idx="1381">
                  <c:v>126</c:v>
                </c:pt>
                <c:pt idx="1382">
                  <c:v>132</c:v>
                </c:pt>
                <c:pt idx="1383">
                  <c:v>108</c:v>
                </c:pt>
                <c:pt idx="1384">
                  <c:v>136</c:v>
                </c:pt>
                <c:pt idx="1385">
                  <c:v>136</c:v>
                </c:pt>
                <c:pt idx="1386">
                  <c:v>131</c:v>
                </c:pt>
                <c:pt idx="1387">
                  <c:v>147</c:v>
                </c:pt>
                <c:pt idx="1388">
                  <c:v>135</c:v>
                </c:pt>
                <c:pt idx="1389">
                  <c:v>151</c:v>
                </c:pt>
                <c:pt idx="1390">
                  <c:v>152</c:v>
                </c:pt>
                <c:pt idx="1391">
                  <c:v>150</c:v>
                </c:pt>
                <c:pt idx="1392">
                  <c:v>164</c:v>
                </c:pt>
                <c:pt idx="1393">
                  <c:v>161</c:v>
                </c:pt>
                <c:pt idx="1394">
                  <c:v>154</c:v>
                </c:pt>
                <c:pt idx="1395">
                  <c:v>166</c:v>
                </c:pt>
                <c:pt idx="1396">
                  <c:v>154</c:v>
                </c:pt>
                <c:pt idx="1397">
                  <c:v>164</c:v>
                </c:pt>
                <c:pt idx="1398">
                  <c:v>157</c:v>
                </c:pt>
                <c:pt idx="1399">
                  <c:v>158</c:v>
                </c:pt>
                <c:pt idx="1400">
                  <c:v>177</c:v>
                </c:pt>
                <c:pt idx="1401">
                  <c:v>164</c:v>
                </c:pt>
                <c:pt idx="1402">
                  <c:v>162</c:v>
                </c:pt>
                <c:pt idx="1403">
                  <c:v>168</c:v>
                </c:pt>
                <c:pt idx="1404">
                  <c:v>155</c:v>
                </c:pt>
                <c:pt idx="1405">
                  <c:v>174</c:v>
                </c:pt>
                <c:pt idx="1406">
                  <c:v>162</c:v>
                </c:pt>
                <c:pt idx="1407">
                  <c:v>163</c:v>
                </c:pt>
                <c:pt idx="1408">
                  <c:v>164</c:v>
                </c:pt>
                <c:pt idx="1409">
                  <c:v>160</c:v>
                </c:pt>
                <c:pt idx="1410">
                  <c:v>146</c:v>
                </c:pt>
                <c:pt idx="1411">
                  <c:v>145</c:v>
                </c:pt>
                <c:pt idx="1412">
                  <c:v>151</c:v>
                </c:pt>
                <c:pt idx="1413">
                  <c:v>146</c:v>
                </c:pt>
                <c:pt idx="1414">
                  <c:v>139</c:v>
                </c:pt>
                <c:pt idx="1415">
                  <c:v>144</c:v>
                </c:pt>
                <c:pt idx="1416">
                  <c:v>151</c:v>
                </c:pt>
                <c:pt idx="1417">
                  <c:v>149</c:v>
                </c:pt>
                <c:pt idx="1418">
                  <c:v>149</c:v>
                </c:pt>
                <c:pt idx="1419">
                  <c:v>146</c:v>
                </c:pt>
                <c:pt idx="1420">
                  <c:v>144</c:v>
                </c:pt>
                <c:pt idx="1421">
                  <c:v>147</c:v>
                </c:pt>
                <c:pt idx="1422">
                  <c:v>141</c:v>
                </c:pt>
                <c:pt idx="1423">
                  <c:v>136</c:v>
                </c:pt>
                <c:pt idx="1424">
                  <c:v>135</c:v>
                </c:pt>
                <c:pt idx="1425">
                  <c:v>136</c:v>
                </c:pt>
                <c:pt idx="1426">
                  <c:v>130</c:v>
                </c:pt>
                <c:pt idx="1427">
                  <c:v>142</c:v>
                </c:pt>
                <c:pt idx="1428">
                  <c:v>139</c:v>
                </c:pt>
                <c:pt idx="1429">
                  <c:v>137</c:v>
                </c:pt>
                <c:pt idx="1430">
                  <c:v>133</c:v>
                </c:pt>
                <c:pt idx="1431">
                  <c:v>151</c:v>
                </c:pt>
                <c:pt idx="1432">
                  <c:v>140</c:v>
                </c:pt>
                <c:pt idx="1433">
                  <c:v>131</c:v>
                </c:pt>
                <c:pt idx="1434">
                  <c:v>130</c:v>
                </c:pt>
                <c:pt idx="1435">
                  <c:v>135</c:v>
                </c:pt>
                <c:pt idx="1436">
                  <c:v>130</c:v>
                </c:pt>
                <c:pt idx="1437">
                  <c:v>138</c:v>
                </c:pt>
                <c:pt idx="1438">
                  <c:v>135</c:v>
                </c:pt>
                <c:pt idx="1439">
                  <c:v>143</c:v>
                </c:pt>
                <c:pt idx="1440">
                  <c:v>125</c:v>
                </c:pt>
                <c:pt idx="1441">
                  <c:v>129</c:v>
                </c:pt>
                <c:pt idx="1442">
                  <c:v>133</c:v>
                </c:pt>
                <c:pt idx="1443">
                  <c:v>130</c:v>
                </c:pt>
                <c:pt idx="1444">
                  <c:v>140</c:v>
                </c:pt>
                <c:pt idx="1445">
                  <c:v>136</c:v>
                </c:pt>
                <c:pt idx="1446">
                  <c:v>134</c:v>
                </c:pt>
                <c:pt idx="1447">
                  <c:v>139</c:v>
                </c:pt>
                <c:pt idx="1448">
                  <c:v>136</c:v>
                </c:pt>
                <c:pt idx="1449">
                  <c:v>133</c:v>
                </c:pt>
                <c:pt idx="1450">
                  <c:v>133</c:v>
                </c:pt>
                <c:pt idx="1451">
                  <c:v>133</c:v>
                </c:pt>
                <c:pt idx="1452">
                  <c:v>133</c:v>
                </c:pt>
                <c:pt idx="1453">
                  <c:v>133</c:v>
                </c:pt>
                <c:pt idx="1454">
                  <c:v>133</c:v>
                </c:pt>
                <c:pt idx="1455">
                  <c:v>129</c:v>
                </c:pt>
                <c:pt idx="1456">
                  <c:v>140</c:v>
                </c:pt>
                <c:pt idx="1457">
                  <c:v>128</c:v>
                </c:pt>
                <c:pt idx="1458">
                  <c:v>135</c:v>
                </c:pt>
                <c:pt idx="1459">
                  <c:v>116</c:v>
                </c:pt>
                <c:pt idx="1460">
                  <c:v>129</c:v>
                </c:pt>
                <c:pt idx="1461">
                  <c:v>151</c:v>
                </c:pt>
                <c:pt idx="1462">
                  <c:v>137</c:v>
                </c:pt>
                <c:pt idx="1463">
                  <c:v>129</c:v>
                </c:pt>
                <c:pt idx="1464">
                  <c:v>126</c:v>
                </c:pt>
                <c:pt idx="1465">
                  <c:v>141</c:v>
                </c:pt>
                <c:pt idx="1466">
                  <c:v>126</c:v>
                </c:pt>
                <c:pt idx="1467">
                  <c:v>122</c:v>
                </c:pt>
                <c:pt idx="1468">
                  <c:v>128</c:v>
                </c:pt>
                <c:pt idx="1469">
                  <c:v>139</c:v>
                </c:pt>
                <c:pt idx="1470">
                  <c:v>137</c:v>
                </c:pt>
                <c:pt idx="1471">
                  <c:v>127</c:v>
                </c:pt>
                <c:pt idx="1472">
                  <c:v>128</c:v>
                </c:pt>
                <c:pt idx="1473">
                  <c:v>132</c:v>
                </c:pt>
                <c:pt idx="1474">
                  <c:v>133</c:v>
                </c:pt>
                <c:pt idx="1475">
                  <c:v>141</c:v>
                </c:pt>
                <c:pt idx="1476">
                  <c:v>134</c:v>
                </c:pt>
                <c:pt idx="1477">
                  <c:v>134</c:v>
                </c:pt>
                <c:pt idx="1478">
                  <c:v>131</c:v>
                </c:pt>
                <c:pt idx="1479">
                  <c:v>141</c:v>
                </c:pt>
                <c:pt idx="1480">
                  <c:v>141</c:v>
                </c:pt>
                <c:pt idx="1481">
                  <c:v>133</c:v>
                </c:pt>
                <c:pt idx="1482">
                  <c:v>135</c:v>
                </c:pt>
                <c:pt idx="1483">
                  <c:v>134</c:v>
                </c:pt>
                <c:pt idx="1484">
                  <c:v>139</c:v>
                </c:pt>
                <c:pt idx="1485">
                  <c:v>136</c:v>
                </c:pt>
                <c:pt idx="1486">
                  <c:v>139</c:v>
                </c:pt>
                <c:pt idx="1487">
                  <c:v>136</c:v>
                </c:pt>
                <c:pt idx="1488">
                  <c:v>136</c:v>
                </c:pt>
                <c:pt idx="1489">
                  <c:v>128</c:v>
                </c:pt>
                <c:pt idx="1490">
                  <c:v>120</c:v>
                </c:pt>
                <c:pt idx="1491">
                  <c:v>125</c:v>
                </c:pt>
                <c:pt idx="1492">
                  <c:v>123</c:v>
                </c:pt>
                <c:pt idx="1493">
                  <c:v>132</c:v>
                </c:pt>
                <c:pt idx="1494">
                  <c:v>130</c:v>
                </c:pt>
                <c:pt idx="1495">
                  <c:v>131</c:v>
                </c:pt>
                <c:pt idx="1496">
                  <c:v>127</c:v>
                </c:pt>
                <c:pt idx="1497">
                  <c:v>129</c:v>
                </c:pt>
                <c:pt idx="1498">
                  <c:v>129</c:v>
                </c:pt>
                <c:pt idx="1499">
                  <c:v>121</c:v>
                </c:pt>
                <c:pt idx="1500">
                  <c:v>127</c:v>
                </c:pt>
                <c:pt idx="1501">
                  <c:v>129</c:v>
                </c:pt>
                <c:pt idx="1502">
                  <c:v>133</c:v>
                </c:pt>
                <c:pt idx="1503">
                  <c:v>125</c:v>
                </c:pt>
                <c:pt idx="1504">
                  <c:v>125</c:v>
                </c:pt>
                <c:pt idx="1505">
                  <c:v>125</c:v>
                </c:pt>
                <c:pt idx="1506">
                  <c:v>129</c:v>
                </c:pt>
                <c:pt idx="1507">
                  <c:v>118</c:v>
                </c:pt>
                <c:pt idx="1508">
                  <c:v>122</c:v>
                </c:pt>
                <c:pt idx="1509">
                  <c:v>111</c:v>
                </c:pt>
                <c:pt idx="1510">
                  <c:v>123</c:v>
                </c:pt>
                <c:pt idx="1511">
                  <c:v>119</c:v>
                </c:pt>
                <c:pt idx="1512">
                  <c:v>114</c:v>
                </c:pt>
                <c:pt idx="1513">
                  <c:v>103</c:v>
                </c:pt>
                <c:pt idx="1514">
                  <c:v>122</c:v>
                </c:pt>
                <c:pt idx="1515">
                  <c:v>114</c:v>
                </c:pt>
                <c:pt idx="1516">
                  <c:v>122</c:v>
                </c:pt>
                <c:pt idx="1517">
                  <c:v>125</c:v>
                </c:pt>
                <c:pt idx="1518">
                  <c:v>127</c:v>
                </c:pt>
                <c:pt idx="1519">
                  <c:v>124</c:v>
                </c:pt>
                <c:pt idx="1520">
                  <c:v>112</c:v>
                </c:pt>
                <c:pt idx="1521">
                  <c:v>116</c:v>
                </c:pt>
                <c:pt idx="1522">
                  <c:v>117</c:v>
                </c:pt>
                <c:pt idx="1523">
                  <c:v>122</c:v>
                </c:pt>
                <c:pt idx="1524">
                  <c:v>128</c:v>
                </c:pt>
                <c:pt idx="1525">
                  <c:v>113</c:v>
                </c:pt>
                <c:pt idx="1526">
                  <c:v>119</c:v>
                </c:pt>
                <c:pt idx="1527">
                  <c:v>119</c:v>
                </c:pt>
                <c:pt idx="1528">
                  <c:v>125</c:v>
                </c:pt>
                <c:pt idx="1529">
                  <c:v>104</c:v>
                </c:pt>
                <c:pt idx="1530">
                  <c:v>113</c:v>
                </c:pt>
                <c:pt idx="1531">
                  <c:v>117</c:v>
                </c:pt>
                <c:pt idx="1532">
                  <c:v>112</c:v>
                </c:pt>
                <c:pt idx="1533">
                  <c:v>114</c:v>
                </c:pt>
                <c:pt idx="1534">
                  <c:v>96</c:v>
                </c:pt>
                <c:pt idx="1535">
                  <c:v>108</c:v>
                </c:pt>
                <c:pt idx="1536">
                  <c:v>115</c:v>
                </c:pt>
                <c:pt idx="1537">
                  <c:v>125</c:v>
                </c:pt>
                <c:pt idx="1538">
                  <c:v>115</c:v>
                </c:pt>
                <c:pt idx="1539">
                  <c:v>116</c:v>
                </c:pt>
                <c:pt idx="1540">
                  <c:v>112</c:v>
                </c:pt>
                <c:pt idx="1541">
                  <c:v>109</c:v>
                </c:pt>
                <c:pt idx="1542">
                  <c:v>113</c:v>
                </c:pt>
                <c:pt idx="1543">
                  <c:v>110</c:v>
                </c:pt>
                <c:pt idx="1544">
                  <c:v>113</c:v>
                </c:pt>
                <c:pt idx="1545">
                  <c:v>113</c:v>
                </c:pt>
                <c:pt idx="1546">
                  <c:v>128</c:v>
                </c:pt>
                <c:pt idx="1547">
                  <c:v>115</c:v>
                </c:pt>
                <c:pt idx="1548">
                  <c:v>114</c:v>
                </c:pt>
                <c:pt idx="1549">
                  <c:v>116</c:v>
                </c:pt>
                <c:pt idx="1550">
                  <c:v>104</c:v>
                </c:pt>
                <c:pt idx="1551">
                  <c:v>115</c:v>
                </c:pt>
                <c:pt idx="1552">
                  <c:v>129</c:v>
                </c:pt>
                <c:pt idx="1553">
                  <c:v>121</c:v>
                </c:pt>
                <c:pt idx="1554">
                  <c:v>114</c:v>
                </c:pt>
                <c:pt idx="1555">
                  <c:v>111</c:v>
                </c:pt>
                <c:pt idx="1556">
                  <c:v>117</c:v>
                </c:pt>
                <c:pt idx="1557">
                  <c:v>110</c:v>
                </c:pt>
                <c:pt idx="1558">
                  <c:v>114</c:v>
                </c:pt>
                <c:pt idx="1559">
                  <c:v>108</c:v>
                </c:pt>
                <c:pt idx="1560">
                  <c:v>116</c:v>
                </c:pt>
                <c:pt idx="1561">
                  <c:v>109</c:v>
                </c:pt>
                <c:pt idx="1562">
                  <c:v>111</c:v>
                </c:pt>
                <c:pt idx="1563">
                  <c:v>115</c:v>
                </c:pt>
                <c:pt idx="1564">
                  <c:v>120</c:v>
                </c:pt>
                <c:pt idx="1565">
                  <c:v>110</c:v>
                </c:pt>
                <c:pt idx="1566">
                  <c:v>121</c:v>
                </c:pt>
                <c:pt idx="1567">
                  <c:v>124</c:v>
                </c:pt>
                <c:pt idx="1568">
                  <c:v>118</c:v>
                </c:pt>
                <c:pt idx="1569">
                  <c:v>120</c:v>
                </c:pt>
                <c:pt idx="1570">
                  <c:v>113</c:v>
                </c:pt>
                <c:pt idx="1571">
                  <c:v>121</c:v>
                </c:pt>
                <c:pt idx="1572">
                  <c:v>115</c:v>
                </c:pt>
                <c:pt idx="1573">
                  <c:v>121</c:v>
                </c:pt>
                <c:pt idx="1574">
                  <c:v>102</c:v>
                </c:pt>
                <c:pt idx="1575">
                  <c:v>117</c:v>
                </c:pt>
                <c:pt idx="1576">
                  <c:v>114</c:v>
                </c:pt>
                <c:pt idx="1577">
                  <c:v>129</c:v>
                </c:pt>
                <c:pt idx="1578">
                  <c:v>122</c:v>
                </c:pt>
                <c:pt idx="1579">
                  <c:v>123</c:v>
                </c:pt>
                <c:pt idx="1580">
                  <c:v>116</c:v>
                </c:pt>
                <c:pt idx="1581">
                  <c:v>112</c:v>
                </c:pt>
                <c:pt idx="1582">
                  <c:v>114</c:v>
                </c:pt>
                <c:pt idx="1583">
                  <c:v>116</c:v>
                </c:pt>
                <c:pt idx="1584">
                  <c:v>133</c:v>
                </c:pt>
                <c:pt idx="1585">
                  <c:v>111</c:v>
                </c:pt>
                <c:pt idx="1586">
                  <c:v>118</c:v>
                </c:pt>
                <c:pt idx="1587">
                  <c:v>117</c:v>
                </c:pt>
                <c:pt idx="1588">
                  <c:v>115</c:v>
                </c:pt>
                <c:pt idx="1589">
                  <c:v>117</c:v>
                </c:pt>
                <c:pt idx="1590">
                  <c:v>106</c:v>
                </c:pt>
                <c:pt idx="1591">
                  <c:v>102</c:v>
                </c:pt>
                <c:pt idx="1592">
                  <c:v>110</c:v>
                </c:pt>
                <c:pt idx="1593">
                  <c:v>110</c:v>
                </c:pt>
                <c:pt idx="1594">
                  <c:v>110</c:v>
                </c:pt>
                <c:pt idx="1595">
                  <c:v>114</c:v>
                </c:pt>
                <c:pt idx="1596">
                  <c:v>120</c:v>
                </c:pt>
                <c:pt idx="1597">
                  <c:v>113</c:v>
                </c:pt>
                <c:pt idx="1598">
                  <c:v>116</c:v>
                </c:pt>
                <c:pt idx="1599">
                  <c:v>124</c:v>
                </c:pt>
                <c:pt idx="1600">
                  <c:v>137</c:v>
                </c:pt>
                <c:pt idx="1601">
                  <c:v>138</c:v>
                </c:pt>
                <c:pt idx="1602">
                  <c:v>128</c:v>
                </c:pt>
                <c:pt idx="1603">
                  <c:v>121</c:v>
                </c:pt>
                <c:pt idx="1604">
                  <c:v>116</c:v>
                </c:pt>
                <c:pt idx="1605">
                  <c:v>109</c:v>
                </c:pt>
                <c:pt idx="1606">
                  <c:v>105</c:v>
                </c:pt>
                <c:pt idx="1607">
                  <c:v>109</c:v>
                </c:pt>
                <c:pt idx="1608">
                  <c:v>88</c:v>
                </c:pt>
                <c:pt idx="1609">
                  <c:v>126</c:v>
                </c:pt>
                <c:pt idx="1610">
                  <c:v>101</c:v>
                </c:pt>
                <c:pt idx="1611">
                  <c:v>130</c:v>
                </c:pt>
                <c:pt idx="1612">
                  <c:v>120</c:v>
                </c:pt>
                <c:pt idx="1613">
                  <c:v>84</c:v>
                </c:pt>
                <c:pt idx="1614">
                  <c:v>93</c:v>
                </c:pt>
                <c:pt idx="1615">
                  <c:v>85</c:v>
                </c:pt>
                <c:pt idx="1616">
                  <c:v>118</c:v>
                </c:pt>
                <c:pt idx="1617">
                  <c:v>113</c:v>
                </c:pt>
                <c:pt idx="1618">
                  <c:v>114</c:v>
                </c:pt>
                <c:pt idx="1619">
                  <c:v>95</c:v>
                </c:pt>
                <c:pt idx="1620">
                  <c:v>94</c:v>
                </c:pt>
                <c:pt idx="1621">
                  <c:v>94</c:v>
                </c:pt>
                <c:pt idx="1622">
                  <c:v>143</c:v>
                </c:pt>
                <c:pt idx="1623">
                  <c:v>123</c:v>
                </c:pt>
                <c:pt idx="1624">
                  <c:v>123</c:v>
                </c:pt>
                <c:pt idx="1625">
                  <c:v>119</c:v>
                </c:pt>
                <c:pt idx="1626">
                  <c:v>124</c:v>
                </c:pt>
                <c:pt idx="1627">
                  <c:v>125</c:v>
                </c:pt>
                <c:pt idx="1628">
                  <c:v>126</c:v>
                </c:pt>
                <c:pt idx="1629">
                  <c:v>107</c:v>
                </c:pt>
                <c:pt idx="1630">
                  <c:v>125</c:v>
                </c:pt>
                <c:pt idx="1631">
                  <c:v>126</c:v>
                </c:pt>
                <c:pt idx="1632">
                  <c:v>117</c:v>
                </c:pt>
                <c:pt idx="1633">
                  <c:v>117</c:v>
                </c:pt>
                <c:pt idx="1634">
                  <c:v>128</c:v>
                </c:pt>
                <c:pt idx="1635">
                  <c:v>103</c:v>
                </c:pt>
                <c:pt idx="1636">
                  <c:v>83</c:v>
                </c:pt>
                <c:pt idx="1637">
                  <c:v>125</c:v>
                </c:pt>
                <c:pt idx="1638">
                  <c:v>112</c:v>
                </c:pt>
                <c:pt idx="1639">
                  <c:v>137</c:v>
                </c:pt>
                <c:pt idx="1640">
                  <c:v>100</c:v>
                </c:pt>
                <c:pt idx="1641">
                  <c:v>129</c:v>
                </c:pt>
                <c:pt idx="1642">
                  <c:v>121</c:v>
                </c:pt>
                <c:pt idx="1643">
                  <c:v>129</c:v>
                </c:pt>
                <c:pt idx="1644">
                  <c:v>106</c:v>
                </c:pt>
                <c:pt idx="1645">
                  <c:v>100</c:v>
                </c:pt>
                <c:pt idx="1646">
                  <c:v>119</c:v>
                </c:pt>
                <c:pt idx="1647">
                  <c:v>121</c:v>
                </c:pt>
                <c:pt idx="1648">
                  <c:v>119</c:v>
                </c:pt>
                <c:pt idx="1649">
                  <c:v>115</c:v>
                </c:pt>
                <c:pt idx="1650">
                  <c:v>134</c:v>
                </c:pt>
                <c:pt idx="1651">
                  <c:v>111</c:v>
                </c:pt>
                <c:pt idx="1652">
                  <c:v>105</c:v>
                </c:pt>
                <c:pt idx="1653">
                  <c:v>122</c:v>
                </c:pt>
                <c:pt idx="1654">
                  <c:v>88</c:v>
                </c:pt>
                <c:pt idx="1655">
                  <c:v>131</c:v>
                </c:pt>
                <c:pt idx="1656">
                  <c:v>109</c:v>
                </c:pt>
                <c:pt idx="1657">
                  <c:v>116</c:v>
                </c:pt>
                <c:pt idx="1658">
                  <c:v>140</c:v>
                </c:pt>
                <c:pt idx="1659">
                  <c:v>118</c:v>
                </c:pt>
                <c:pt idx="1660">
                  <c:v>118</c:v>
                </c:pt>
                <c:pt idx="1661">
                  <c:v>105</c:v>
                </c:pt>
                <c:pt idx="1662">
                  <c:v>116</c:v>
                </c:pt>
                <c:pt idx="1663">
                  <c:v>123</c:v>
                </c:pt>
                <c:pt idx="1664">
                  <c:v>137</c:v>
                </c:pt>
                <c:pt idx="1665">
                  <c:v>103</c:v>
                </c:pt>
                <c:pt idx="1666">
                  <c:v>136</c:v>
                </c:pt>
                <c:pt idx="1667">
                  <c:v>89</c:v>
                </c:pt>
                <c:pt idx="1668">
                  <c:v>136</c:v>
                </c:pt>
                <c:pt idx="1669">
                  <c:v>141</c:v>
                </c:pt>
                <c:pt idx="1670">
                  <c:v>146</c:v>
                </c:pt>
                <c:pt idx="1671">
                  <c:v>145</c:v>
                </c:pt>
                <c:pt idx="1672">
                  <c:v>137</c:v>
                </c:pt>
                <c:pt idx="1673">
                  <c:v>121</c:v>
                </c:pt>
                <c:pt idx="1674">
                  <c:v>132</c:v>
                </c:pt>
                <c:pt idx="1675">
                  <c:v>118</c:v>
                </c:pt>
                <c:pt idx="1676">
                  <c:v>142</c:v>
                </c:pt>
                <c:pt idx="1677">
                  <c:v>133</c:v>
                </c:pt>
                <c:pt idx="1678">
                  <c:v>124</c:v>
                </c:pt>
                <c:pt idx="1679">
                  <c:v>137</c:v>
                </c:pt>
                <c:pt idx="1680">
                  <c:v>106</c:v>
                </c:pt>
                <c:pt idx="1681">
                  <c:v>138</c:v>
                </c:pt>
                <c:pt idx="1682">
                  <c:v>96</c:v>
                </c:pt>
                <c:pt idx="1683">
                  <c:v>96</c:v>
                </c:pt>
                <c:pt idx="1684">
                  <c:v>136</c:v>
                </c:pt>
                <c:pt idx="1685">
                  <c:v>131</c:v>
                </c:pt>
                <c:pt idx="1686">
                  <c:v>111</c:v>
                </c:pt>
                <c:pt idx="1687">
                  <c:v>112</c:v>
                </c:pt>
                <c:pt idx="1688">
                  <c:v>104</c:v>
                </c:pt>
                <c:pt idx="1689">
                  <c:v>126</c:v>
                </c:pt>
                <c:pt idx="1690">
                  <c:v>113</c:v>
                </c:pt>
                <c:pt idx="1691">
                  <c:v>125</c:v>
                </c:pt>
                <c:pt idx="1692">
                  <c:v>139</c:v>
                </c:pt>
                <c:pt idx="1693">
                  <c:v>118</c:v>
                </c:pt>
                <c:pt idx="1694">
                  <c:v>124</c:v>
                </c:pt>
                <c:pt idx="1695">
                  <c:v>127</c:v>
                </c:pt>
                <c:pt idx="1696">
                  <c:v>131</c:v>
                </c:pt>
                <c:pt idx="1697">
                  <c:v>154</c:v>
                </c:pt>
                <c:pt idx="1698">
                  <c:v>159</c:v>
                </c:pt>
                <c:pt idx="1699">
                  <c:v>110</c:v>
                </c:pt>
                <c:pt idx="1700">
                  <c:v>159</c:v>
                </c:pt>
                <c:pt idx="1701">
                  <c:v>150</c:v>
                </c:pt>
                <c:pt idx="1702">
                  <c:v>142</c:v>
                </c:pt>
                <c:pt idx="1703">
                  <c:v>131</c:v>
                </c:pt>
                <c:pt idx="1704">
                  <c:v>163</c:v>
                </c:pt>
                <c:pt idx="1705">
                  <c:v>154</c:v>
                </c:pt>
                <c:pt idx="1706">
                  <c:v>162</c:v>
                </c:pt>
                <c:pt idx="1707">
                  <c:v>157</c:v>
                </c:pt>
                <c:pt idx="1708">
                  <c:v>121</c:v>
                </c:pt>
                <c:pt idx="1709">
                  <c:v>153</c:v>
                </c:pt>
                <c:pt idx="1710">
                  <c:v>156</c:v>
                </c:pt>
                <c:pt idx="1711">
                  <c:v>144</c:v>
                </c:pt>
                <c:pt idx="1712">
                  <c:v>140</c:v>
                </c:pt>
                <c:pt idx="1713">
                  <c:v>156</c:v>
                </c:pt>
                <c:pt idx="1714">
                  <c:v>118</c:v>
                </c:pt>
                <c:pt idx="1715">
                  <c:v>146</c:v>
                </c:pt>
                <c:pt idx="1716">
                  <c:v>157</c:v>
                </c:pt>
                <c:pt idx="1717">
                  <c:v>158</c:v>
                </c:pt>
                <c:pt idx="1718">
                  <c:v>159</c:v>
                </c:pt>
                <c:pt idx="1719">
                  <c:v>161</c:v>
                </c:pt>
                <c:pt idx="1720">
                  <c:v>157</c:v>
                </c:pt>
                <c:pt idx="1721">
                  <c:v>155</c:v>
                </c:pt>
                <c:pt idx="1722">
                  <c:v>160</c:v>
                </c:pt>
                <c:pt idx="1723">
                  <c:v>163</c:v>
                </c:pt>
                <c:pt idx="1724">
                  <c:v>159</c:v>
                </c:pt>
                <c:pt idx="1725">
                  <c:v>160</c:v>
                </c:pt>
                <c:pt idx="1726">
                  <c:v>163</c:v>
                </c:pt>
                <c:pt idx="1727">
                  <c:v>159</c:v>
                </c:pt>
                <c:pt idx="1728">
                  <c:v>163</c:v>
                </c:pt>
                <c:pt idx="1729">
                  <c:v>173</c:v>
                </c:pt>
                <c:pt idx="1730">
                  <c:v>175</c:v>
                </c:pt>
                <c:pt idx="1731">
                  <c:v>182</c:v>
                </c:pt>
                <c:pt idx="1732">
                  <c:v>190</c:v>
                </c:pt>
                <c:pt idx="1733">
                  <c:v>186</c:v>
                </c:pt>
                <c:pt idx="1734">
                  <c:v>190</c:v>
                </c:pt>
                <c:pt idx="1735">
                  <c:v>188</c:v>
                </c:pt>
                <c:pt idx="1736">
                  <c:v>189</c:v>
                </c:pt>
                <c:pt idx="1737">
                  <c:v>188</c:v>
                </c:pt>
                <c:pt idx="1738">
                  <c:v>189</c:v>
                </c:pt>
                <c:pt idx="1739">
                  <c:v>198</c:v>
                </c:pt>
                <c:pt idx="1740">
                  <c:v>183</c:v>
                </c:pt>
                <c:pt idx="1741">
                  <c:v>190</c:v>
                </c:pt>
                <c:pt idx="1742">
                  <c:v>182</c:v>
                </c:pt>
                <c:pt idx="1743">
                  <c:v>179</c:v>
                </c:pt>
                <c:pt idx="1744">
                  <c:v>170</c:v>
                </c:pt>
                <c:pt idx="1745">
                  <c:v>159</c:v>
                </c:pt>
                <c:pt idx="1746">
                  <c:v>165</c:v>
                </c:pt>
                <c:pt idx="1747">
                  <c:v>156</c:v>
                </c:pt>
                <c:pt idx="1748">
                  <c:v>172</c:v>
                </c:pt>
                <c:pt idx="1749">
                  <c:v>163</c:v>
                </c:pt>
                <c:pt idx="1750">
                  <c:v>167</c:v>
                </c:pt>
                <c:pt idx="1751">
                  <c:v>165</c:v>
                </c:pt>
                <c:pt idx="1752">
                  <c:v>163</c:v>
                </c:pt>
                <c:pt idx="1753">
                  <c:v>159</c:v>
                </c:pt>
                <c:pt idx="1754">
                  <c:v>172</c:v>
                </c:pt>
                <c:pt idx="1755">
                  <c:v>155</c:v>
                </c:pt>
                <c:pt idx="1756">
                  <c:v>91</c:v>
                </c:pt>
                <c:pt idx="1757">
                  <c:v>150</c:v>
                </c:pt>
                <c:pt idx="1758">
                  <c:v>171</c:v>
                </c:pt>
                <c:pt idx="1759">
                  <c:v>174</c:v>
                </c:pt>
                <c:pt idx="1760">
                  <c:v>167</c:v>
                </c:pt>
                <c:pt idx="1761">
                  <c:v>170</c:v>
                </c:pt>
                <c:pt idx="1762">
                  <c:v>161</c:v>
                </c:pt>
                <c:pt idx="1763">
                  <c:v>159</c:v>
                </c:pt>
                <c:pt idx="1764">
                  <c:v>157</c:v>
                </c:pt>
                <c:pt idx="1765">
                  <c:v>152</c:v>
                </c:pt>
                <c:pt idx="1766">
                  <c:v>152</c:v>
                </c:pt>
                <c:pt idx="1767">
                  <c:v>153</c:v>
                </c:pt>
                <c:pt idx="1768">
                  <c:v>154</c:v>
                </c:pt>
                <c:pt idx="1769">
                  <c:v>164</c:v>
                </c:pt>
                <c:pt idx="1770">
                  <c:v>159</c:v>
                </c:pt>
                <c:pt idx="1771">
                  <c:v>161</c:v>
                </c:pt>
                <c:pt idx="1772">
                  <c:v>153</c:v>
                </c:pt>
                <c:pt idx="1773">
                  <c:v>158</c:v>
                </c:pt>
                <c:pt idx="1774">
                  <c:v>163</c:v>
                </c:pt>
                <c:pt idx="1775">
                  <c:v>155</c:v>
                </c:pt>
                <c:pt idx="1776">
                  <c:v>159</c:v>
                </c:pt>
                <c:pt idx="1777">
                  <c:v>153</c:v>
                </c:pt>
                <c:pt idx="1778">
                  <c:v>157</c:v>
                </c:pt>
                <c:pt idx="1779">
                  <c:v>163</c:v>
                </c:pt>
                <c:pt idx="1780">
                  <c:v>151</c:v>
                </c:pt>
                <c:pt idx="1781">
                  <c:v>151</c:v>
                </c:pt>
                <c:pt idx="1782">
                  <c:v>154</c:v>
                </c:pt>
                <c:pt idx="1783">
                  <c:v>157</c:v>
                </c:pt>
                <c:pt idx="1784">
                  <c:v>148</c:v>
                </c:pt>
                <c:pt idx="1785">
                  <c:v>157</c:v>
                </c:pt>
                <c:pt idx="1786">
                  <c:v>150</c:v>
                </c:pt>
                <c:pt idx="1787">
                  <c:v>159</c:v>
                </c:pt>
                <c:pt idx="1788">
                  <c:v>165</c:v>
                </c:pt>
                <c:pt idx="1789">
                  <c:v>169</c:v>
                </c:pt>
                <c:pt idx="1790">
                  <c:v>167</c:v>
                </c:pt>
                <c:pt idx="1791">
                  <c:v>155</c:v>
                </c:pt>
                <c:pt idx="1792">
                  <c:v>158</c:v>
                </c:pt>
                <c:pt idx="1793">
                  <c:v>165</c:v>
                </c:pt>
                <c:pt idx="1794">
                  <c:v>155</c:v>
                </c:pt>
                <c:pt idx="1795">
                  <c:v>162</c:v>
                </c:pt>
                <c:pt idx="1796">
                  <c:v>168</c:v>
                </c:pt>
                <c:pt idx="1797">
                  <c:v>163</c:v>
                </c:pt>
                <c:pt idx="1798">
                  <c:v>176</c:v>
                </c:pt>
                <c:pt idx="1799">
                  <c:v>165</c:v>
                </c:pt>
                <c:pt idx="1800">
                  <c:v>163</c:v>
                </c:pt>
                <c:pt idx="1801">
                  <c:v>164</c:v>
                </c:pt>
                <c:pt idx="1802">
                  <c:v>167</c:v>
                </c:pt>
                <c:pt idx="1803">
                  <c:v>163</c:v>
                </c:pt>
                <c:pt idx="1804">
                  <c:v>165</c:v>
                </c:pt>
                <c:pt idx="1805">
                  <c:v>168</c:v>
                </c:pt>
                <c:pt idx="1806">
                  <c:v>165</c:v>
                </c:pt>
                <c:pt idx="1807">
                  <c:v>173</c:v>
                </c:pt>
                <c:pt idx="1808">
                  <c:v>168</c:v>
                </c:pt>
                <c:pt idx="1809">
                  <c:v>165</c:v>
                </c:pt>
                <c:pt idx="1810">
                  <c:v>160</c:v>
                </c:pt>
                <c:pt idx="1811">
                  <c:v>157</c:v>
                </c:pt>
                <c:pt idx="1812">
                  <c:v>161</c:v>
                </c:pt>
                <c:pt idx="1813">
                  <c:v>161</c:v>
                </c:pt>
                <c:pt idx="1814">
                  <c:v>161</c:v>
                </c:pt>
                <c:pt idx="1815">
                  <c:v>161</c:v>
                </c:pt>
                <c:pt idx="1816">
                  <c:v>161</c:v>
                </c:pt>
                <c:pt idx="1817">
                  <c:v>161</c:v>
                </c:pt>
                <c:pt idx="1818">
                  <c:v>161</c:v>
                </c:pt>
                <c:pt idx="1819">
                  <c:v>161</c:v>
                </c:pt>
                <c:pt idx="1820">
                  <c:v>161</c:v>
                </c:pt>
                <c:pt idx="1821">
                  <c:v>161</c:v>
                </c:pt>
                <c:pt idx="1822">
                  <c:v>161</c:v>
                </c:pt>
                <c:pt idx="1823">
                  <c:v>154</c:v>
                </c:pt>
                <c:pt idx="1824">
                  <c:v>155</c:v>
                </c:pt>
                <c:pt idx="1825">
                  <c:v>153</c:v>
                </c:pt>
                <c:pt idx="1826">
                  <c:v>160</c:v>
                </c:pt>
                <c:pt idx="1827">
                  <c:v>156</c:v>
                </c:pt>
                <c:pt idx="1828">
                  <c:v>160</c:v>
                </c:pt>
                <c:pt idx="1829">
                  <c:v>160</c:v>
                </c:pt>
                <c:pt idx="1830">
                  <c:v>155</c:v>
                </c:pt>
                <c:pt idx="1831">
                  <c:v>156</c:v>
                </c:pt>
                <c:pt idx="1832">
                  <c:v>151</c:v>
                </c:pt>
                <c:pt idx="1833">
                  <c:v>158</c:v>
                </c:pt>
                <c:pt idx="1834">
                  <c:v>154</c:v>
                </c:pt>
                <c:pt idx="1835">
                  <c:v>157</c:v>
                </c:pt>
                <c:pt idx="1836">
                  <c:v>159</c:v>
                </c:pt>
                <c:pt idx="1837">
                  <c:v>155</c:v>
                </c:pt>
                <c:pt idx="1838">
                  <c:v>156</c:v>
                </c:pt>
                <c:pt idx="1839">
                  <c:v>154</c:v>
                </c:pt>
                <c:pt idx="1840">
                  <c:v>162</c:v>
                </c:pt>
                <c:pt idx="1841">
                  <c:v>156</c:v>
                </c:pt>
                <c:pt idx="1842">
                  <c:v>165</c:v>
                </c:pt>
                <c:pt idx="1843">
                  <c:v>157</c:v>
                </c:pt>
                <c:pt idx="1844">
                  <c:v>159</c:v>
                </c:pt>
                <c:pt idx="1845">
                  <c:v>160</c:v>
                </c:pt>
                <c:pt idx="1846">
                  <c:v>149</c:v>
                </c:pt>
                <c:pt idx="1847">
                  <c:v>147</c:v>
                </c:pt>
                <c:pt idx="1848">
                  <c:v>135</c:v>
                </c:pt>
                <c:pt idx="1849">
                  <c:v>144</c:v>
                </c:pt>
                <c:pt idx="1850">
                  <c:v>143</c:v>
                </c:pt>
                <c:pt idx="1851">
                  <c:v>136</c:v>
                </c:pt>
                <c:pt idx="1852">
                  <c:v>138</c:v>
                </c:pt>
                <c:pt idx="1853">
                  <c:v>131</c:v>
                </c:pt>
                <c:pt idx="1854">
                  <c:v>141</c:v>
                </c:pt>
                <c:pt idx="1855">
                  <c:v>134</c:v>
                </c:pt>
                <c:pt idx="1856">
                  <c:v>126</c:v>
                </c:pt>
                <c:pt idx="1857">
                  <c:v>138</c:v>
                </c:pt>
                <c:pt idx="1858">
                  <c:v>128</c:v>
                </c:pt>
                <c:pt idx="1859">
                  <c:v>127</c:v>
                </c:pt>
                <c:pt idx="1860">
                  <c:v>134</c:v>
                </c:pt>
                <c:pt idx="1861">
                  <c:v>151</c:v>
                </c:pt>
                <c:pt idx="1862">
                  <c:v>138</c:v>
                </c:pt>
                <c:pt idx="1863">
                  <c:v>153</c:v>
                </c:pt>
                <c:pt idx="1864">
                  <c:v>155</c:v>
                </c:pt>
                <c:pt idx="1865">
                  <c:v>167</c:v>
                </c:pt>
                <c:pt idx="1866">
                  <c:v>167</c:v>
                </c:pt>
                <c:pt idx="1867">
                  <c:v>160</c:v>
                </c:pt>
                <c:pt idx="1868">
                  <c:v>163</c:v>
                </c:pt>
                <c:pt idx="1869">
                  <c:v>169</c:v>
                </c:pt>
                <c:pt idx="1870">
                  <c:v>165</c:v>
                </c:pt>
                <c:pt idx="1871">
                  <c:v>161</c:v>
                </c:pt>
                <c:pt idx="1872">
                  <c:v>161</c:v>
                </c:pt>
                <c:pt idx="1873">
                  <c:v>160</c:v>
                </c:pt>
                <c:pt idx="1874">
                  <c:v>161</c:v>
                </c:pt>
                <c:pt idx="1875">
                  <c:v>164</c:v>
                </c:pt>
                <c:pt idx="1876">
                  <c:v>158</c:v>
                </c:pt>
                <c:pt idx="1877">
                  <c:v>149</c:v>
                </c:pt>
                <c:pt idx="1878">
                  <c:v>159</c:v>
                </c:pt>
                <c:pt idx="1879">
                  <c:v>157</c:v>
                </c:pt>
                <c:pt idx="1880">
                  <c:v>158</c:v>
                </c:pt>
                <c:pt idx="1881">
                  <c:v>153</c:v>
                </c:pt>
                <c:pt idx="1882">
                  <c:v>154</c:v>
                </c:pt>
                <c:pt idx="1883">
                  <c:v>149</c:v>
                </c:pt>
                <c:pt idx="1884">
                  <c:v>155</c:v>
                </c:pt>
                <c:pt idx="1885">
                  <c:v>141</c:v>
                </c:pt>
                <c:pt idx="1886">
                  <c:v>150</c:v>
                </c:pt>
                <c:pt idx="1887">
                  <c:v>144</c:v>
                </c:pt>
                <c:pt idx="1888">
                  <c:v>140</c:v>
                </c:pt>
                <c:pt idx="1889">
                  <c:v>148</c:v>
                </c:pt>
                <c:pt idx="1890">
                  <c:v>161</c:v>
                </c:pt>
                <c:pt idx="1891">
                  <c:v>157</c:v>
                </c:pt>
                <c:pt idx="1892">
                  <c:v>164</c:v>
                </c:pt>
                <c:pt idx="1893">
                  <c:v>172</c:v>
                </c:pt>
                <c:pt idx="1894">
                  <c:v>173</c:v>
                </c:pt>
                <c:pt idx="1895">
                  <c:v>179</c:v>
                </c:pt>
                <c:pt idx="1896">
                  <c:v>175</c:v>
                </c:pt>
                <c:pt idx="1897">
                  <c:v>182</c:v>
                </c:pt>
                <c:pt idx="1898">
                  <c:v>176</c:v>
                </c:pt>
                <c:pt idx="1899">
                  <c:v>183</c:v>
                </c:pt>
                <c:pt idx="1900">
                  <c:v>180</c:v>
                </c:pt>
                <c:pt idx="1901">
                  <c:v>194</c:v>
                </c:pt>
                <c:pt idx="1902">
                  <c:v>195</c:v>
                </c:pt>
                <c:pt idx="1903">
                  <c:v>200</c:v>
                </c:pt>
                <c:pt idx="1904">
                  <c:v>181</c:v>
                </c:pt>
                <c:pt idx="1905">
                  <c:v>177</c:v>
                </c:pt>
                <c:pt idx="1906">
                  <c:v>182</c:v>
                </c:pt>
                <c:pt idx="1907">
                  <c:v>172</c:v>
                </c:pt>
                <c:pt idx="1908">
                  <c:v>185</c:v>
                </c:pt>
                <c:pt idx="1909">
                  <c:v>176</c:v>
                </c:pt>
                <c:pt idx="1910">
                  <c:v>180</c:v>
                </c:pt>
                <c:pt idx="1911">
                  <c:v>176</c:v>
                </c:pt>
                <c:pt idx="1912">
                  <c:v>170</c:v>
                </c:pt>
                <c:pt idx="1913">
                  <c:v>168</c:v>
                </c:pt>
                <c:pt idx="1914">
                  <c:v>174</c:v>
                </c:pt>
                <c:pt idx="1915">
                  <c:v>165</c:v>
                </c:pt>
                <c:pt idx="1916">
                  <c:v>175</c:v>
                </c:pt>
                <c:pt idx="1917">
                  <c:v>168</c:v>
                </c:pt>
                <c:pt idx="1918">
                  <c:v>170</c:v>
                </c:pt>
                <c:pt idx="1919">
                  <c:v>173</c:v>
                </c:pt>
                <c:pt idx="1920">
                  <c:v>165</c:v>
                </c:pt>
                <c:pt idx="1921">
                  <c:v>174</c:v>
                </c:pt>
                <c:pt idx="1922">
                  <c:v>165</c:v>
                </c:pt>
                <c:pt idx="1923">
                  <c:v>158</c:v>
                </c:pt>
                <c:pt idx="1924">
                  <c:v>173</c:v>
                </c:pt>
                <c:pt idx="1925">
                  <c:v>174</c:v>
                </c:pt>
                <c:pt idx="1926">
                  <c:v>171</c:v>
                </c:pt>
                <c:pt idx="1927">
                  <c:v>167</c:v>
                </c:pt>
                <c:pt idx="1928">
                  <c:v>174</c:v>
                </c:pt>
                <c:pt idx="1929">
                  <c:v>168</c:v>
                </c:pt>
                <c:pt idx="1930">
                  <c:v>171</c:v>
                </c:pt>
                <c:pt idx="1931">
                  <c:v>165</c:v>
                </c:pt>
                <c:pt idx="1932">
                  <c:v>170</c:v>
                </c:pt>
                <c:pt idx="1933">
                  <c:v>167</c:v>
                </c:pt>
                <c:pt idx="1934">
                  <c:v>169</c:v>
                </c:pt>
                <c:pt idx="1935">
                  <c:v>169</c:v>
                </c:pt>
                <c:pt idx="1936">
                  <c:v>174</c:v>
                </c:pt>
                <c:pt idx="1937">
                  <c:v>173</c:v>
                </c:pt>
                <c:pt idx="1938">
                  <c:v>169</c:v>
                </c:pt>
                <c:pt idx="1939">
                  <c:v>147</c:v>
                </c:pt>
                <c:pt idx="1940">
                  <c:v>164</c:v>
                </c:pt>
                <c:pt idx="1941">
                  <c:v>162</c:v>
                </c:pt>
                <c:pt idx="1942">
                  <c:v>140</c:v>
                </c:pt>
                <c:pt idx="1943">
                  <c:v>156</c:v>
                </c:pt>
                <c:pt idx="1944">
                  <c:v>143</c:v>
                </c:pt>
                <c:pt idx="1945">
                  <c:v>143</c:v>
                </c:pt>
                <c:pt idx="1946">
                  <c:v>136</c:v>
                </c:pt>
                <c:pt idx="1947">
                  <c:v>137</c:v>
                </c:pt>
                <c:pt idx="1948">
                  <c:v>135</c:v>
                </c:pt>
                <c:pt idx="1949">
                  <c:v>141</c:v>
                </c:pt>
                <c:pt idx="1950">
                  <c:v>137</c:v>
                </c:pt>
                <c:pt idx="1951">
                  <c:v>131</c:v>
                </c:pt>
                <c:pt idx="1952">
                  <c:v>143</c:v>
                </c:pt>
                <c:pt idx="1953">
                  <c:v>136</c:v>
                </c:pt>
                <c:pt idx="1954">
                  <c:v>147</c:v>
                </c:pt>
                <c:pt idx="1955">
                  <c:v>142</c:v>
                </c:pt>
                <c:pt idx="1956">
                  <c:v>147</c:v>
                </c:pt>
                <c:pt idx="1957">
                  <c:v>156</c:v>
                </c:pt>
                <c:pt idx="1958">
                  <c:v>140</c:v>
                </c:pt>
                <c:pt idx="1959">
                  <c:v>137</c:v>
                </c:pt>
                <c:pt idx="1960">
                  <c:v>146</c:v>
                </c:pt>
                <c:pt idx="1961">
                  <c:v>144</c:v>
                </c:pt>
                <c:pt idx="1962">
                  <c:v>140</c:v>
                </c:pt>
                <c:pt idx="1963">
                  <c:v>146</c:v>
                </c:pt>
                <c:pt idx="1964">
                  <c:v>146</c:v>
                </c:pt>
                <c:pt idx="1965">
                  <c:v>144</c:v>
                </c:pt>
                <c:pt idx="1966">
                  <c:v>144</c:v>
                </c:pt>
                <c:pt idx="1967">
                  <c:v>129</c:v>
                </c:pt>
                <c:pt idx="1968">
                  <c:v>130</c:v>
                </c:pt>
                <c:pt idx="1969">
                  <c:v>142</c:v>
                </c:pt>
                <c:pt idx="1970">
                  <c:v>133</c:v>
                </c:pt>
                <c:pt idx="1971">
                  <c:v>135</c:v>
                </c:pt>
                <c:pt idx="1972">
                  <c:v>134</c:v>
                </c:pt>
                <c:pt idx="1973">
                  <c:v>116</c:v>
                </c:pt>
                <c:pt idx="1974">
                  <c:v>129</c:v>
                </c:pt>
                <c:pt idx="1975">
                  <c:v>130</c:v>
                </c:pt>
                <c:pt idx="1976">
                  <c:v>131</c:v>
                </c:pt>
                <c:pt idx="1977">
                  <c:v>135</c:v>
                </c:pt>
                <c:pt idx="1978">
                  <c:v>138</c:v>
                </c:pt>
                <c:pt idx="1979">
                  <c:v>140</c:v>
                </c:pt>
                <c:pt idx="1980">
                  <c:v>142</c:v>
                </c:pt>
                <c:pt idx="1981">
                  <c:v>148</c:v>
                </c:pt>
                <c:pt idx="1982">
                  <c:v>148</c:v>
                </c:pt>
                <c:pt idx="1983">
                  <c:v>152</c:v>
                </c:pt>
                <c:pt idx="1984">
                  <c:v>157</c:v>
                </c:pt>
                <c:pt idx="1985">
                  <c:v>139</c:v>
                </c:pt>
                <c:pt idx="1986">
                  <c:v>142</c:v>
                </c:pt>
                <c:pt idx="1987">
                  <c:v>129</c:v>
                </c:pt>
                <c:pt idx="1988">
                  <c:v>127</c:v>
                </c:pt>
                <c:pt idx="1989">
                  <c:v>138</c:v>
                </c:pt>
                <c:pt idx="1990">
                  <c:v>135</c:v>
                </c:pt>
                <c:pt idx="1991">
                  <c:v>130</c:v>
                </c:pt>
                <c:pt idx="1992">
                  <c:v>130</c:v>
                </c:pt>
                <c:pt idx="1993">
                  <c:v>121</c:v>
                </c:pt>
                <c:pt idx="1994">
                  <c:v>120</c:v>
                </c:pt>
                <c:pt idx="1995">
                  <c:v>117</c:v>
                </c:pt>
                <c:pt idx="1996">
                  <c:v>117</c:v>
                </c:pt>
                <c:pt idx="1997">
                  <c:v>127</c:v>
                </c:pt>
                <c:pt idx="1998">
                  <c:v>125</c:v>
                </c:pt>
                <c:pt idx="1999">
                  <c:v>127</c:v>
                </c:pt>
                <c:pt idx="2000">
                  <c:v>122</c:v>
                </c:pt>
                <c:pt idx="2001">
                  <c:v>140</c:v>
                </c:pt>
                <c:pt idx="2002">
                  <c:v>128</c:v>
                </c:pt>
                <c:pt idx="2003">
                  <c:v>123</c:v>
                </c:pt>
                <c:pt idx="2004">
                  <c:v>123</c:v>
                </c:pt>
                <c:pt idx="2005">
                  <c:v>123</c:v>
                </c:pt>
                <c:pt idx="2006">
                  <c:v>123</c:v>
                </c:pt>
                <c:pt idx="2007">
                  <c:v>128</c:v>
                </c:pt>
                <c:pt idx="2008">
                  <c:v>121</c:v>
                </c:pt>
                <c:pt idx="2009">
                  <c:v>135</c:v>
                </c:pt>
                <c:pt idx="2010">
                  <c:v>136</c:v>
                </c:pt>
                <c:pt idx="2011">
                  <c:v>131</c:v>
                </c:pt>
                <c:pt idx="2012">
                  <c:v>136</c:v>
                </c:pt>
                <c:pt idx="2013">
                  <c:v>139</c:v>
                </c:pt>
                <c:pt idx="2014">
                  <c:v>145</c:v>
                </c:pt>
                <c:pt idx="2015">
                  <c:v>138</c:v>
                </c:pt>
                <c:pt idx="2016">
                  <c:v>143</c:v>
                </c:pt>
                <c:pt idx="2017">
                  <c:v>138</c:v>
                </c:pt>
                <c:pt idx="2018">
                  <c:v>153</c:v>
                </c:pt>
                <c:pt idx="2019">
                  <c:v>143</c:v>
                </c:pt>
                <c:pt idx="2020">
                  <c:v>146</c:v>
                </c:pt>
                <c:pt idx="2021">
                  <c:v>139</c:v>
                </c:pt>
                <c:pt idx="2022">
                  <c:v>149</c:v>
                </c:pt>
                <c:pt idx="2023">
                  <c:v>129</c:v>
                </c:pt>
                <c:pt idx="2024">
                  <c:v>143</c:v>
                </c:pt>
                <c:pt idx="2025">
                  <c:v>127</c:v>
                </c:pt>
                <c:pt idx="2026">
                  <c:v>127</c:v>
                </c:pt>
                <c:pt idx="2027">
                  <c:v>129</c:v>
                </c:pt>
                <c:pt idx="2028">
                  <c:v>123</c:v>
                </c:pt>
                <c:pt idx="2029">
                  <c:v>127</c:v>
                </c:pt>
                <c:pt idx="2030">
                  <c:v>125</c:v>
                </c:pt>
                <c:pt idx="2031">
                  <c:v>127</c:v>
                </c:pt>
                <c:pt idx="2032">
                  <c:v>119</c:v>
                </c:pt>
                <c:pt idx="2033">
                  <c:v>123</c:v>
                </c:pt>
                <c:pt idx="2034">
                  <c:v>113</c:v>
                </c:pt>
                <c:pt idx="2035">
                  <c:v>115</c:v>
                </c:pt>
                <c:pt idx="2036">
                  <c:v>120</c:v>
                </c:pt>
                <c:pt idx="2037">
                  <c:v>119</c:v>
                </c:pt>
                <c:pt idx="2038">
                  <c:v>119</c:v>
                </c:pt>
                <c:pt idx="2039">
                  <c:v>118</c:v>
                </c:pt>
                <c:pt idx="2040">
                  <c:v>122</c:v>
                </c:pt>
                <c:pt idx="2041">
                  <c:v>120</c:v>
                </c:pt>
                <c:pt idx="2042">
                  <c:v>119</c:v>
                </c:pt>
                <c:pt idx="2043">
                  <c:v>112</c:v>
                </c:pt>
                <c:pt idx="2044">
                  <c:v>109</c:v>
                </c:pt>
                <c:pt idx="2045">
                  <c:v>102</c:v>
                </c:pt>
                <c:pt idx="2046">
                  <c:v>108</c:v>
                </c:pt>
                <c:pt idx="2047">
                  <c:v>107</c:v>
                </c:pt>
                <c:pt idx="2048">
                  <c:v>115</c:v>
                </c:pt>
                <c:pt idx="2049">
                  <c:v>114</c:v>
                </c:pt>
                <c:pt idx="2050">
                  <c:v>109</c:v>
                </c:pt>
                <c:pt idx="2051">
                  <c:v>116</c:v>
                </c:pt>
                <c:pt idx="2052">
                  <c:v>115</c:v>
                </c:pt>
                <c:pt idx="2053">
                  <c:v>118</c:v>
                </c:pt>
                <c:pt idx="2054">
                  <c:v>118</c:v>
                </c:pt>
                <c:pt idx="2055">
                  <c:v>112</c:v>
                </c:pt>
                <c:pt idx="2056">
                  <c:v>117</c:v>
                </c:pt>
                <c:pt idx="2057">
                  <c:v>116</c:v>
                </c:pt>
                <c:pt idx="2058">
                  <c:v>118</c:v>
                </c:pt>
                <c:pt idx="2059">
                  <c:v>114</c:v>
                </c:pt>
                <c:pt idx="2060">
                  <c:v>108</c:v>
                </c:pt>
                <c:pt idx="2061">
                  <c:v>111</c:v>
                </c:pt>
                <c:pt idx="2062">
                  <c:v>115</c:v>
                </c:pt>
                <c:pt idx="2063">
                  <c:v>111</c:v>
                </c:pt>
                <c:pt idx="2064">
                  <c:v>120</c:v>
                </c:pt>
                <c:pt idx="2065">
                  <c:v>117</c:v>
                </c:pt>
                <c:pt idx="2066">
                  <c:v>133</c:v>
                </c:pt>
                <c:pt idx="2067">
                  <c:v>122</c:v>
                </c:pt>
                <c:pt idx="2068">
                  <c:v>129</c:v>
                </c:pt>
                <c:pt idx="2069">
                  <c:v>134</c:v>
                </c:pt>
                <c:pt idx="2070">
                  <c:v>128</c:v>
                </c:pt>
                <c:pt idx="2071">
                  <c:v>129</c:v>
                </c:pt>
                <c:pt idx="2072">
                  <c:v>134</c:v>
                </c:pt>
                <c:pt idx="2073">
                  <c:v>122</c:v>
                </c:pt>
                <c:pt idx="2074">
                  <c:v>143</c:v>
                </c:pt>
                <c:pt idx="2075">
                  <c:v>128</c:v>
                </c:pt>
                <c:pt idx="2076">
                  <c:v>129</c:v>
                </c:pt>
                <c:pt idx="2077">
                  <c:v>144</c:v>
                </c:pt>
                <c:pt idx="2078">
                  <c:v>133</c:v>
                </c:pt>
                <c:pt idx="2079">
                  <c:v>140</c:v>
                </c:pt>
                <c:pt idx="2080">
                  <c:v>141</c:v>
                </c:pt>
                <c:pt idx="2081">
                  <c:v>141</c:v>
                </c:pt>
                <c:pt idx="2082">
                  <c:v>141</c:v>
                </c:pt>
                <c:pt idx="2083">
                  <c:v>143</c:v>
                </c:pt>
                <c:pt idx="2084">
                  <c:v>144</c:v>
                </c:pt>
                <c:pt idx="2085">
                  <c:v>146</c:v>
                </c:pt>
                <c:pt idx="2086">
                  <c:v>136</c:v>
                </c:pt>
                <c:pt idx="2087">
                  <c:v>132</c:v>
                </c:pt>
                <c:pt idx="2088">
                  <c:v>134</c:v>
                </c:pt>
                <c:pt idx="2089">
                  <c:v>132</c:v>
                </c:pt>
                <c:pt idx="2090">
                  <c:v>134</c:v>
                </c:pt>
                <c:pt idx="2091">
                  <c:v>139</c:v>
                </c:pt>
                <c:pt idx="2092">
                  <c:v>138</c:v>
                </c:pt>
                <c:pt idx="2093">
                  <c:v>138</c:v>
                </c:pt>
                <c:pt idx="2094">
                  <c:v>142</c:v>
                </c:pt>
                <c:pt idx="2095">
                  <c:v>144</c:v>
                </c:pt>
                <c:pt idx="2096">
                  <c:v>148</c:v>
                </c:pt>
                <c:pt idx="2097">
                  <c:v>143</c:v>
                </c:pt>
                <c:pt idx="2098">
                  <c:v>152</c:v>
                </c:pt>
                <c:pt idx="2099">
                  <c:v>151</c:v>
                </c:pt>
                <c:pt idx="2100">
                  <c:v>150</c:v>
                </c:pt>
                <c:pt idx="2101">
                  <c:v>152</c:v>
                </c:pt>
                <c:pt idx="2102">
                  <c:v>164</c:v>
                </c:pt>
                <c:pt idx="2103">
                  <c:v>153</c:v>
                </c:pt>
                <c:pt idx="2104">
                  <c:v>153</c:v>
                </c:pt>
                <c:pt idx="2105">
                  <c:v>149</c:v>
                </c:pt>
                <c:pt idx="2106">
                  <c:v>153</c:v>
                </c:pt>
                <c:pt idx="2107">
                  <c:v>153</c:v>
                </c:pt>
                <c:pt idx="2108">
                  <c:v>149</c:v>
                </c:pt>
                <c:pt idx="2109">
                  <c:v>140</c:v>
                </c:pt>
                <c:pt idx="2110">
                  <c:v>139</c:v>
                </c:pt>
                <c:pt idx="2111">
                  <c:v>136</c:v>
                </c:pt>
                <c:pt idx="2112">
                  <c:v>138</c:v>
                </c:pt>
                <c:pt idx="2113">
                  <c:v>138</c:v>
                </c:pt>
                <c:pt idx="2114">
                  <c:v>143</c:v>
                </c:pt>
                <c:pt idx="2115">
                  <c:v>141</c:v>
                </c:pt>
                <c:pt idx="2116">
                  <c:v>144</c:v>
                </c:pt>
                <c:pt idx="2117">
                  <c:v>149</c:v>
                </c:pt>
                <c:pt idx="2118">
                  <c:v>148</c:v>
                </c:pt>
                <c:pt idx="2119">
                  <c:v>148</c:v>
                </c:pt>
                <c:pt idx="2120">
                  <c:v>144</c:v>
                </c:pt>
                <c:pt idx="2121">
                  <c:v>144</c:v>
                </c:pt>
                <c:pt idx="2122">
                  <c:v>143</c:v>
                </c:pt>
                <c:pt idx="2123">
                  <c:v>144</c:v>
                </c:pt>
                <c:pt idx="2124">
                  <c:v>142</c:v>
                </c:pt>
                <c:pt idx="2125">
                  <c:v>134</c:v>
                </c:pt>
                <c:pt idx="2126">
                  <c:v>137</c:v>
                </c:pt>
                <c:pt idx="2127">
                  <c:v>135</c:v>
                </c:pt>
                <c:pt idx="2128">
                  <c:v>126</c:v>
                </c:pt>
                <c:pt idx="2129">
                  <c:v>127</c:v>
                </c:pt>
                <c:pt idx="2130">
                  <c:v>127</c:v>
                </c:pt>
                <c:pt idx="2131">
                  <c:v>129</c:v>
                </c:pt>
                <c:pt idx="2132">
                  <c:v>131</c:v>
                </c:pt>
                <c:pt idx="2133">
                  <c:v>122</c:v>
                </c:pt>
                <c:pt idx="2134">
                  <c:v>118</c:v>
                </c:pt>
                <c:pt idx="2135">
                  <c:v>125</c:v>
                </c:pt>
                <c:pt idx="2136">
                  <c:v>132</c:v>
                </c:pt>
                <c:pt idx="2137">
                  <c:v>139</c:v>
                </c:pt>
                <c:pt idx="2138">
                  <c:v>125</c:v>
                </c:pt>
                <c:pt idx="2139">
                  <c:v>132</c:v>
                </c:pt>
                <c:pt idx="2140">
                  <c:v>134</c:v>
                </c:pt>
                <c:pt idx="2141">
                  <c:v>121</c:v>
                </c:pt>
                <c:pt idx="2142">
                  <c:v>137</c:v>
                </c:pt>
                <c:pt idx="2143">
                  <c:v>139</c:v>
                </c:pt>
                <c:pt idx="2144">
                  <c:v>143</c:v>
                </c:pt>
                <c:pt idx="2145">
                  <c:v>142</c:v>
                </c:pt>
                <c:pt idx="2146">
                  <c:v>151</c:v>
                </c:pt>
                <c:pt idx="2147">
                  <c:v>149</c:v>
                </c:pt>
                <c:pt idx="2148">
                  <c:v>150</c:v>
                </c:pt>
                <c:pt idx="2149">
                  <c:v>156</c:v>
                </c:pt>
                <c:pt idx="2150">
                  <c:v>159</c:v>
                </c:pt>
                <c:pt idx="2151">
                  <c:v>164</c:v>
                </c:pt>
                <c:pt idx="2152">
                  <c:v>158</c:v>
                </c:pt>
                <c:pt idx="2153">
                  <c:v>162</c:v>
                </c:pt>
                <c:pt idx="2154">
                  <c:v>173</c:v>
                </c:pt>
                <c:pt idx="2155">
                  <c:v>176</c:v>
                </c:pt>
                <c:pt idx="2156">
                  <c:v>182</c:v>
                </c:pt>
                <c:pt idx="2157">
                  <c:v>169</c:v>
                </c:pt>
                <c:pt idx="2158">
                  <c:v>162</c:v>
                </c:pt>
                <c:pt idx="2159">
                  <c:v>169</c:v>
                </c:pt>
                <c:pt idx="2160">
                  <c:v>154</c:v>
                </c:pt>
                <c:pt idx="2161">
                  <c:v>173</c:v>
                </c:pt>
                <c:pt idx="2162">
                  <c:v>191</c:v>
                </c:pt>
                <c:pt idx="2163">
                  <c:v>205</c:v>
                </c:pt>
                <c:pt idx="2164">
                  <c:v>200</c:v>
                </c:pt>
                <c:pt idx="2165">
                  <c:v>196</c:v>
                </c:pt>
                <c:pt idx="2166">
                  <c:v>192</c:v>
                </c:pt>
                <c:pt idx="2167">
                  <c:v>180</c:v>
                </c:pt>
                <c:pt idx="2168">
                  <c:v>180</c:v>
                </c:pt>
                <c:pt idx="2169">
                  <c:v>176</c:v>
                </c:pt>
                <c:pt idx="2170">
                  <c:v>177</c:v>
                </c:pt>
                <c:pt idx="2171">
                  <c:v>160</c:v>
                </c:pt>
                <c:pt idx="2172">
                  <c:v>191</c:v>
                </c:pt>
                <c:pt idx="2173">
                  <c:v>178</c:v>
                </c:pt>
                <c:pt idx="2174">
                  <c:v>188</c:v>
                </c:pt>
                <c:pt idx="2175">
                  <c:v>184</c:v>
                </c:pt>
                <c:pt idx="2176">
                  <c:v>180</c:v>
                </c:pt>
                <c:pt idx="2177">
                  <c:v>184</c:v>
                </c:pt>
                <c:pt idx="2178">
                  <c:v>175</c:v>
                </c:pt>
                <c:pt idx="2179">
                  <c:v>174</c:v>
                </c:pt>
                <c:pt idx="2180">
                  <c:v>163</c:v>
                </c:pt>
                <c:pt idx="2181">
                  <c:v>158</c:v>
                </c:pt>
                <c:pt idx="2182">
                  <c:v>158</c:v>
                </c:pt>
                <c:pt idx="2183">
                  <c:v>154</c:v>
                </c:pt>
                <c:pt idx="2184">
                  <c:v>147</c:v>
                </c:pt>
                <c:pt idx="2185">
                  <c:v>155</c:v>
                </c:pt>
                <c:pt idx="2186">
                  <c:v>158</c:v>
                </c:pt>
                <c:pt idx="2187">
                  <c:v>156</c:v>
                </c:pt>
                <c:pt idx="2188">
                  <c:v>150</c:v>
                </c:pt>
                <c:pt idx="2189">
                  <c:v>162</c:v>
                </c:pt>
                <c:pt idx="2190">
                  <c:v>148</c:v>
                </c:pt>
                <c:pt idx="2191">
                  <c:v>164</c:v>
                </c:pt>
                <c:pt idx="2192">
                  <c:v>158</c:v>
                </c:pt>
                <c:pt idx="2193">
                  <c:v>160</c:v>
                </c:pt>
                <c:pt idx="2194">
                  <c:v>165</c:v>
                </c:pt>
                <c:pt idx="2195">
                  <c:v>162</c:v>
                </c:pt>
                <c:pt idx="2196">
                  <c:v>169</c:v>
                </c:pt>
                <c:pt idx="2197">
                  <c:v>152</c:v>
                </c:pt>
                <c:pt idx="2198">
                  <c:v>155</c:v>
                </c:pt>
                <c:pt idx="2199">
                  <c:v>164</c:v>
                </c:pt>
                <c:pt idx="2200">
                  <c:v>163</c:v>
                </c:pt>
                <c:pt idx="2201">
                  <c:v>162</c:v>
                </c:pt>
                <c:pt idx="2202">
                  <c:v>162</c:v>
                </c:pt>
                <c:pt idx="2203">
                  <c:v>176</c:v>
                </c:pt>
                <c:pt idx="2204">
                  <c:v>165</c:v>
                </c:pt>
                <c:pt idx="2205">
                  <c:v>171</c:v>
                </c:pt>
                <c:pt idx="2206">
                  <c:v>176</c:v>
                </c:pt>
                <c:pt idx="2207">
                  <c:v>179</c:v>
                </c:pt>
                <c:pt idx="2208">
                  <c:v>185</c:v>
                </c:pt>
                <c:pt idx="2209">
                  <c:v>179</c:v>
                </c:pt>
                <c:pt idx="2210">
                  <c:v>184</c:v>
                </c:pt>
                <c:pt idx="2211">
                  <c:v>180</c:v>
                </c:pt>
                <c:pt idx="2212">
                  <c:v>174</c:v>
                </c:pt>
                <c:pt idx="2213">
                  <c:v>189</c:v>
                </c:pt>
                <c:pt idx="2214">
                  <c:v>172</c:v>
                </c:pt>
                <c:pt idx="2215">
                  <c:v>189</c:v>
                </c:pt>
                <c:pt idx="2216">
                  <c:v>180</c:v>
                </c:pt>
                <c:pt idx="2217">
                  <c:v>173</c:v>
                </c:pt>
                <c:pt idx="2218">
                  <c:v>183</c:v>
                </c:pt>
                <c:pt idx="2219">
                  <c:v>176</c:v>
                </c:pt>
                <c:pt idx="2220">
                  <c:v>175</c:v>
                </c:pt>
                <c:pt idx="2221">
                  <c:v>170</c:v>
                </c:pt>
                <c:pt idx="2222">
                  <c:v>171</c:v>
                </c:pt>
                <c:pt idx="2223">
                  <c:v>182</c:v>
                </c:pt>
                <c:pt idx="2224">
                  <c:v>159</c:v>
                </c:pt>
                <c:pt idx="2225">
                  <c:v>164</c:v>
                </c:pt>
                <c:pt idx="2226">
                  <c:v>167</c:v>
                </c:pt>
                <c:pt idx="2227">
                  <c:v>169</c:v>
                </c:pt>
                <c:pt idx="2228">
                  <c:v>168</c:v>
                </c:pt>
                <c:pt idx="2229">
                  <c:v>166</c:v>
                </c:pt>
                <c:pt idx="2230">
                  <c:v>168</c:v>
                </c:pt>
                <c:pt idx="2231">
                  <c:v>169</c:v>
                </c:pt>
                <c:pt idx="2232">
                  <c:v>166</c:v>
                </c:pt>
                <c:pt idx="2233">
                  <c:v>167</c:v>
                </c:pt>
                <c:pt idx="2234">
                  <c:v>168</c:v>
                </c:pt>
                <c:pt idx="2235">
                  <c:v>162</c:v>
                </c:pt>
                <c:pt idx="2236">
                  <c:v>161</c:v>
                </c:pt>
                <c:pt idx="2237">
                  <c:v>156</c:v>
                </c:pt>
                <c:pt idx="2238">
                  <c:v>159</c:v>
                </c:pt>
                <c:pt idx="2239">
                  <c:v>154</c:v>
                </c:pt>
                <c:pt idx="2240">
                  <c:v>162</c:v>
                </c:pt>
                <c:pt idx="2241">
                  <c:v>152</c:v>
                </c:pt>
                <c:pt idx="2242">
                  <c:v>164</c:v>
                </c:pt>
                <c:pt idx="2243">
                  <c:v>167</c:v>
                </c:pt>
                <c:pt idx="2244">
                  <c:v>161</c:v>
                </c:pt>
                <c:pt idx="2245">
                  <c:v>152</c:v>
                </c:pt>
                <c:pt idx="2246">
                  <c:v>163</c:v>
                </c:pt>
                <c:pt idx="2247">
                  <c:v>159</c:v>
                </c:pt>
                <c:pt idx="2248">
                  <c:v>156</c:v>
                </c:pt>
                <c:pt idx="2249">
                  <c:v>161</c:v>
                </c:pt>
                <c:pt idx="2250">
                  <c:v>161</c:v>
                </c:pt>
                <c:pt idx="2251">
                  <c:v>162</c:v>
                </c:pt>
                <c:pt idx="2252">
                  <c:v>158</c:v>
                </c:pt>
                <c:pt idx="2253">
                  <c:v>158</c:v>
                </c:pt>
                <c:pt idx="2254">
                  <c:v>157</c:v>
                </c:pt>
                <c:pt idx="2255">
                  <c:v>161</c:v>
                </c:pt>
                <c:pt idx="2256">
                  <c:v>156</c:v>
                </c:pt>
                <c:pt idx="2257">
                  <c:v>165</c:v>
                </c:pt>
                <c:pt idx="2258">
                  <c:v>167</c:v>
                </c:pt>
                <c:pt idx="2259">
                  <c:v>152</c:v>
                </c:pt>
                <c:pt idx="2260">
                  <c:v>161</c:v>
                </c:pt>
                <c:pt idx="2261">
                  <c:v>170</c:v>
                </c:pt>
                <c:pt idx="2262">
                  <c:v>172</c:v>
                </c:pt>
                <c:pt idx="2263">
                  <c:v>163</c:v>
                </c:pt>
                <c:pt idx="2264">
                  <c:v>165</c:v>
                </c:pt>
                <c:pt idx="2265">
                  <c:v>157</c:v>
                </c:pt>
                <c:pt idx="2266">
                  <c:v>160</c:v>
                </c:pt>
                <c:pt idx="2267">
                  <c:v>164</c:v>
                </c:pt>
                <c:pt idx="2268">
                  <c:v>165</c:v>
                </c:pt>
                <c:pt idx="2269">
                  <c:v>166</c:v>
                </c:pt>
                <c:pt idx="2270">
                  <c:v>160</c:v>
                </c:pt>
                <c:pt idx="2271">
                  <c:v>167</c:v>
                </c:pt>
                <c:pt idx="2272">
                  <c:v>157</c:v>
                </c:pt>
                <c:pt idx="2273">
                  <c:v>161</c:v>
                </c:pt>
                <c:pt idx="2274">
                  <c:v>163</c:v>
                </c:pt>
                <c:pt idx="2275">
                  <c:v>162</c:v>
                </c:pt>
                <c:pt idx="2276">
                  <c:v>166</c:v>
                </c:pt>
                <c:pt idx="2277">
                  <c:v>162</c:v>
                </c:pt>
                <c:pt idx="2278">
                  <c:v>166</c:v>
                </c:pt>
                <c:pt idx="2279">
                  <c:v>161</c:v>
                </c:pt>
                <c:pt idx="2280">
                  <c:v>160</c:v>
                </c:pt>
                <c:pt idx="2281">
                  <c:v>161</c:v>
                </c:pt>
                <c:pt idx="2282">
                  <c:v>156</c:v>
                </c:pt>
                <c:pt idx="2283">
                  <c:v>160</c:v>
                </c:pt>
                <c:pt idx="2284">
                  <c:v>154</c:v>
                </c:pt>
                <c:pt idx="2285">
                  <c:v>153</c:v>
                </c:pt>
                <c:pt idx="2286">
                  <c:v>156</c:v>
                </c:pt>
                <c:pt idx="2287">
                  <c:v>149</c:v>
                </c:pt>
                <c:pt idx="2288">
                  <c:v>145</c:v>
                </c:pt>
                <c:pt idx="2289">
                  <c:v>145</c:v>
                </c:pt>
                <c:pt idx="2290">
                  <c:v>145</c:v>
                </c:pt>
                <c:pt idx="2291">
                  <c:v>150</c:v>
                </c:pt>
                <c:pt idx="2292">
                  <c:v>142</c:v>
                </c:pt>
                <c:pt idx="2293">
                  <c:v>151</c:v>
                </c:pt>
                <c:pt idx="2294">
                  <c:v>148</c:v>
                </c:pt>
                <c:pt idx="2295">
                  <c:v>151</c:v>
                </c:pt>
                <c:pt idx="2296">
                  <c:v>149</c:v>
                </c:pt>
                <c:pt idx="2297">
                  <c:v>144</c:v>
                </c:pt>
                <c:pt idx="2298">
                  <c:v>147</c:v>
                </c:pt>
                <c:pt idx="2299">
                  <c:v>159</c:v>
                </c:pt>
                <c:pt idx="2300">
                  <c:v>153</c:v>
                </c:pt>
                <c:pt idx="2301">
                  <c:v>158</c:v>
                </c:pt>
                <c:pt idx="2302">
                  <c:v>148</c:v>
                </c:pt>
                <c:pt idx="2303">
                  <c:v>154</c:v>
                </c:pt>
                <c:pt idx="2304">
                  <c:v>152</c:v>
                </c:pt>
                <c:pt idx="2305">
                  <c:v>152</c:v>
                </c:pt>
                <c:pt idx="2306">
                  <c:v>148</c:v>
                </c:pt>
                <c:pt idx="2307">
                  <c:v>160</c:v>
                </c:pt>
                <c:pt idx="2308">
                  <c:v>163</c:v>
                </c:pt>
                <c:pt idx="2309">
                  <c:v>164</c:v>
                </c:pt>
                <c:pt idx="2310">
                  <c:v>162</c:v>
                </c:pt>
                <c:pt idx="2311">
                  <c:v>169</c:v>
                </c:pt>
                <c:pt idx="2312">
                  <c:v>166</c:v>
                </c:pt>
                <c:pt idx="2313">
                  <c:v>173</c:v>
                </c:pt>
                <c:pt idx="2314">
                  <c:v>179</c:v>
                </c:pt>
                <c:pt idx="2315">
                  <c:v>173</c:v>
                </c:pt>
                <c:pt idx="2316">
                  <c:v>167</c:v>
                </c:pt>
                <c:pt idx="2317">
                  <c:v>163</c:v>
                </c:pt>
                <c:pt idx="2318">
                  <c:v>163</c:v>
                </c:pt>
                <c:pt idx="2319">
                  <c:v>161</c:v>
                </c:pt>
                <c:pt idx="2320">
                  <c:v>157</c:v>
                </c:pt>
                <c:pt idx="2321">
                  <c:v>156</c:v>
                </c:pt>
                <c:pt idx="2322">
                  <c:v>159</c:v>
                </c:pt>
                <c:pt idx="2323">
                  <c:v>156</c:v>
                </c:pt>
                <c:pt idx="2324">
                  <c:v>160</c:v>
                </c:pt>
                <c:pt idx="2325">
                  <c:v>153</c:v>
                </c:pt>
                <c:pt idx="2326">
                  <c:v>155</c:v>
                </c:pt>
                <c:pt idx="2327">
                  <c:v>166</c:v>
                </c:pt>
                <c:pt idx="2328">
                  <c:v>155</c:v>
                </c:pt>
                <c:pt idx="2329">
                  <c:v>157</c:v>
                </c:pt>
                <c:pt idx="2330">
                  <c:v>159</c:v>
                </c:pt>
                <c:pt idx="2331">
                  <c:v>156</c:v>
                </c:pt>
                <c:pt idx="2332">
                  <c:v>153</c:v>
                </c:pt>
                <c:pt idx="2333">
                  <c:v>157</c:v>
                </c:pt>
                <c:pt idx="2334">
                  <c:v>148</c:v>
                </c:pt>
                <c:pt idx="2335">
                  <c:v>148</c:v>
                </c:pt>
                <c:pt idx="2336">
                  <c:v>143</c:v>
                </c:pt>
                <c:pt idx="2337">
                  <c:v>141</c:v>
                </c:pt>
                <c:pt idx="2338">
                  <c:v>145</c:v>
                </c:pt>
                <c:pt idx="2339">
                  <c:v>147</c:v>
                </c:pt>
                <c:pt idx="2340">
                  <c:v>151</c:v>
                </c:pt>
                <c:pt idx="2341">
                  <c:v>165</c:v>
                </c:pt>
                <c:pt idx="2342">
                  <c:v>155</c:v>
                </c:pt>
                <c:pt idx="2343">
                  <c:v>152</c:v>
                </c:pt>
                <c:pt idx="2344">
                  <c:v>157</c:v>
                </c:pt>
                <c:pt idx="2345">
                  <c:v>146</c:v>
                </c:pt>
                <c:pt idx="2346">
                  <c:v>150</c:v>
                </c:pt>
                <c:pt idx="2347">
                  <c:v>152</c:v>
                </c:pt>
                <c:pt idx="2348">
                  <c:v>153</c:v>
                </c:pt>
                <c:pt idx="2349">
                  <c:v>148</c:v>
                </c:pt>
                <c:pt idx="2350">
                  <c:v>154</c:v>
                </c:pt>
                <c:pt idx="2351">
                  <c:v>151</c:v>
                </c:pt>
                <c:pt idx="2352">
                  <c:v>144</c:v>
                </c:pt>
                <c:pt idx="2353">
                  <c:v>147</c:v>
                </c:pt>
                <c:pt idx="2354">
                  <c:v>142</c:v>
                </c:pt>
                <c:pt idx="2355">
                  <c:v>137</c:v>
                </c:pt>
                <c:pt idx="2356">
                  <c:v>140</c:v>
                </c:pt>
                <c:pt idx="2357">
                  <c:v>148</c:v>
                </c:pt>
                <c:pt idx="2358">
                  <c:v>144</c:v>
                </c:pt>
                <c:pt idx="2359">
                  <c:v>144</c:v>
                </c:pt>
                <c:pt idx="2360">
                  <c:v>143</c:v>
                </c:pt>
                <c:pt idx="2361">
                  <c:v>147</c:v>
                </c:pt>
                <c:pt idx="2362">
                  <c:v>147</c:v>
                </c:pt>
                <c:pt idx="2363">
                  <c:v>143</c:v>
                </c:pt>
                <c:pt idx="2364">
                  <c:v>147</c:v>
                </c:pt>
                <c:pt idx="2365">
                  <c:v>145</c:v>
                </c:pt>
                <c:pt idx="2366">
                  <c:v>135</c:v>
                </c:pt>
                <c:pt idx="2367">
                  <c:v>139</c:v>
                </c:pt>
                <c:pt idx="2368">
                  <c:v>139</c:v>
                </c:pt>
                <c:pt idx="2369">
                  <c:v>140</c:v>
                </c:pt>
                <c:pt idx="2370">
                  <c:v>144</c:v>
                </c:pt>
                <c:pt idx="2371">
                  <c:v>141</c:v>
                </c:pt>
                <c:pt idx="2372">
                  <c:v>138</c:v>
                </c:pt>
                <c:pt idx="2373">
                  <c:v>141</c:v>
                </c:pt>
                <c:pt idx="2374">
                  <c:v>140</c:v>
                </c:pt>
                <c:pt idx="2375">
                  <c:v>141</c:v>
                </c:pt>
                <c:pt idx="2376">
                  <c:v>141</c:v>
                </c:pt>
                <c:pt idx="2377">
                  <c:v>134</c:v>
                </c:pt>
                <c:pt idx="2378">
                  <c:v>137</c:v>
                </c:pt>
                <c:pt idx="2379">
                  <c:v>134</c:v>
                </c:pt>
                <c:pt idx="2380">
                  <c:v>133</c:v>
                </c:pt>
                <c:pt idx="2381">
                  <c:v>131</c:v>
                </c:pt>
                <c:pt idx="2382">
                  <c:v>139</c:v>
                </c:pt>
                <c:pt idx="2383">
                  <c:v>138</c:v>
                </c:pt>
                <c:pt idx="2384">
                  <c:v>139</c:v>
                </c:pt>
                <c:pt idx="2385">
                  <c:v>134</c:v>
                </c:pt>
                <c:pt idx="2386">
                  <c:v>133</c:v>
                </c:pt>
                <c:pt idx="2387">
                  <c:v>139</c:v>
                </c:pt>
                <c:pt idx="2388">
                  <c:v>135</c:v>
                </c:pt>
                <c:pt idx="2389">
                  <c:v>138</c:v>
                </c:pt>
                <c:pt idx="2390">
                  <c:v>140</c:v>
                </c:pt>
                <c:pt idx="2391">
                  <c:v>137</c:v>
                </c:pt>
                <c:pt idx="2392">
                  <c:v>140</c:v>
                </c:pt>
                <c:pt idx="2393">
                  <c:v>142</c:v>
                </c:pt>
                <c:pt idx="2394">
                  <c:v>130</c:v>
                </c:pt>
                <c:pt idx="2395">
                  <c:v>128</c:v>
                </c:pt>
                <c:pt idx="2396">
                  <c:v>124</c:v>
                </c:pt>
                <c:pt idx="2397">
                  <c:v>123</c:v>
                </c:pt>
                <c:pt idx="2398">
                  <c:v>127</c:v>
                </c:pt>
                <c:pt idx="2399">
                  <c:v>126</c:v>
                </c:pt>
                <c:pt idx="2400">
                  <c:v>123</c:v>
                </c:pt>
                <c:pt idx="2401">
                  <c:v>116</c:v>
                </c:pt>
                <c:pt idx="2402">
                  <c:v>113</c:v>
                </c:pt>
                <c:pt idx="2403">
                  <c:v>118</c:v>
                </c:pt>
                <c:pt idx="2404">
                  <c:v>121</c:v>
                </c:pt>
                <c:pt idx="2405">
                  <c:v>121</c:v>
                </c:pt>
                <c:pt idx="2406">
                  <c:v>122</c:v>
                </c:pt>
                <c:pt idx="2407">
                  <c:v>119</c:v>
                </c:pt>
                <c:pt idx="2408">
                  <c:v>128</c:v>
                </c:pt>
                <c:pt idx="2409">
                  <c:v>122</c:v>
                </c:pt>
                <c:pt idx="2410">
                  <c:v>126</c:v>
                </c:pt>
                <c:pt idx="2411">
                  <c:v>122</c:v>
                </c:pt>
                <c:pt idx="2412">
                  <c:v>122</c:v>
                </c:pt>
                <c:pt idx="2413">
                  <c:v>122</c:v>
                </c:pt>
                <c:pt idx="2414">
                  <c:v>122</c:v>
                </c:pt>
                <c:pt idx="2415">
                  <c:v>121</c:v>
                </c:pt>
                <c:pt idx="2416">
                  <c:v>122</c:v>
                </c:pt>
                <c:pt idx="2417">
                  <c:v>121</c:v>
                </c:pt>
                <c:pt idx="2418">
                  <c:v>119</c:v>
                </c:pt>
                <c:pt idx="2419">
                  <c:v>121</c:v>
                </c:pt>
                <c:pt idx="2420">
                  <c:v>120</c:v>
                </c:pt>
                <c:pt idx="2421">
                  <c:v>120</c:v>
                </c:pt>
                <c:pt idx="2422">
                  <c:v>124</c:v>
                </c:pt>
                <c:pt idx="2423">
                  <c:v>124</c:v>
                </c:pt>
                <c:pt idx="2424">
                  <c:v>126</c:v>
                </c:pt>
                <c:pt idx="2425">
                  <c:v>125</c:v>
                </c:pt>
                <c:pt idx="2426">
                  <c:v>125</c:v>
                </c:pt>
                <c:pt idx="2427">
                  <c:v>127</c:v>
                </c:pt>
                <c:pt idx="2428">
                  <c:v>129</c:v>
                </c:pt>
                <c:pt idx="2429">
                  <c:v>125</c:v>
                </c:pt>
                <c:pt idx="2430">
                  <c:v>129</c:v>
                </c:pt>
                <c:pt idx="2431">
                  <c:v>125</c:v>
                </c:pt>
                <c:pt idx="2432">
                  <c:v>125</c:v>
                </c:pt>
                <c:pt idx="2433">
                  <c:v>123</c:v>
                </c:pt>
                <c:pt idx="2434">
                  <c:v>129</c:v>
                </c:pt>
                <c:pt idx="2435">
                  <c:v>124</c:v>
                </c:pt>
                <c:pt idx="2436">
                  <c:v>125</c:v>
                </c:pt>
                <c:pt idx="2437">
                  <c:v>116</c:v>
                </c:pt>
                <c:pt idx="2438">
                  <c:v>125</c:v>
                </c:pt>
                <c:pt idx="2439">
                  <c:v>132</c:v>
                </c:pt>
                <c:pt idx="2440">
                  <c:v>128</c:v>
                </c:pt>
                <c:pt idx="2441">
                  <c:v>130</c:v>
                </c:pt>
                <c:pt idx="2442">
                  <c:v>133</c:v>
                </c:pt>
                <c:pt idx="2443">
                  <c:v>134</c:v>
                </c:pt>
                <c:pt idx="2444">
                  <c:v>133</c:v>
                </c:pt>
                <c:pt idx="2445">
                  <c:v>133</c:v>
                </c:pt>
                <c:pt idx="2446">
                  <c:v>132</c:v>
                </c:pt>
                <c:pt idx="2447">
                  <c:v>133</c:v>
                </c:pt>
                <c:pt idx="2448">
                  <c:v>132</c:v>
                </c:pt>
                <c:pt idx="2449">
                  <c:v>138</c:v>
                </c:pt>
                <c:pt idx="2450">
                  <c:v>128</c:v>
                </c:pt>
                <c:pt idx="2451">
                  <c:v>129</c:v>
                </c:pt>
                <c:pt idx="2452">
                  <c:v>129</c:v>
                </c:pt>
                <c:pt idx="2453">
                  <c:v>126</c:v>
                </c:pt>
                <c:pt idx="2454">
                  <c:v>128</c:v>
                </c:pt>
                <c:pt idx="2455">
                  <c:v>126</c:v>
                </c:pt>
                <c:pt idx="2456">
                  <c:v>124</c:v>
                </c:pt>
                <c:pt idx="2457">
                  <c:v>124</c:v>
                </c:pt>
                <c:pt idx="2458">
                  <c:v>123</c:v>
                </c:pt>
                <c:pt idx="2459">
                  <c:v>122</c:v>
                </c:pt>
                <c:pt idx="2460">
                  <c:v>123</c:v>
                </c:pt>
                <c:pt idx="2461">
                  <c:v>121</c:v>
                </c:pt>
                <c:pt idx="2462">
                  <c:v>124</c:v>
                </c:pt>
                <c:pt idx="2463">
                  <c:v>118</c:v>
                </c:pt>
                <c:pt idx="2464">
                  <c:v>118</c:v>
                </c:pt>
                <c:pt idx="2465">
                  <c:v>120</c:v>
                </c:pt>
                <c:pt idx="2466">
                  <c:v>121</c:v>
                </c:pt>
                <c:pt idx="2467">
                  <c:v>122</c:v>
                </c:pt>
                <c:pt idx="2468">
                  <c:v>122</c:v>
                </c:pt>
                <c:pt idx="2469">
                  <c:v>116</c:v>
                </c:pt>
                <c:pt idx="2470">
                  <c:v>126</c:v>
                </c:pt>
                <c:pt idx="2471">
                  <c:v>126</c:v>
                </c:pt>
                <c:pt idx="2472">
                  <c:v>124</c:v>
                </c:pt>
                <c:pt idx="2473">
                  <c:v>125</c:v>
                </c:pt>
                <c:pt idx="2474">
                  <c:v>132</c:v>
                </c:pt>
                <c:pt idx="2475">
                  <c:v>127</c:v>
                </c:pt>
                <c:pt idx="2476">
                  <c:v>128</c:v>
                </c:pt>
                <c:pt idx="2477">
                  <c:v>143</c:v>
                </c:pt>
                <c:pt idx="2478">
                  <c:v>134</c:v>
                </c:pt>
                <c:pt idx="2479">
                  <c:v>131</c:v>
                </c:pt>
                <c:pt idx="2480">
                  <c:v>138</c:v>
                </c:pt>
                <c:pt idx="2481">
                  <c:v>137</c:v>
                </c:pt>
                <c:pt idx="2482">
                  <c:v>147</c:v>
                </c:pt>
                <c:pt idx="2483">
                  <c:v>142</c:v>
                </c:pt>
                <c:pt idx="2484">
                  <c:v>143</c:v>
                </c:pt>
                <c:pt idx="2485">
                  <c:v>145</c:v>
                </c:pt>
                <c:pt idx="2486">
                  <c:v>150</c:v>
                </c:pt>
                <c:pt idx="2487">
                  <c:v>150</c:v>
                </c:pt>
                <c:pt idx="2488">
                  <c:v>151</c:v>
                </c:pt>
                <c:pt idx="2489">
                  <c:v>152</c:v>
                </c:pt>
                <c:pt idx="2490">
                  <c:v>147</c:v>
                </c:pt>
                <c:pt idx="2491">
                  <c:v>156</c:v>
                </c:pt>
                <c:pt idx="2492">
                  <c:v>163</c:v>
                </c:pt>
                <c:pt idx="2493">
                  <c:v>158</c:v>
                </c:pt>
                <c:pt idx="2494">
                  <c:v>153</c:v>
                </c:pt>
                <c:pt idx="2495">
                  <c:v>153</c:v>
                </c:pt>
                <c:pt idx="2496">
                  <c:v>152</c:v>
                </c:pt>
                <c:pt idx="2497">
                  <c:v>151</c:v>
                </c:pt>
                <c:pt idx="2498">
                  <c:v>150</c:v>
                </c:pt>
                <c:pt idx="2499">
                  <c:v>150</c:v>
                </c:pt>
                <c:pt idx="2500">
                  <c:v>145</c:v>
                </c:pt>
                <c:pt idx="2501">
                  <c:v>146</c:v>
                </c:pt>
                <c:pt idx="2502">
                  <c:v>146</c:v>
                </c:pt>
                <c:pt idx="2503">
                  <c:v>149</c:v>
                </c:pt>
                <c:pt idx="2504">
                  <c:v>145</c:v>
                </c:pt>
                <c:pt idx="2505">
                  <c:v>147</c:v>
                </c:pt>
                <c:pt idx="2506">
                  <c:v>148</c:v>
                </c:pt>
                <c:pt idx="2507">
                  <c:v>146</c:v>
                </c:pt>
                <c:pt idx="2508">
                  <c:v>147</c:v>
                </c:pt>
                <c:pt idx="2509">
                  <c:v>152</c:v>
                </c:pt>
                <c:pt idx="2510">
                  <c:v>149</c:v>
                </c:pt>
                <c:pt idx="2511">
                  <c:v>150</c:v>
                </c:pt>
                <c:pt idx="2512">
                  <c:v>147</c:v>
                </c:pt>
                <c:pt idx="2513">
                  <c:v>151</c:v>
                </c:pt>
                <c:pt idx="2514">
                  <c:v>153</c:v>
                </c:pt>
                <c:pt idx="2515">
                  <c:v>151</c:v>
                </c:pt>
                <c:pt idx="2516">
                  <c:v>152</c:v>
                </c:pt>
                <c:pt idx="2517">
                  <c:v>147</c:v>
                </c:pt>
                <c:pt idx="2518">
                  <c:v>151</c:v>
                </c:pt>
                <c:pt idx="2519">
                  <c:v>152</c:v>
                </c:pt>
                <c:pt idx="2520">
                  <c:v>148</c:v>
                </c:pt>
                <c:pt idx="2521">
                  <c:v>153</c:v>
                </c:pt>
                <c:pt idx="2522">
                  <c:v>160</c:v>
                </c:pt>
                <c:pt idx="2523">
                  <c:v>157</c:v>
                </c:pt>
                <c:pt idx="2524">
                  <c:v>161</c:v>
                </c:pt>
                <c:pt idx="2525">
                  <c:v>162</c:v>
                </c:pt>
                <c:pt idx="2526">
                  <c:v>153</c:v>
                </c:pt>
                <c:pt idx="2527">
                  <c:v>159</c:v>
                </c:pt>
                <c:pt idx="2528">
                  <c:v>163</c:v>
                </c:pt>
                <c:pt idx="2529">
                  <c:v>153</c:v>
                </c:pt>
                <c:pt idx="2530">
                  <c:v>162</c:v>
                </c:pt>
                <c:pt idx="2531">
                  <c:v>168</c:v>
                </c:pt>
                <c:pt idx="2532">
                  <c:v>176</c:v>
                </c:pt>
                <c:pt idx="2533">
                  <c:v>175</c:v>
                </c:pt>
                <c:pt idx="2534">
                  <c:v>181</c:v>
                </c:pt>
                <c:pt idx="2535">
                  <c:v>184</c:v>
                </c:pt>
                <c:pt idx="2536">
                  <c:v>197</c:v>
                </c:pt>
                <c:pt idx="2537">
                  <c:v>189</c:v>
                </c:pt>
                <c:pt idx="2538">
                  <c:v>182</c:v>
                </c:pt>
                <c:pt idx="2539">
                  <c:v>177</c:v>
                </c:pt>
                <c:pt idx="2540">
                  <c:v>175</c:v>
                </c:pt>
                <c:pt idx="2541">
                  <c:v>165</c:v>
                </c:pt>
                <c:pt idx="2542">
                  <c:v>169</c:v>
                </c:pt>
                <c:pt idx="2543">
                  <c:v>169</c:v>
                </c:pt>
                <c:pt idx="2544">
                  <c:v>170</c:v>
                </c:pt>
                <c:pt idx="2545">
                  <c:v>174</c:v>
                </c:pt>
                <c:pt idx="2546">
                  <c:v>174</c:v>
                </c:pt>
                <c:pt idx="2547">
                  <c:v>169</c:v>
                </c:pt>
                <c:pt idx="2548">
                  <c:v>166</c:v>
                </c:pt>
                <c:pt idx="2549">
                  <c:v>175</c:v>
                </c:pt>
                <c:pt idx="2550">
                  <c:v>179</c:v>
                </c:pt>
                <c:pt idx="2551">
                  <c:v>184</c:v>
                </c:pt>
                <c:pt idx="2552">
                  <c:v>178</c:v>
                </c:pt>
                <c:pt idx="2553">
                  <c:v>170</c:v>
                </c:pt>
                <c:pt idx="2554">
                  <c:v>178</c:v>
                </c:pt>
                <c:pt idx="2555">
                  <c:v>181</c:v>
                </c:pt>
                <c:pt idx="2556">
                  <c:v>179</c:v>
                </c:pt>
                <c:pt idx="2557">
                  <c:v>185</c:v>
                </c:pt>
                <c:pt idx="2558">
                  <c:v>203</c:v>
                </c:pt>
                <c:pt idx="2559">
                  <c:v>190</c:v>
                </c:pt>
                <c:pt idx="2560">
                  <c:v>182</c:v>
                </c:pt>
                <c:pt idx="2561">
                  <c:v>201</c:v>
                </c:pt>
                <c:pt idx="2562">
                  <c:v>187</c:v>
                </c:pt>
                <c:pt idx="2563">
                  <c:v>185</c:v>
                </c:pt>
                <c:pt idx="2564">
                  <c:v>191</c:v>
                </c:pt>
                <c:pt idx="2565">
                  <c:v>185</c:v>
                </c:pt>
                <c:pt idx="2566">
                  <c:v>188</c:v>
                </c:pt>
                <c:pt idx="2567">
                  <c:v>196</c:v>
                </c:pt>
                <c:pt idx="2568">
                  <c:v>178</c:v>
                </c:pt>
                <c:pt idx="2569">
                  <c:v>204</c:v>
                </c:pt>
                <c:pt idx="2570">
                  <c:v>200</c:v>
                </c:pt>
                <c:pt idx="2571">
                  <c:v>185</c:v>
                </c:pt>
                <c:pt idx="2572">
                  <c:v>194</c:v>
                </c:pt>
                <c:pt idx="2573">
                  <c:v>187</c:v>
                </c:pt>
                <c:pt idx="2574">
                  <c:v>182</c:v>
                </c:pt>
                <c:pt idx="2575">
                  <c:v>177</c:v>
                </c:pt>
                <c:pt idx="2576">
                  <c:v>175</c:v>
                </c:pt>
                <c:pt idx="2577">
                  <c:v>170</c:v>
                </c:pt>
                <c:pt idx="2578">
                  <c:v>159</c:v>
                </c:pt>
                <c:pt idx="2579">
                  <c:v>174</c:v>
                </c:pt>
                <c:pt idx="2580">
                  <c:v>169</c:v>
                </c:pt>
                <c:pt idx="2581">
                  <c:v>160</c:v>
                </c:pt>
                <c:pt idx="2582">
                  <c:v>164</c:v>
                </c:pt>
                <c:pt idx="2583">
                  <c:v>155</c:v>
                </c:pt>
                <c:pt idx="2584">
                  <c:v>153</c:v>
                </c:pt>
                <c:pt idx="2585">
                  <c:v>154</c:v>
                </c:pt>
                <c:pt idx="2586">
                  <c:v>159</c:v>
                </c:pt>
                <c:pt idx="2587">
                  <c:v>155</c:v>
                </c:pt>
                <c:pt idx="2588">
                  <c:v>149</c:v>
                </c:pt>
                <c:pt idx="2589">
                  <c:v>146</c:v>
                </c:pt>
                <c:pt idx="2590">
                  <c:v>135</c:v>
                </c:pt>
                <c:pt idx="2591">
                  <c:v>137</c:v>
                </c:pt>
                <c:pt idx="2592">
                  <c:v>135</c:v>
                </c:pt>
                <c:pt idx="2593">
                  <c:v>142</c:v>
                </c:pt>
                <c:pt idx="2594">
                  <c:v>138</c:v>
                </c:pt>
                <c:pt idx="2595">
                  <c:v>151</c:v>
                </c:pt>
                <c:pt idx="2596">
                  <c:v>156</c:v>
                </c:pt>
                <c:pt idx="2597">
                  <c:v>159</c:v>
                </c:pt>
                <c:pt idx="2598">
                  <c:v>157</c:v>
                </c:pt>
                <c:pt idx="2599">
                  <c:v>156</c:v>
                </c:pt>
                <c:pt idx="2600">
                  <c:v>162</c:v>
                </c:pt>
                <c:pt idx="2601">
                  <c:v>167</c:v>
                </c:pt>
                <c:pt idx="2602">
                  <c:v>188</c:v>
                </c:pt>
                <c:pt idx="2603">
                  <c:v>166</c:v>
                </c:pt>
                <c:pt idx="2604">
                  <c:v>170</c:v>
                </c:pt>
                <c:pt idx="2605">
                  <c:v>167</c:v>
                </c:pt>
                <c:pt idx="2606">
                  <c:v>166</c:v>
                </c:pt>
                <c:pt idx="2607">
                  <c:v>156</c:v>
                </c:pt>
                <c:pt idx="2608">
                  <c:v>151</c:v>
                </c:pt>
                <c:pt idx="2609">
                  <c:v>162</c:v>
                </c:pt>
                <c:pt idx="2610">
                  <c:v>156</c:v>
                </c:pt>
                <c:pt idx="2611">
                  <c:v>160</c:v>
                </c:pt>
                <c:pt idx="2612">
                  <c:v>164</c:v>
                </c:pt>
                <c:pt idx="2613">
                  <c:v>152</c:v>
                </c:pt>
                <c:pt idx="2614">
                  <c:v>163</c:v>
                </c:pt>
                <c:pt idx="2615">
                  <c:v>153</c:v>
                </c:pt>
                <c:pt idx="2616">
                  <c:v>155</c:v>
                </c:pt>
                <c:pt idx="2617">
                  <c:v>154</c:v>
                </c:pt>
                <c:pt idx="2618">
                  <c:v>148</c:v>
                </c:pt>
                <c:pt idx="2619">
                  <c:v>149</c:v>
                </c:pt>
                <c:pt idx="2620">
                  <c:v>151</c:v>
                </c:pt>
                <c:pt idx="2621">
                  <c:v>152</c:v>
                </c:pt>
                <c:pt idx="2622">
                  <c:v>152</c:v>
                </c:pt>
                <c:pt idx="2623">
                  <c:v>154</c:v>
                </c:pt>
                <c:pt idx="2624">
                  <c:v>159</c:v>
                </c:pt>
                <c:pt idx="2625">
                  <c:v>154</c:v>
                </c:pt>
                <c:pt idx="2626">
                  <c:v>152</c:v>
                </c:pt>
                <c:pt idx="2627">
                  <c:v>146</c:v>
                </c:pt>
                <c:pt idx="2628">
                  <c:v>153</c:v>
                </c:pt>
                <c:pt idx="2629">
                  <c:v>157</c:v>
                </c:pt>
                <c:pt idx="2630">
                  <c:v>152</c:v>
                </c:pt>
                <c:pt idx="2631">
                  <c:v>143</c:v>
                </c:pt>
                <c:pt idx="2632">
                  <c:v>141</c:v>
                </c:pt>
                <c:pt idx="2633">
                  <c:v>147</c:v>
                </c:pt>
                <c:pt idx="2634">
                  <c:v>137</c:v>
                </c:pt>
                <c:pt idx="2635">
                  <c:v>139</c:v>
                </c:pt>
                <c:pt idx="2636">
                  <c:v>137</c:v>
                </c:pt>
                <c:pt idx="2637">
                  <c:v>131</c:v>
                </c:pt>
                <c:pt idx="2638">
                  <c:v>139</c:v>
                </c:pt>
                <c:pt idx="2639">
                  <c:v>141</c:v>
                </c:pt>
                <c:pt idx="2640">
                  <c:v>125</c:v>
                </c:pt>
                <c:pt idx="2641">
                  <c:v>139</c:v>
                </c:pt>
                <c:pt idx="2642">
                  <c:v>141</c:v>
                </c:pt>
                <c:pt idx="2643">
                  <c:v>165</c:v>
                </c:pt>
                <c:pt idx="2644">
                  <c:v>148</c:v>
                </c:pt>
                <c:pt idx="2645">
                  <c:v>135</c:v>
                </c:pt>
                <c:pt idx="2646">
                  <c:v>136</c:v>
                </c:pt>
                <c:pt idx="2647">
                  <c:v>144</c:v>
                </c:pt>
                <c:pt idx="2648">
                  <c:v>149</c:v>
                </c:pt>
                <c:pt idx="2649">
                  <c:v>145</c:v>
                </c:pt>
                <c:pt idx="2650">
                  <c:v>145</c:v>
                </c:pt>
                <c:pt idx="2651">
                  <c:v>148</c:v>
                </c:pt>
                <c:pt idx="2652">
                  <c:v>145</c:v>
                </c:pt>
                <c:pt idx="2653">
                  <c:v>147</c:v>
                </c:pt>
                <c:pt idx="2654">
                  <c:v>153</c:v>
                </c:pt>
                <c:pt idx="2655">
                  <c:v>142</c:v>
                </c:pt>
                <c:pt idx="2656">
                  <c:v>144</c:v>
                </c:pt>
                <c:pt idx="2657">
                  <c:v>137</c:v>
                </c:pt>
                <c:pt idx="2658">
                  <c:v>134</c:v>
                </c:pt>
                <c:pt idx="2659">
                  <c:v>137</c:v>
                </c:pt>
                <c:pt idx="2660">
                  <c:v>144</c:v>
                </c:pt>
                <c:pt idx="2661">
                  <c:v>140</c:v>
                </c:pt>
                <c:pt idx="2662">
                  <c:v>143</c:v>
                </c:pt>
                <c:pt idx="2663">
                  <c:v>157</c:v>
                </c:pt>
                <c:pt idx="2664">
                  <c:v>151</c:v>
                </c:pt>
                <c:pt idx="2665">
                  <c:v>152</c:v>
                </c:pt>
                <c:pt idx="2666">
                  <c:v>156</c:v>
                </c:pt>
                <c:pt idx="2667">
                  <c:v>158</c:v>
                </c:pt>
                <c:pt idx="2668">
                  <c:v>159</c:v>
                </c:pt>
                <c:pt idx="2669">
                  <c:v>162</c:v>
                </c:pt>
                <c:pt idx="2670">
                  <c:v>145</c:v>
                </c:pt>
                <c:pt idx="2671">
                  <c:v>148</c:v>
                </c:pt>
                <c:pt idx="2672">
                  <c:v>156</c:v>
                </c:pt>
                <c:pt idx="2673">
                  <c:v>148</c:v>
                </c:pt>
                <c:pt idx="2674">
                  <c:v>144</c:v>
                </c:pt>
                <c:pt idx="2675">
                  <c:v>165</c:v>
                </c:pt>
                <c:pt idx="2676">
                  <c:v>157</c:v>
                </c:pt>
                <c:pt idx="2677">
                  <c:v>149</c:v>
                </c:pt>
                <c:pt idx="2678">
                  <c:v>156</c:v>
                </c:pt>
                <c:pt idx="2679">
                  <c:v>154</c:v>
                </c:pt>
                <c:pt idx="2680">
                  <c:v>161</c:v>
                </c:pt>
                <c:pt idx="2681">
                  <c:v>162</c:v>
                </c:pt>
                <c:pt idx="2682">
                  <c:v>170</c:v>
                </c:pt>
                <c:pt idx="2683">
                  <c:v>157</c:v>
                </c:pt>
                <c:pt idx="2684">
                  <c:v>153</c:v>
                </c:pt>
                <c:pt idx="2685">
                  <c:v>154</c:v>
                </c:pt>
                <c:pt idx="2686">
                  <c:v>163</c:v>
                </c:pt>
                <c:pt idx="2687">
                  <c:v>160</c:v>
                </c:pt>
                <c:pt idx="2688">
                  <c:v>160</c:v>
                </c:pt>
                <c:pt idx="2689">
                  <c:v>158</c:v>
                </c:pt>
                <c:pt idx="2690">
                  <c:v>156</c:v>
                </c:pt>
                <c:pt idx="2691">
                  <c:v>163</c:v>
                </c:pt>
                <c:pt idx="2692">
                  <c:v>165</c:v>
                </c:pt>
                <c:pt idx="2693">
                  <c:v>170</c:v>
                </c:pt>
                <c:pt idx="2694">
                  <c:v>174</c:v>
                </c:pt>
                <c:pt idx="2695">
                  <c:v>191</c:v>
                </c:pt>
                <c:pt idx="2696">
                  <c:v>191</c:v>
                </c:pt>
                <c:pt idx="2697">
                  <c:v>184</c:v>
                </c:pt>
                <c:pt idx="2698">
                  <c:v>179</c:v>
                </c:pt>
                <c:pt idx="2699">
                  <c:v>181</c:v>
                </c:pt>
                <c:pt idx="2700">
                  <c:v>182</c:v>
                </c:pt>
                <c:pt idx="2701">
                  <c:v>174</c:v>
                </c:pt>
                <c:pt idx="2702">
                  <c:v>173</c:v>
                </c:pt>
                <c:pt idx="2703">
                  <c:v>180</c:v>
                </c:pt>
                <c:pt idx="2704">
                  <c:v>186</c:v>
                </c:pt>
                <c:pt idx="2705">
                  <c:v>179</c:v>
                </c:pt>
                <c:pt idx="2706">
                  <c:v>187</c:v>
                </c:pt>
                <c:pt idx="2707">
                  <c:v>183</c:v>
                </c:pt>
                <c:pt idx="2708">
                  <c:v>178</c:v>
                </c:pt>
                <c:pt idx="2709">
                  <c:v>184</c:v>
                </c:pt>
                <c:pt idx="2710">
                  <c:v>190</c:v>
                </c:pt>
                <c:pt idx="2711">
                  <c:v>184</c:v>
                </c:pt>
                <c:pt idx="2712">
                  <c:v>195</c:v>
                </c:pt>
                <c:pt idx="2713">
                  <c:v>203</c:v>
                </c:pt>
                <c:pt idx="2714">
                  <c:v>207</c:v>
                </c:pt>
                <c:pt idx="2715">
                  <c:v>217</c:v>
                </c:pt>
                <c:pt idx="2716">
                  <c:v>207</c:v>
                </c:pt>
                <c:pt idx="2717">
                  <c:v>207</c:v>
                </c:pt>
                <c:pt idx="2718">
                  <c:v>205</c:v>
                </c:pt>
                <c:pt idx="2719">
                  <c:v>202</c:v>
                </c:pt>
                <c:pt idx="2720">
                  <c:v>209</c:v>
                </c:pt>
                <c:pt idx="2721">
                  <c:v>207</c:v>
                </c:pt>
                <c:pt idx="2722">
                  <c:v>210</c:v>
                </c:pt>
                <c:pt idx="2723">
                  <c:v>208</c:v>
                </c:pt>
                <c:pt idx="2724">
                  <c:v>206</c:v>
                </c:pt>
                <c:pt idx="2725">
                  <c:v>200</c:v>
                </c:pt>
                <c:pt idx="2726">
                  <c:v>204</c:v>
                </c:pt>
                <c:pt idx="2727">
                  <c:v>201</c:v>
                </c:pt>
                <c:pt idx="2728">
                  <c:v>210</c:v>
                </c:pt>
                <c:pt idx="2729">
                  <c:v>207</c:v>
                </c:pt>
                <c:pt idx="2730">
                  <c:v>197</c:v>
                </c:pt>
                <c:pt idx="2731">
                  <c:v>199</c:v>
                </c:pt>
                <c:pt idx="2732">
                  <c:v>212</c:v>
                </c:pt>
                <c:pt idx="2733">
                  <c:v>214</c:v>
                </c:pt>
                <c:pt idx="2734">
                  <c:v>201</c:v>
                </c:pt>
                <c:pt idx="2735">
                  <c:v>216</c:v>
                </c:pt>
                <c:pt idx="2736">
                  <c:v>220</c:v>
                </c:pt>
                <c:pt idx="2737">
                  <c:v>226</c:v>
                </c:pt>
                <c:pt idx="2738">
                  <c:v>227</c:v>
                </c:pt>
                <c:pt idx="2739">
                  <c:v>238</c:v>
                </c:pt>
                <c:pt idx="2740">
                  <c:v>251</c:v>
                </c:pt>
                <c:pt idx="2741">
                  <c:v>253</c:v>
                </c:pt>
                <c:pt idx="2742">
                  <c:v>245</c:v>
                </c:pt>
                <c:pt idx="2743">
                  <c:v>251</c:v>
                </c:pt>
                <c:pt idx="2744">
                  <c:v>242</c:v>
                </c:pt>
                <c:pt idx="2745">
                  <c:v>238</c:v>
                </c:pt>
                <c:pt idx="2746">
                  <c:v>228</c:v>
                </c:pt>
                <c:pt idx="2747">
                  <c:v>219</c:v>
                </c:pt>
                <c:pt idx="2748">
                  <c:v>218</c:v>
                </c:pt>
                <c:pt idx="2749">
                  <c:v>216</c:v>
                </c:pt>
                <c:pt idx="2750">
                  <c:v>221</c:v>
                </c:pt>
                <c:pt idx="2751">
                  <c:v>227</c:v>
                </c:pt>
                <c:pt idx="2752">
                  <c:v>222</c:v>
                </c:pt>
                <c:pt idx="2753">
                  <c:v>220</c:v>
                </c:pt>
                <c:pt idx="2754">
                  <c:v>216</c:v>
                </c:pt>
                <c:pt idx="2755">
                  <c:v>216</c:v>
                </c:pt>
                <c:pt idx="2756">
                  <c:v>224</c:v>
                </c:pt>
                <c:pt idx="2757">
                  <c:v>220</c:v>
                </c:pt>
                <c:pt idx="2758">
                  <c:v>214</c:v>
                </c:pt>
                <c:pt idx="2759">
                  <c:v>214</c:v>
                </c:pt>
                <c:pt idx="2760">
                  <c:v>213</c:v>
                </c:pt>
                <c:pt idx="2761">
                  <c:v>209</c:v>
                </c:pt>
                <c:pt idx="2762">
                  <c:v>199</c:v>
                </c:pt>
                <c:pt idx="2763">
                  <c:v>211</c:v>
                </c:pt>
                <c:pt idx="2764">
                  <c:v>207</c:v>
                </c:pt>
                <c:pt idx="2765">
                  <c:v>204</c:v>
                </c:pt>
                <c:pt idx="2766">
                  <c:v>204</c:v>
                </c:pt>
                <c:pt idx="2767">
                  <c:v>202</c:v>
                </c:pt>
                <c:pt idx="2768">
                  <c:v>196</c:v>
                </c:pt>
                <c:pt idx="2769">
                  <c:v>207</c:v>
                </c:pt>
                <c:pt idx="2770">
                  <c:v>216</c:v>
                </c:pt>
                <c:pt idx="2771">
                  <c:v>212</c:v>
                </c:pt>
                <c:pt idx="2772">
                  <c:v>219</c:v>
                </c:pt>
                <c:pt idx="2773">
                  <c:v>226</c:v>
                </c:pt>
                <c:pt idx="2774">
                  <c:v>227</c:v>
                </c:pt>
                <c:pt idx="2775">
                  <c:v>224</c:v>
                </c:pt>
                <c:pt idx="2776">
                  <c:v>229</c:v>
                </c:pt>
                <c:pt idx="2777">
                  <c:v>227</c:v>
                </c:pt>
                <c:pt idx="2778">
                  <c:v>230</c:v>
                </c:pt>
                <c:pt idx="2779">
                  <c:v>234</c:v>
                </c:pt>
                <c:pt idx="2780">
                  <c:v>231</c:v>
                </c:pt>
                <c:pt idx="2781">
                  <c:v>231</c:v>
                </c:pt>
                <c:pt idx="2782">
                  <c:v>232</c:v>
                </c:pt>
                <c:pt idx="2783">
                  <c:v>231</c:v>
                </c:pt>
                <c:pt idx="2784">
                  <c:v>241</c:v>
                </c:pt>
                <c:pt idx="2785">
                  <c:v>236</c:v>
                </c:pt>
                <c:pt idx="2786">
                  <c:v>228</c:v>
                </c:pt>
                <c:pt idx="2787">
                  <c:v>238</c:v>
                </c:pt>
                <c:pt idx="2788">
                  <c:v>237</c:v>
                </c:pt>
                <c:pt idx="2789">
                  <c:v>239</c:v>
                </c:pt>
                <c:pt idx="2790">
                  <c:v>246</c:v>
                </c:pt>
                <c:pt idx="2791">
                  <c:v>246</c:v>
                </c:pt>
                <c:pt idx="2792">
                  <c:v>261</c:v>
                </c:pt>
                <c:pt idx="2793">
                  <c:v>258</c:v>
                </c:pt>
                <c:pt idx="2794">
                  <c:v>260</c:v>
                </c:pt>
                <c:pt idx="2795">
                  <c:v>251</c:v>
                </c:pt>
                <c:pt idx="2796">
                  <c:v>257</c:v>
                </c:pt>
                <c:pt idx="2797">
                  <c:v>254</c:v>
                </c:pt>
                <c:pt idx="2798">
                  <c:v>258</c:v>
                </c:pt>
                <c:pt idx="2799">
                  <c:v>253</c:v>
                </c:pt>
                <c:pt idx="2800">
                  <c:v>252</c:v>
                </c:pt>
                <c:pt idx="2801">
                  <c:v>254</c:v>
                </c:pt>
                <c:pt idx="2802">
                  <c:v>255</c:v>
                </c:pt>
                <c:pt idx="2803">
                  <c:v>256</c:v>
                </c:pt>
                <c:pt idx="2804">
                  <c:v>248</c:v>
                </c:pt>
                <c:pt idx="2805">
                  <c:v>251</c:v>
                </c:pt>
                <c:pt idx="2806">
                  <c:v>255</c:v>
                </c:pt>
                <c:pt idx="2807">
                  <c:v>256</c:v>
                </c:pt>
                <c:pt idx="2808">
                  <c:v>255</c:v>
                </c:pt>
                <c:pt idx="2809">
                  <c:v>258</c:v>
                </c:pt>
                <c:pt idx="2810">
                  <c:v>255</c:v>
                </c:pt>
                <c:pt idx="2811">
                  <c:v>262</c:v>
                </c:pt>
                <c:pt idx="2812">
                  <c:v>255</c:v>
                </c:pt>
                <c:pt idx="2813">
                  <c:v>269</c:v>
                </c:pt>
                <c:pt idx="2814">
                  <c:v>274</c:v>
                </c:pt>
                <c:pt idx="2815">
                  <c:v>275</c:v>
                </c:pt>
                <c:pt idx="2816">
                  <c:v>285</c:v>
                </c:pt>
                <c:pt idx="2817">
                  <c:v>286</c:v>
                </c:pt>
                <c:pt idx="2818">
                  <c:v>286</c:v>
                </c:pt>
                <c:pt idx="2819">
                  <c:v>287</c:v>
                </c:pt>
                <c:pt idx="2820">
                  <c:v>288</c:v>
                </c:pt>
                <c:pt idx="2821">
                  <c:v>283</c:v>
                </c:pt>
                <c:pt idx="2822">
                  <c:v>280</c:v>
                </c:pt>
                <c:pt idx="2823">
                  <c:v>285</c:v>
                </c:pt>
                <c:pt idx="2824">
                  <c:v>269</c:v>
                </c:pt>
                <c:pt idx="2825">
                  <c:v>267</c:v>
                </c:pt>
                <c:pt idx="2826">
                  <c:v>281</c:v>
                </c:pt>
                <c:pt idx="2827">
                  <c:v>271</c:v>
                </c:pt>
                <c:pt idx="2828">
                  <c:v>289</c:v>
                </c:pt>
                <c:pt idx="2829">
                  <c:v>284</c:v>
                </c:pt>
                <c:pt idx="2830">
                  <c:v>282</c:v>
                </c:pt>
                <c:pt idx="2831">
                  <c:v>280</c:v>
                </c:pt>
                <c:pt idx="2832">
                  <c:v>288</c:v>
                </c:pt>
                <c:pt idx="2833">
                  <c:v>289</c:v>
                </c:pt>
                <c:pt idx="2834">
                  <c:v>300</c:v>
                </c:pt>
                <c:pt idx="2835">
                  <c:v>281</c:v>
                </c:pt>
                <c:pt idx="2836">
                  <c:v>293</c:v>
                </c:pt>
                <c:pt idx="2837">
                  <c:v>287</c:v>
                </c:pt>
                <c:pt idx="2838">
                  <c:v>284</c:v>
                </c:pt>
                <c:pt idx="2839">
                  <c:v>281</c:v>
                </c:pt>
                <c:pt idx="2840">
                  <c:v>289</c:v>
                </c:pt>
                <c:pt idx="2841">
                  <c:v>275</c:v>
                </c:pt>
                <c:pt idx="2842">
                  <c:v>276</c:v>
                </c:pt>
                <c:pt idx="2843">
                  <c:v>272</c:v>
                </c:pt>
                <c:pt idx="2844">
                  <c:v>260</c:v>
                </c:pt>
                <c:pt idx="2845">
                  <c:v>269</c:v>
                </c:pt>
                <c:pt idx="2846">
                  <c:v>264</c:v>
                </c:pt>
                <c:pt idx="2847">
                  <c:v>257</c:v>
                </c:pt>
                <c:pt idx="2848">
                  <c:v>240</c:v>
                </c:pt>
                <c:pt idx="2849">
                  <c:v>239</c:v>
                </c:pt>
                <c:pt idx="2850">
                  <c:v>244</c:v>
                </c:pt>
                <c:pt idx="2851">
                  <c:v>226</c:v>
                </c:pt>
                <c:pt idx="2852">
                  <c:v>215</c:v>
                </c:pt>
                <c:pt idx="2853">
                  <c:v>223</c:v>
                </c:pt>
                <c:pt idx="2854">
                  <c:v>220</c:v>
                </c:pt>
                <c:pt idx="2855">
                  <c:v>215</c:v>
                </c:pt>
                <c:pt idx="2856">
                  <c:v>209</c:v>
                </c:pt>
                <c:pt idx="2857">
                  <c:v>211</c:v>
                </c:pt>
                <c:pt idx="2858">
                  <c:v>212</c:v>
                </c:pt>
                <c:pt idx="2859">
                  <c:v>222</c:v>
                </c:pt>
                <c:pt idx="2860">
                  <c:v>219</c:v>
                </c:pt>
                <c:pt idx="2861">
                  <c:v>213</c:v>
                </c:pt>
                <c:pt idx="2862">
                  <c:v>205</c:v>
                </c:pt>
                <c:pt idx="2863">
                  <c:v>205</c:v>
                </c:pt>
                <c:pt idx="2864">
                  <c:v>213</c:v>
                </c:pt>
                <c:pt idx="2865">
                  <c:v>210</c:v>
                </c:pt>
                <c:pt idx="2866">
                  <c:v>212</c:v>
                </c:pt>
                <c:pt idx="2867">
                  <c:v>214</c:v>
                </c:pt>
                <c:pt idx="2868">
                  <c:v>224</c:v>
                </c:pt>
                <c:pt idx="2869">
                  <c:v>214</c:v>
                </c:pt>
                <c:pt idx="2870">
                  <c:v>217</c:v>
                </c:pt>
                <c:pt idx="2871">
                  <c:v>212</c:v>
                </c:pt>
                <c:pt idx="2872">
                  <c:v>214</c:v>
                </c:pt>
                <c:pt idx="2873">
                  <c:v>217</c:v>
                </c:pt>
                <c:pt idx="2874">
                  <c:v>213</c:v>
                </c:pt>
                <c:pt idx="2875">
                  <c:v>222</c:v>
                </c:pt>
                <c:pt idx="2876">
                  <c:v>219</c:v>
                </c:pt>
                <c:pt idx="2877">
                  <c:v>219</c:v>
                </c:pt>
                <c:pt idx="2878">
                  <c:v>214</c:v>
                </c:pt>
                <c:pt idx="2879">
                  <c:v>211</c:v>
                </c:pt>
                <c:pt idx="2880">
                  <c:v>201</c:v>
                </c:pt>
                <c:pt idx="2881">
                  <c:v>205</c:v>
                </c:pt>
                <c:pt idx="2882">
                  <c:v>200</c:v>
                </c:pt>
                <c:pt idx="2883">
                  <c:v>197</c:v>
                </c:pt>
                <c:pt idx="2884">
                  <c:v>186</c:v>
                </c:pt>
                <c:pt idx="2885">
                  <c:v>183</c:v>
                </c:pt>
                <c:pt idx="2886">
                  <c:v>184</c:v>
                </c:pt>
                <c:pt idx="2887">
                  <c:v>182</c:v>
                </c:pt>
                <c:pt idx="2888">
                  <c:v>184</c:v>
                </c:pt>
                <c:pt idx="2889">
                  <c:v>191</c:v>
                </c:pt>
                <c:pt idx="2890">
                  <c:v>191</c:v>
                </c:pt>
                <c:pt idx="2891">
                  <c:v>186</c:v>
                </c:pt>
                <c:pt idx="2892">
                  <c:v>178</c:v>
                </c:pt>
                <c:pt idx="2893">
                  <c:v>189</c:v>
                </c:pt>
                <c:pt idx="2894">
                  <c:v>195</c:v>
                </c:pt>
                <c:pt idx="2895">
                  <c:v>197</c:v>
                </c:pt>
                <c:pt idx="2896">
                  <c:v>191</c:v>
                </c:pt>
                <c:pt idx="2897">
                  <c:v>200</c:v>
                </c:pt>
                <c:pt idx="2898">
                  <c:v>201</c:v>
                </c:pt>
                <c:pt idx="2899">
                  <c:v>204</c:v>
                </c:pt>
                <c:pt idx="2900">
                  <c:v>198</c:v>
                </c:pt>
                <c:pt idx="2901">
                  <c:v>206</c:v>
                </c:pt>
                <c:pt idx="2902">
                  <c:v>203</c:v>
                </c:pt>
                <c:pt idx="2903">
                  <c:v>205</c:v>
                </c:pt>
                <c:pt idx="2904">
                  <c:v>197</c:v>
                </c:pt>
                <c:pt idx="2905">
                  <c:v>207</c:v>
                </c:pt>
                <c:pt idx="2906">
                  <c:v>211</c:v>
                </c:pt>
                <c:pt idx="2907">
                  <c:v>210</c:v>
                </c:pt>
                <c:pt idx="2908">
                  <c:v>206</c:v>
                </c:pt>
                <c:pt idx="2909">
                  <c:v>203</c:v>
                </c:pt>
                <c:pt idx="2910">
                  <c:v>205</c:v>
                </c:pt>
                <c:pt idx="2911">
                  <c:v>202</c:v>
                </c:pt>
                <c:pt idx="2912">
                  <c:v>201</c:v>
                </c:pt>
                <c:pt idx="2913">
                  <c:v>202</c:v>
                </c:pt>
                <c:pt idx="2914">
                  <c:v>205</c:v>
                </c:pt>
                <c:pt idx="2915">
                  <c:v>210</c:v>
                </c:pt>
                <c:pt idx="2916">
                  <c:v>196</c:v>
                </c:pt>
                <c:pt idx="2917">
                  <c:v>198</c:v>
                </c:pt>
                <c:pt idx="2918">
                  <c:v>196</c:v>
                </c:pt>
                <c:pt idx="2919">
                  <c:v>196</c:v>
                </c:pt>
                <c:pt idx="2920">
                  <c:v>203</c:v>
                </c:pt>
                <c:pt idx="2921">
                  <c:v>208</c:v>
                </c:pt>
                <c:pt idx="2922">
                  <c:v>210</c:v>
                </c:pt>
                <c:pt idx="2923">
                  <c:v>219</c:v>
                </c:pt>
                <c:pt idx="2924">
                  <c:v>220</c:v>
                </c:pt>
                <c:pt idx="2925">
                  <c:v>217</c:v>
                </c:pt>
                <c:pt idx="2926">
                  <c:v>209</c:v>
                </c:pt>
                <c:pt idx="2927">
                  <c:v>206</c:v>
                </c:pt>
                <c:pt idx="2928">
                  <c:v>206</c:v>
                </c:pt>
                <c:pt idx="2929">
                  <c:v>202</c:v>
                </c:pt>
                <c:pt idx="2930">
                  <c:v>211</c:v>
                </c:pt>
                <c:pt idx="2931">
                  <c:v>223</c:v>
                </c:pt>
                <c:pt idx="2932">
                  <c:v>216</c:v>
                </c:pt>
                <c:pt idx="2933">
                  <c:v>208</c:v>
                </c:pt>
                <c:pt idx="2934">
                  <c:v>203</c:v>
                </c:pt>
                <c:pt idx="2935">
                  <c:v>205</c:v>
                </c:pt>
                <c:pt idx="2936">
                  <c:v>206</c:v>
                </c:pt>
                <c:pt idx="2937">
                  <c:v>198</c:v>
                </c:pt>
                <c:pt idx="2938">
                  <c:v>199</c:v>
                </c:pt>
                <c:pt idx="2939">
                  <c:v>201</c:v>
                </c:pt>
                <c:pt idx="2940">
                  <c:v>189</c:v>
                </c:pt>
                <c:pt idx="2941">
                  <c:v>182</c:v>
                </c:pt>
                <c:pt idx="2942">
                  <c:v>185</c:v>
                </c:pt>
                <c:pt idx="2943">
                  <c:v>172</c:v>
                </c:pt>
                <c:pt idx="2944">
                  <c:v>167</c:v>
                </c:pt>
                <c:pt idx="2945">
                  <c:v>168</c:v>
                </c:pt>
                <c:pt idx="2946">
                  <c:v>166</c:v>
                </c:pt>
                <c:pt idx="2947">
                  <c:v>162</c:v>
                </c:pt>
                <c:pt idx="2948">
                  <c:v>166</c:v>
                </c:pt>
                <c:pt idx="2949">
                  <c:v>165</c:v>
                </c:pt>
                <c:pt idx="2950">
                  <c:v>163</c:v>
                </c:pt>
                <c:pt idx="2951">
                  <c:v>166</c:v>
                </c:pt>
                <c:pt idx="2952">
                  <c:v>177</c:v>
                </c:pt>
                <c:pt idx="2953">
                  <c:v>172</c:v>
                </c:pt>
                <c:pt idx="2954">
                  <c:v>176</c:v>
                </c:pt>
                <c:pt idx="2955">
                  <c:v>169</c:v>
                </c:pt>
                <c:pt idx="2956">
                  <c:v>168</c:v>
                </c:pt>
                <c:pt idx="2957">
                  <c:v>173</c:v>
                </c:pt>
                <c:pt idx="2958">
                  <c:v>178</c:v>
                </c:pt>
                <c:pt idx="2959">
                  <c:v>165</c:v>
                </c:pt>
                <c:pt idx="2960">
                  <c:v>164</c:v>
                </c:pt>
                <c:pt idx="2961">
                  <c:v>166</c:v>
                </c:pt>
                <c:pt idx="2962">
                  <c:v>152</c:v>
                </c:pt>
                <c:pt idx="2963">
                  <c:v>162</c:v>
                </c:pt>
                <c:pt idx="2964">
                  <c:v>158</c:v>
                </c:pt>
                <c:pt idx="2965">
                  <c:v>156</c:v>
                </c:pt>
                <c:pt idx="2966">
                  <c:v>158</c:v>
                </c:pt>
                <c:pt idx="2967">
                  <c:v>161</c:v>
                </c:pt>
                <c:pt idx="2968">
                  <c:v>154</c:v>
                </c:pt>
                <c:pt idx="2969">
                  <c:v>161</c:v>
                </c:pt>
                <c:pt idx="2970">
                  <c:v>160</c:v>
                </c:pt>
                <c:pt idx="2971">
                  <c:v>160</c:v>
                </c:pt>
                <c:pt idx="2972">
                  <c:v>164</c:v>
                </c:pt>
                <c:pt idx="2973">
                  <c:v>162</c:v>
                </c:pt>
                <c:pt idx="2974">
                  <c:v>167</c:v>
                </c:pt>
                <c:pt idx="2975">
                  <c:v>167</c:v>
                </c:pt>
                <c:pt idx="2976">
                  <c:v>169</c:v>
                </c:pt>
                <c:pt idx="2977">
                  <c:v>175</c:v>
                </c:pt>
                <c:pt idx="2978">
                  <c:v>174</c:v>
                </c:pt>
                <c:pt idx="2979">
                  <c:v>172</c:v>
                </c:pt>
                <c:pt idx="2980">
                  <c:v>179</c:v>
                </c:pt>
                <c:pt idx="2981">
                  <c:v>172</c:v>
                </c:pt>
                <c:pt idx="2982">
                  <c:v>168</c:v>
                </c:pt>
                <c:pt idx="2983">
                  <c:v>171</c:v>
                </c:pt>
                <c:pt idx="2984">
                  <c:v>171</c:v>
                </c:pt>
                <c:pt idx="2985">
                  <c:v>175</c:v>
                </c:pt>
                <c:pt idx="2986">
                  <c:v>182</c:v>
                </c:pt>
                <c:pt idx="2987">
                  <c:v>182</c:v>
                </c:pt>
                <c:pt idx="2988">
                  <c:v>184</c:v>
                </c:pt>
                <c:pt idx="2989">
                  <c:v>181</c:v>
                </c:pt>
                <c:pt idx="2990">
                  <c:v>180</c:v>
                </c:pt>
                <c:pt idx="2991">
                  <c:v>176</c:v>
                </c:pt>
                <c:pt idx="2992">
                  <c:v>174</c:v>
                </c:pt>
                <c:pt idx="2993">
                  <c:v>176</c:v>
                </c:pt>
                <c:pt idx="2994">
                  <c:v>180</c:v>
                </c:pt>
                <c:pt idx="2995">
                  <c:v>182</c:v>
                </c:pt>
                <c:pt idx="2996">
                  <c:v>178</c:v>
                </c:pt>
                <c:pt idx="2997">
                  <c:v>182</c:v>
                </c:pt>
                <c:pt idx="2998">
                  <c:v>181</c:v>
                </c:pt>
                <c:pt idx="2999">
                  <c:v>181</c:v>
                </c:pt>
                <c:pt idx="3000">
                  <c:v>177</c:v>
                </c:pt>
                <c:pt idx="3001">
                  <c:v>174</c:v>
                </c:pt>
                <c:pt idx="3002">
                  <c:v>173</c:v>
                </c:pt>
                <c:pt idx="3003">
                  <c:v>176</c:v>
                </c:pt>
                <c:pt idx="3004">
                  <c:v>172</c:v>
                </c:pt>
                <c:pt idx="3005">
                  <c:v>171</c:v>
                </c:pt>
                <c:pt idx="3006">
                  <c:v>173</c:v>
                </c:pt>
                <c:pt idx="3007">
                  <c:v>174</c:v>
                </c:pt>
                <c:pt idx="3008">
                  <c:v>173</c:v>
                </c:pt>
                <c:pt idx="3009">
                  <c:v>173</c:v>
                </c:pt>
                <c:pt idx="3010">
                  <c:v>174</c:v>
                </c:pt>
                <c:pt idx="3011">
                  <c:v>172</c:v>
                </c:pt>
                <c:pt idx="3012">
                  <c:v>169</c:v>
                </c:pt>
                <c:pt idx="3013">
                  <c:v>171</c:v>
                </c:pt>
                <c:pt idx="3014">
                  <c:v>171</c:v>
                </c:pt>
                <c:pt idx="3015">
                  <c:v>171</c:v>
                </c:pt>
                <c:pt idx="3016">
                  <c:v>170</c:v>
                </c:pt>
                <c:pt idx="3017">
                  <c:v>174</c:v>
                </c:pt>
                <c:pt idx="3018">
                  <c:v>176</c:v>
                </c:pt>
                <c:pt idx="3019">
                  <c:v>177</c:v>
                </c:pt>
                <c:pt idx="3020">
                  <c:v>182</c:v>
                </c:pt>
                <c:pt idx="3021">
                  <c:v>184</c:v>
                </c:pt>
                <c:pt idx="3022">
                  <c:v>184</c:v>
                </c:pt>
                <c:pt idx="3023">
                  <c:v>186</c:v>
                </c:pt>
                <c:pt idx="3024">
                  <c:v>182</c:v>
                </c:pt>
                <c:pt idx="3025">
                  <c:v>175</c:v>
                </c:pt>
                <c:pt idx="3026">
                  <c:v>195</c:v>
                </c:pt>
                <c:pt idx="3027">
                  <c:v>179</c:v>
                </c:pt>
                <c:pt idx="3028">
                  <c:v>182</c:v>
                </c:pt>
                <c:pt idx="3029">
                  <c:v>192</c:v>
                </c:pt>
                <c:pt idx="3030">
                  <c:v>181</c:v>
                </c:pt>
                <c:pt idx="3031">
                  <c:v>177</c:v>
                </c:pt>
                <c:pt idx="3032">
                  <c:v>181</c:v>
                </c:pt>
                <c:pt idx="3033">
                  <c:v>179</c:v>
                </c:pt>
                <c:pt idx="3034">
                  <c:v>180</c:v>
                </c:pt>
                <c:pt idx="3035">
                  <c:v>178</c:v>
                </c:pt>
                <c:pt idx="3036">
                  <c:v>178</c:v>
                </c:pt>
                <c:pt idx="3037">
                  <c:v>172</c:v>
                </c:pt>
                <c:pt idx="3038">
                  <c:v>173</c:v>
                </c:pt>
                <c:pt idx="3039">
                  <c:v>177</c:v>
                </c:pt>
                <c:pt idx="3040">
                  <c:v>177</c:v>
                </c:pt>
                <c:pt idx="3041">
                  <c:v>171</c:v>
                </c:pt>
                <c:pt idx="3042">
                  <c:v>172</c:v>
                </c:pt>
                <c:pt idx="3043">
                  <c:v>174</c:v>
                </c:pt>
                <c:pt idx="3044">
                  <c:v>172</c:v>
                </c:pt>
                <c:pt idx="3045">
                  <c:v>171</c:v>
                </c:pt>
                <c:pt idx="3046">
                  <c:v>171</c:v>
                </c:pt>
                <c:pt idx="3047">
                  <c:v>165</c:v>
                </c:pt>
                <c:pt idx="3048">
                  <c:v>159</c:v>
                </c:pt>
                <c:pt idx="3049">
                  <c:v>167</c:v>
                </c:pt>
                <c:pt idx="3050">
                  <c:v>162</c:v>
                </c:pt>
                <c:pt idx="3051">
                  <c:v>155</c:v>
                </c:pt>
                <c:pt idx="3052">
                  <c:v>159</c:v>
                </c:pt>
                <c:pt idx="3053">
                  <c:v>156</c:v>
                </c:pt>
                <c:pt idx="3054">
                  <c:v>158</c:v>
                </c:pt>
                <c:pt idx="3055">
                  <c:v>158</c:v>
                </c:pt>
                <c:pt idx="3056">
                  <c:v>158</c:v>
                </c:pt>
                <c:pt idx="3057">
                  <c:v>155</c:v>
                </c:pt>
                <c:pt idx="3058">
                  <c:v>156</c:v>
                </c:pt>
                <c:pt idx="3059">
                  <c:v>156</c:v>
                </c:pt>
                <c:pt idx="3060">
                  <c:v>154</c:v>
                </c:pt>
                <c:pt idx="3061">
                  <c:v>159</c:v>
                </c:pt>
                <c:pt idx="3062">
                  <c:v>157</c:v>
                </c:pt>
                <c:pt idx="3063">
                  <c:v>158</c:v>
                </c:pt>
                <c:pt idx="3064">
                  <c:v>155</c:v>
                </c:pt>
                <c:pt idx="3065">
                  <c:v>155</c:v>
                </c:pt>
                <c:pt idx="3066">
                  <c:v>154</c:v>
                </c:pt>
                <c:pt idx="3067">
                  <c:v>154</c:v>
                </c:pt>
                <c:pt idx="3068">
                  <c:v>152</c:v>
                </c:pt>
                <c:pt idx="3069">
                  <c:v>155</c:v>
                </c:pt>
                <c:pt idx="3070">
                  <c:v>153</c:v>
                </c:pt>
                <c:pt idx="3071">
                  <c:v>156</c:v>
                </c:pt>
                <c:pt idx="3072">
                  <c:v>154</c:v>
                </c:pt>
                <c:pt idx="3073">
                  <c:v>152</c:v>
                </c:pt>
                <c:pt idx="3074">
                  <c:v>154</c:v>
                </c:pt>
                <c:pt idx="3075">
                  <c:v>153</c:v>
                </c:pt>
                <c:pt idx="3076">
                  <c:v>151</c:v>
                </c:pt>
                <c:pt idx="3077">
                  <c:v>149</c:v>
                </c:pt>
                <c:pt idx="3078">
                  <c:v>151</c:v>
                </c:pt>
                <c:pt idx="3079">
                  <c:v>154</c:v>
                </c:pt>
                <c:pt idx="3080">
                  <c:v>150</c:v>
                </c:pt>
                <c:pt idx="3081">
                  <c:v>143</c:v>
                </c:pt>
                <c:pt idx="3082">
                  <c:v>145</c:v>
                </c:pt>
                <c:pt idx="3083">
                  <c:v>145</c:v>
                </c:pt>
                <c:pt idx="3084">
                  <c:v>143</c:v>
                </c:pt>
                <c:pt idx="3085">
                  <c:v>144</c:v>
                </c:pt>
                <c:pt idx="3086">
                  <c:v>144</c:v>
                </c:pt>
                <c:pt idx="3087">
                  <c:v>139</c:v>
                </c:pt>
                <c:pt idx="3088">
                  <c:v>138</c:v>
                </c:pt>
                <c:pt idx="3089">
                  <c:v>140</c:v>
                </c:pt>
                <c:pt idx="3090">
                  <c:v>138</c:v>
                </c:pt>
                <c:pt idx="3091">
                  <c:v>145</c:v>
                </c:pt>
                <c:pt idx="3092">
                  <c:v>134</c:v>
                </c:pt>
                <c:pt idx="3093">
                  <c:v>134</c:v>
                </c:pt>
                <c:pt idx="3094">
                  <c:v>131</c:v>
                </c:pt>
                <c:pt idx="3095">
                  <c:v>129</c:v>
                </c:pt>
                <c:pt idx="3096">
                  <c:v>130</c:v>
                </c:pt>
                <c:pt idx="3097">
                  <c:v>129</c:v>
                </c:pt>
                <c:pt idx="3098">
                  <c:v>130</c:v>
                </c:pt>
                <c:pt idx="3099">
                  <c:v>130</c:v>
                </c:pt>
                <c:pt idx="3100">
                  <c:v>129</c:v>
                </c:pt>
                <c:pt idx="3101">
                  <c:v>127</c:v>
                </c:pt>
                <c:pt idx="3102">
                  <c:v>126</c:v>
                </c:pt>
                <c:pt idx="3103">
                  <c:v>128</c:v>
                </c:pt>
                <c:pt idx="3104">
                  <c:v>125</c:v>
                </c:pt>
                <c:pt idx="3105">
                  <c:v>129</c:v>
                </c:pt>
                <c:pt idx="3106">
                  <c:v>129</c:v>
                </c:pt>
                <c:pt idx="3107">
                  <c:v>129</c:v>
                </c:pt>
                <c:pt idx="3108">
                  <c:v>129</c:v>
                </c:pt>
                <c:pt idx="3109">
                  <c:v>131</c:v>
                </c:pt>
                <c:pt idx="3110">
                  <c:v>132</c:v>
                </c:pt>
                <c:pt idx="3111">
                  <c:v>135</c:v>
                </c:pt>
                <c:pt idx="3112">
                  <c:v>135</c:v>
                </c:pt>
                <c:pt idx="3113">
                  <c:v>135</c:v>
                </c:pt>
                <c:pt idx="3114">
                  <c:v>135</c:v>
                </c:pt>
                <c:pt idx="3115">
                  <c:v>138</c:v>
                </c:pt>
                <c:pt idx="3116">
                  <c:v>135</c:v>
                </c:pt>
                <c:pt idx="3117">
                  <c:v>136</c:v>
                </c:pt>
                <c:pt idx="3118">
                  <c:v>134</c:v>
                </c:pt>
                <c:pt idx="3119">
                  <c:v>136</c:v>
                </c:pt>
                <c:pt idx="3120">
                  <c:v>135</c:v>
                </c:pt>
                <c:pt idx="3121">
                  <c:v>135</c:v>
                </c:pt>
                <c:pt idx="3122">
                  <c:v>136</c:v>
                </c:pt>
                <c:pt idx="3123">
                  <c:v>136</c:v>
                </c:pt>
                <c:pt idx="3124">
                  <c:v>134</c:v>
                </c:pt>
                <c:pt idx="3125">
                  <c:v>134</c:v>
                </c:pt>
                <c:pt idx="3126">
                  <c:v>132</c:v>
                </c:pt>
                <c:pt idx="3127">
                  <c:v>135</c:v>
                </c:pt>
                <c:pt idx="3128">
                  <c:v>138</c:v>
                </c:pt>
                <c:pt idx="3129">
                  <c:v>136</c:v>
                </c:pt>
                <c:pt idx="3130">
                  <c:v>138</c:v>
                </c:pt>
                <c:pt idx="3131">
                  <c:v>138</c:v>
                </c:pt>
                <c:pt idx="3132">
                  <c:v>135</c:v>
                </c:pt>
                <c:pt idx="3133">
                  <c:v>136</c:v>
                </c:pt>
                <c:pt idx="3134">
                  <c:v>138</c:v>
                </c:pt>
                <c:pt idx="3135">
                  <c:v>140</c:v>
                </c:pt>
                <c:pt idx="3136">
                  <c:v>140</c:v>
                </c:pt>
                <c:pt idx="3137">
                  <c:v>141</c:v>
                </c:pt>
                <c:pt idx="3138">
                  <c:v>144</c:v>
                </c:pt>
                <c:pt idx="3139">
                  <c:v>142</c:v>
                </c:pt>
                <c:pt idx="3140">
                  <c:v>143</c:v>
                </c:pt>
                <c:pt idx="3141">
                  <c:v>140</c:v>
                </c:pt>
                <c:pt idx="3142">
                  <c:v>140</c:v>
                </c:pt>
                <c:pt idx="3143">
                  <c:v>138</c:v>
                </c:pt>
                <c:pt idx="3144">
                  <c:v>139</c:v>
                </c:pt>
                <c:pt idx="3145">
                  <c:v>138</c:v>
                </c:pt>
                <c:pt idx="3146">
                  <c:v>138</c:v>
                </c:pt>
                <c:pt idx="3147">
                  <c:v>137</c:v>
                </c:pt>
                <c:pt idx="3148">
                  <c:v>136</c:v>
                </c:pt>
                <c:pt idx="3149">
                  <c:v>135</c:v>
                </c:pt>
                <c:pt idx="3150">
                  <c:v>137</c:v>
                </c:pt>
                <c:pt idx="3151">
                  <c:v>136</c:v>
                </c:pt>
                <c:pt idx="3152">
                  <c:v>135</c:v>
                </c:pt>
                <c:pt idx="3153">
                  <c:v>134</c:v>
                </c:pt>
                <c:pt idx="3154">
                  <c:v>131</c:v>
                </c:pt>
                <c:pt idx="3155">
                  <c:v>133</c:v>
                </c:pt>
                <c:pt idx="3156">
                  <c:v>135</c:v>
                </c:pt>
                <c:pt idx="3157">
                  <c:v>134</c:v>
                </c:pt>
                <c:pt idx="3158">
                  <c:v>132</c:v>
                </c:pt>
                <c:pt idx="3159">
                  <c:v>137</c:v>
                </c:pt>
                <c:pt idx="3160">
                  <c:v>139</c:v>
                </c:pt>
                <c:pt idx="3161">
                  <c:v>137</c:v>
                </c:pt>
                <c:pt idx="3162">
                  <c:v>139</c:v>
                </c:pt>
                <c:pt idx="3163">
                  <c:v>133</c:v>
                </c:pt>
                <c:pt idx="3164">
                  <c:v>134</c:v>
                </c:pt>
                <c:pt idx="3165">
                  <c:v>134</c:v>
                </c:pt>
                <c:pt idx="3166">
                  <c:v>133</c:v>
                </c:pt>
                <c:pt idx="3167">
                  <c:v>135</c:v>
                </c:pt>
                <c:pt idx="3168">
                  <c:v>135</c:v>
                </c:pt>
                <c:pt idx="3169">
                  <c:v>135</c:v>
                </c:pt>
                <c:pt idx="3170">
                  <c:v>135</c:v>
                </c:pt>
                <c:pt idx="3171">
                  <c:v>134</c:v>
                </c:pt>
                <c:pt idx="3172">
                  <c:v>134</c:v>
                </c:pt>
                <c:pt idx="3173">
                  <c:v>132</c:v>
                </c:pt>
                <c:pt idx="3174">
                  <c:v>131</c:v>
                </c:pt>
                <c:pt idx="3175">
                  <c:v>131</c:v>
                </c:pt>
                <c:pt idx="3176">
                  <c:v>130</c:v>
                </c:pt>
                <c:pt idx="3177">
                  <c:v>131</c:v>
                </c:pt>
                <c:pt idx="3178">
                  <c:v>133</c:v>
                </c:pt>
                <c:pt idx="3179">
                  <c:v>132</c:v>
                </c:pt>
                <c:pt idx="3180">
                  <c:v>133</c:v>
                </c:pt>
                <c:pt idx="3181">
                  <c:v>131</c:v>
                </c:pt>
                <c:pt idx="3182">
                  <c:v>133</c:v>
                </c:pt>
                <c:pt idx="3183">
                  <c:v>133</c:v>
                </c:pt>
                <c:pt idx="3184">
                  <c:v>134</c:v>
                </c:pt>
                <c:pt idx="3185">
                  <c:v>134</c:v>
                </c:pt>
                <c:pt idx="3186">
                  <c:v>132</c:v>
                </c:pt>
                <c:pt idx="3187">
                  <c:v>130</c:v>
                </c:pt>
                <c:pt idx="3188">
                  <c:v>130</c:v>
                </c:pt>
                <c:pt idx="3189">
                  <c:v>129</c:v>
                </c:pt>
                <c:pt idx="3190">
                  <c:v>131</c:v>
                </c:pt>
                <c:pt idx="3191">
                  <c:v>128</c:v>
                </c:pt>
                <c:pt idx="3192">
                  <c:v>130</c:v>
                </c:pt>
                <c:pt idx="3193">
                  <c:v>131</c:v>
                </c:pt>
                <c:pt idx="3194">
                  <c:v>130</c:v>
                </c:pt>
                <c:pt idx="3195">
                  <c:v>128</c:v>
                </c:pt>
                <c:pt idx="3196">
                  <c:v>131</c:v>
                </c:pt>
                <c:pt idx="3197">
                  <c:v>132</c:v>
                </c:pt>
                <c:pt idx="3198">
                  <c:v>133</c:v>
                </c:pt>
                <c:pt idx="3199">
                  <c:v>132</c:v>
                </c:pt>
                <c:pt idx="3200">
                  <c:v>133</c:v>
                </c:pt>
                <c:pt idx="3201">
                  <c:v>136</c:v>
                </c:pt>
                <c:pt idx="3202">
                  <c:v>139</c:v>
                </c:pt>
                <c:pt idx="3203">
                  <c:v>134</c:v>
                </c:pt>
                <c:pt idx="3204">
                  <c:v>138</c:v>
                </c:pt>
                <c:pt idx="3205">
                  <c:v>123</c:v>
                </c:pt>
                <c:pt idx="3206">
                  <c:v>133</c:v>
                </c:pt>
                <c:pt idx="3207">
                  <c:v>129</c:v>
                </c:pt>
                <c:pt idx="3208">
                  <c:v>134</c:v>
                </c:pt>
                <c:pt idx="3209">
                  <c:v>130</c:v>
                </c:pt>
                <c:pt idx="3210">
                  <c:v>129</c:v>
                </c:pt>
                <c:pt idx="3211">
                  <c:v>129</c:v>
                </c:pt>
                <c:pt idx="3212">
                  <c:v>113</c:v>
                </c:pt>
                <c:pt idx="3213">
                  <c:v>112</c:v>
                </c:pt>
                <c:pt idx="3214">
                  <c:v>127</c:v>
                </c:pt>
                <c:pt idx="3215">
                  <c:v>121</c:v>
                </c:pt>
                <c:pt idx="3216">
                  <c:v>122</c:v>
                </c:pt>
                <c:pt idx="3217">
                  <c:v>122</c:v>
                </c:pt>
                <c:pt idx="3218">
                  <c:v>124</c:v>
                </c:pt>
                <c:pt idx="3219">
                  <c:v>127</c:v>
                </c:pt>
                <c:pt idx="3220">
                  <c:v>126</c:v>
                </c:pt>
                <c:pt idx="3221">
                  <c:v>126</c:v>
                </c:pt>
                <c:pt idx="3222">
                  <c:v>120</c:v>
                </c:pt>
                <c:pt idx="3223">
                  <c:v>124</c:v>
                </c:pt>
                <c:pt idx="3224">
                  <c:v>128</c:v>
                </c:pt>
                <c:pt idx="3225">
                  <c:v>128</c:v>
                </c:pt>
                <c:pt idx="3226">
                  <c:v>128</c:v>
                </c:pt>
                <c:pt idx="3227">
                  <c:v>125</c:v>
                </c:pt>
                <c:pt idx="3228">
                  <c:v>127</c:v>
                </c:pt>
                <c:pt idx="3229">
                  <c:v>125</c:v>
                </c:pt>
                <c:pt idx="3230">
                  <c:v>119</c:v>
                </c:pt>
                <c:pt idx="3231">
                  <c:v>125</c:v>
                </c:pt>
                <c:pt idx="3232">
                  <c:v>122</c:v>
                </c:pt>
                <c:pt idx="3233">
                  <c:v>124</c:v>
                </c:pt>
                <c:pt idx="3234">
                  <c:v>131</c:v>
                </c:pt>
                <c:pt idx="3235">
                  <c:v>126</c:v>
                </c:pt>
                <c:pt idx="3236">
                  <c:v>127</c:v>
                </c:pt>
                <c:pt idx="3237">
                  <c:v>131</c:v>
                </c:pt>
                <c:pt idx="3238">
                  <c:v>129</c:v>
                </c:pt>
                <c:pt idx="3239">
                  <c:v>131</c:v>
                </c:pt>
                <c:pt idx="3240">
                  <c:v>130</c:v>
                </c:pt>
                <c:pt idx="3241">
                  <c:v>128</c:v>
                </c:pt>
                <c:pt idx="3242">
                  <c:v>127</c:v>
                </c:pt>
                <c:pt idx="3243">
                  <c:v>126</c:v>
                </c:pt>
                <c:pt idx="3244">
                  <c:v>127</c:v>
                </c:pt>
                <c:pt idx="3245">
                  <c:v>127</c:v>
                </c:pt>
                <c:pt idx="3246">
                  <c:v>126</c:v>
                </c:pt>
                <c:pt idx="3247">
                  <c:v>127</c:v>
                </c:pt>
                <c:pt idx="3248">
                  <c:v>128</c:v>
                </c:pt>
                <c:pt idx="3249">
                  <c:v>129</c:v>
                </c:pt>
                <c:pt idx="3250">
                  <c:v>129</c:v>
                </c:pt>
                <c:pt idx="3251">
                  <c:v>130</c:v>
                </c:pt>
                <c:pt idx="3252">
                  <c:v>129</c:v>
                </c:pt>
                <c:pt idx="3253">
                  <c:v>128</c:v>
                </c:pt>
                <c:pt idx="3254">
                  <c:v>128</c:v>
                </c:pt>
                <c:pt idx="3255">
                  <c:v>128</c:v>
                </c:pt>
                <c:pt idx="3256">
                  <c:v>127</c:v>
                </c:pt>
                <c:pt idx="3257">
                  <c:v>129</c:v>
                </c:pt>
                <c:pt idx="3258">
                  <c:v>127</c:v>
                </c:pt>
                <c:pt idx="3259">
                  <c:v>128</c:v>
                </c:pt>
                <c:pt idx="3260">
                  <c:v>127</c:v>
                </c:pt>
                <c:pt idx="3261">
                  <c:v>125</c:v>
                </c:pt>
                <c:pt idx="3262">
                  <c:v>125</c:v>
                </c:pt>
                <c:pt idx="3263">
                  <c:v>126</c:v>
                </c:pt>
                <c:pt idx="3264">
                  <c:v>127</c:v>
                </c:pt>
                <c:pt idx="3265">
                  <c:v>129</c:v>
                </c:pt>
                <c:pt idx="3266">
                  <c:v>127</c:v>
                </c:pt>
                <c:pt idx="3267">
                  <c:v>126</c:v>
                </c:pt>
                <c:pt idx="3268">
                  <c:v>123</c:v>
                </c:pt>
                <c:pt idx="3269">
                  <c:v>126</c:v>
                </c:pt>
                <c:pt idx="3270">
                  <c:v>124</c:v>
                </c:pt>
                <c:pt idx="3271">
                  <c:v>117</c:v>
                </c:pt>
                <c:pt idx="3272">
                  <c:v>115</c:v>
                </c:pt>
                <c:pt idx="3273">
                  <c:v>114</c:v>
                </c:pt>
                <c:pt idx="3274">
                  <c:v>115</c:v>
                </c:pt>
                <c:pt idx="3275">
                  <c:v>117</c:v>
                </c:pt>
                <c:pt idx="3276">
                  <c:v>117</c:v>
                </c:pt>
                <c:pt idx="3277">
                  <c:v>118</c:v>
                </c:pt>
                <c:pt idx="3278">
                  <c:v>118</c:v>
                </c:pt>
                <c:pt idx="3279">
                  <c:v>122</c:v>
                </c:pt>
                <c:pt idx="3280">
                  <c:v>119</c:v>
                </c:pt>
                <c:pt idx="3281">
                  <c:v>120</c:v>
                </c:pt>
                <c:pt idx="3282">
                  <c:v>122</c:v>
                </c:pt>
                <c:pt idx="3283">
                  <c:v>129</c:v>
                </c:pt>
                <c:pt idx="3284">
                  <c:v>125</c:v>
                </c:pt>
                <c:pt idx="3285">
                  <c:v>132</c:v>
                </c:pt>
                <c:pt idx="3286">
                  <c:v>124</c:v>
                </c:pt>
                <c:pt idx="3287">
                  <c:v>126</c:v>
                </c:pt>
                <c:pt idx="3288">
                  <c:v>133</c:v>
                </c:pt>
                <c:pt idx="3289">
                  <c:v>131</c:v>
                </c:pt>
                <c:pt idx="3290">
                  <c:v>131</c:v>
                </c:pt>
                <c:pt idx="3291">
                  <c:v>133</c:v>
                </c:pt>
                <c:pt idx="3292">
                  <c:v>132</c:v>
                </c:pt>
                <c:pt idx="3293">
                  <c:v>132</c:v>
                </c:pt>
                <c:pt idx="3294">
                  <c:v>128</c:v>
                </c:pt>
                <c:pt idx="3295">
                  <c:v>127</c:v>
                </c:pt>
                <c:pt idx="3296">
                  <c:v>129</c:v>
                </c:pt>
                <c:pt idx="3297">
                  <c:v>126</c:v>
                </c:pt>
                <c:pt idx="3298">
                  <c:v>124</c:v>
                </c:pt>
                <c:pt idx="3299">
                  <c:v>122</c:v>
                </c:pt>
                <c:pt idx="3300">
                  <c:v>127</c:v>
                </c:pt>
                <c:pt idx="3301">
                  <c:v>118</c:v>
                </c:pt>
                <c:pt idx="3302">
                  <c:v>119</c:v>
                </c:pt>
                <c:pt idx="3303">
                  <c:v>120</c:v>
                </c:pt>
                <c:pt idx="3304">
                  <c:v>119</c:v>
                </c:pt>
                <c:pt idx="3305">
                  <c:v>119</c:v>
                </c:pt>
                <c:pt idx="3306">
                  <c:v>119</c:v>
                </c:pt>
                <c:pt idx="3307">
                  <c:v>119</c:v>
                </c:pt>
                <c:pt idx="3308">
                  <c:v>122</c:v>
                </c:pt>
                <c:pt idx="3309">
                  <c:v>121</c:v>
                </c:pt>
                <c:pt idx="3310">
                  <c:v>122</c:v>
                </c:pt>
                <c:pt idx="3311">
                  <c:v>115</c:v>
                </c:pt>
                <c:pt idx="3312">
                  <c:v>116</c:v>
                </c:pt>
                <c:pt idx="3313">
                  <c:v>115</c:v>
                </c:pt>
                <c:pt idx="3314">
                  <c:v>114</c:v>
                </c:pt>
                <c:pt idx="3315">
                  <c:v>116</c:v>
                </c:pt>
                <c:pt idx="3316">
                  <c:v>127</c:v>
                </c:pt>
                <c:pt idx="3317">
                  <c:v>117</c:v>
                </c:pt>
                <c:pt idx="3318">
                  <c:v>120</c:v>
                </c:pt>
                <c:pt idx="3319">
                  <c:v>117</c:v>
                </c:pt>
                <c:pt idx="3320">
                  <c:v>119</c:v>
                </c:pt>
                <c:pt idx="3321">
                  <c:v>127</c:v>
                </c:pt>
                <c:pt idx="3322">
                  <c:v>118</c:v>
                </c:pt>
                <c:pt idx="3323">
                  <c:v>119</c:v>
                </c:pt>
                <c:pt idx="3324">
                  <c:v>120</c:v>
                </c:pt>
                <c:pt idx="3325">
                  <c:v>119</c:v>
                </c:pt>
                <c:pt idx="3326">
                  <c:v>119</c:v>
                </c:pt>
                <c:pt idx="3327">
                  <c:v>119</c:v>
                </c:pt>
                <c:pt idx="3328">
                  <c:v>119</c:v>
                </c:pt>
                <c:pt idx="3329">
                  <c:v>122</c:v>
                </c:pt>
                <c:pt idx="3330">
                  <c:v>121</c:v>
                </c:pt>
                <c:pt idx="3331">
                  <c:v>122</c:v>
                </c:pt>
                <c:pt idx="3332">
                  <c:v>115</c:v>
                </c:pt>
                <c:pt idx="3333">
                  <c:v>116</c:v>
                </c:pt>
                <c:pt idx="3334">
                  <c:v>115</c:v>
                </c:pt>
                <c:pt idx="3335">
                  <c:v>114</c:v>
                </c:pt>
                <c:pt idx="3336">
                  <c:v>116</c:v>
                </c:pt>
                <c:pt idx="3337">
                  <c:v>127</c:v>
                </c:pt>
                <c:pt idx="3338">
                  <c:v>117</c:v>
                </c:pt>
                <c:pt idx="3339">
                  <c:v>120</c:v>
                </c:pt>
                <c:pt idx="3340">
                  <c:v>117</c:v>
                </c:pt>
                <c:pt idx="3341">
                  <c:v>119</c:v>
                </c:pt>
                <c:pt idx="3342">
                  <c:v>120</c:v>
                </c:pt>
                <c:pt idx="3343">
                  <c:v>115</c:v>
                </c:pt>
                <c:pt idx="3344">
                  <c:v>116</c:v>
                </c:pt>
                <c:pt idx="3345">
                  <c:v>116</c:v>
                </c:pt>
                <c:pt idx="3346">
                  <c:v>114</c:v>
                </c:pt>
                <c:pt idx="3347">
                  <c:v>113</c:v>
                </c:pt>
                <c:pt idx="3348">
                  <c:v>110</c:v>
                </c:pt>
                <c:pt idx="3349">
                  <c:v>112</c:v>
                </c:pt>
                <c:pt idx="3350">
                  <c:v>111</c:v>
                </c:pt>
                <c:pt idx="3351">
                  <c:v>112</c:v>
                </c:pt>
                <c:pt idx="3352">
                  <c:v>123</c:v>
                </c:pt>
                <c:pt idx="3353">
                  <c:v>111</c:v>
                </c:pt>
                <c:pt idx="3354">
                  <c:v>109</c:v>
                </c:pt>
                <c:pt idx="3355">
                  <c:v>102</c:v>
                </c:pt>
                <c:pt idx="3356">
                  <c:v>109</c:v>
                </c:pt>
                <c:pt idx="3357">
                  <c:v>109</c:v>
                </c:pt>
                <c:pt idx="3358">
                  <c:v>111</c:v>
                </c:pt>
                <c:pt idx="3359">
                  <c:v>109</c:v>
                </c:pt>
                <c:pt idx="3360">
                  <c:v>112</c:v>
                </c:pt>
                <c:pt idx="3361">
                  <c:v>107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603F-4BCC-95C8-F665857E8F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0250880"/>
        <c:axId val="145716288"/>
      </c:lineChart>
      <c:dateAx>
        <c:axId val="200250880"/>
        <c:scaling>
          <c:orientation val="minMax"/>
          <c:max val="43126"/>
          <c:min val="40179"/>
        </c:scaling>
        <c:delete val="0"/>
        <c:axPos val="b"/>
        <c:numFmt formatCode="mm/yy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CO"/>
          </a:p>
        </c:txPr>
        <c:crossAx val="145716288"/>
        <c:crosses val="autoZero"/>
        <c:auto val="0"/>
        <c:lblOffset val="100"/>
        <c:baseTimeUnit val="days"/>
        <c:majorUnit val="4"/>
        <c:majorTimeUnit val="months"/>
      </c:dateAx>
      <c:valAx>
        <c:axId val="145716288"/>
        <c:scaling>
          <c:orientation val="minMax"/>
          <c:max val="600"/>
        </c:scaling>
        <c:delete val="0"/>
        <c:axPos val="l"/>
        <c:title>
          <c:tx>
            <c:rich>
              <a:bodyPr/>
              <a:lstStyle/>
              <a:p>
                <a:pPr>
                  <a:defRPr b="0"/>
                </a:pPr>
                <a:r>
                  <a:rPr lang="es-CO" b="0" dirty="0"/>
                  <a:t>Puntos básicos</a:t>
                </a:r>
              </a:p>
            </c:rich>
          </c:tx>
          <c:layout>
            <c:manualLayout>
              <c:xMode val="edge"/>
              <c:yMode val="edge"/>
              <c:x val="2.7016163940829286E-3"/>
              <c:y val="0.1437559205360364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CO"/>
          </a:p>
        </c:txPr>
        <c:crossAx val="2002508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763581980389785"/>
          <c:y val="0.91758445023662838"/>
          <c:w val="0.62472836039220436"/>
          <c:h val="7.93527877404629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0"/>
            </a:pPr>
            <a:r>
              <a:rPr lang="es-CO" sz="1800" b="0"/>
              <a:t>Crecimiento PIB real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2342090300286748E-2"/>
          <c:y val="0.13565963963448577"/>
          <c:w val="0.93446779242338174"/>
          <c:h val="0.70163484907270701"/>
        </c:manualLayout>
      </c:layout>
      <c:lineChart>
        <c:grouping val="standard"/>
        <c:varyColors val="0"/>
        <c:ser>
          <c:idx val="0"/>
          <c:order val="0"/>
          <c:spPr>
            <a:ln w="57150">
              <a:solidFill>
                <a:srgbClr val="A4091F"/>
              </a:solidFill>
            </a:ln>
          </c:spPr>
          <c:marker>
            <c:symbol val="none"/>
          </c:marker>
          <c:cat>
            <c:numRef>
              <c:f>PIB!$N$7:$N$117</c:f>
              <c:numCache>
                <c:formatCode>General</c:formatCode>
                <c:ptCount val="111"/>
                <c:pt idx="0">
                  <c:v>1906</c:v>
                </c:pt>
                <c:pt idx="1">
                  <c:v>1907</c:v>
                </c:pt>
                <c:pt idx="2">
                  <c:v>1908</c:v>
                </c:pt>
                <c:pt idx="3">
                  <c:v>1909</c:v>
                </c:pt>
                <c:pt idx="4">
                  <c:v>1910</c:v>
                </c:pt>
                <c:pt idx="5">
                  <c:v>1911</c:v>
                </c:pt>
                <c:pt idx="6">
                  <c:v>1912</c:v>
                </c:pt>
                <c:pt idx="7">
                  <c:v>1913</c:v>
                </c:pt>
                <c:pt idx="8">
                  <c:v>1914</c:v>
                </c:pt>
                <c:pt idx="9">
                  <c:v>1915</c:v>
                </c:pt>
                <c:pt idx="10">
                  <c:v>1916</c:v>
                </c:pt>
                <c:pt idx="11">
                  <c:v>1917</c:v>
                </c:pt>
                <c:pt idx="12">
                  <c:v>1918</c:v>
                </c:pt>
                <c:pt idx="13">
                  <c:v>1919</c:v>
                </c:pt>
                <c:pt idx="14">
                  <c:v>1920</c:v>
                </c:pt>
                <c:pt idx="15">
                  <c:v>1921</c:v>
                </c:pt>
                <c:pt idx="16">
                  <c:v>1922</c:v>
                </c:pt>
                <c:pt idx="17">
                  <c:v>1923</c:v>
                </c:pt>
                <c:pt idx="18">
                  <c:v>1924</c:v>
                </c:pt>
                <c:pt idx="19">
                  <c:v>1925</c:v>
                </c:pt>
                <c:pt idx="20">
                  <c:v>1926</c:v>
                </c:pt>
                <c:pt idx="21">
                  <c:v>1927</c:v>
                </c:pt>
                <c:pt idx="22">
                  <c:v>1928</c:v>
                </c:pt>
                <c:pt idx="23">
                  <c:v>1929</c:v>
                </c:pt>
                <c:pt idx="24">
                  <c:v>1930</c:v>
                </c:pt>
                <c:pt idx="25">
                  <c:v>1931</c:v>
                </c:pt>
                <c:pt idx="26">
                  <c:v>1932</c:v>
                </c:pt>
                <c:pt idx="27">
                  <c:v>1933</c:v>
                </c:pt>
                <c:pt idx="28">
                  <c:v>1934</c:v>
                </c:pt>
                <c:pt idx="29">
                  <c:v>1935</c:v>
                </c:pt>
                <c:pt idx="30">
                  <c:v>1936</c:v>
                </c:pt>
                <c:pt idx="31">
                  <c:v>1937</c:v>
                </c:pt>
                <c:pt idx="32">
                  <c:v>1938</c:v>
                </c:pt>
                <c:pt idx="33">
                  <c:v>1939</c:v>
                </c:pt>
                <c:pt idx="34">
                  <c:v>1940</c:v>
                </c:pt>
                <c:pt idx="35">
                  <c:v>1941</c:v>
                </c:pt>
                <c:pt idx="36">
                  <c:v>1942</c:v>
                </c:pt>
                <c:pt idx="37">
                  <c:v>1943</c:v>
                </c:pt>
                <c:pt idx="38">
                  <c:v>1944</c:v>
                </c:pt>
                <c:pt idx="39">
                  <c:v>1945</c:v>
                </c:pt>
                <c:pt idx="40">
                  <c:v>1946</c:v>
                </c:pt>
                <c:pt idx="41">
                  <c:v>1947</c:v>
                </c:pt>
                <c:pt idx="42">
                  <c:v>1948</c:v>
                </c:pt>
                <c:pt idx="43">
                  <c:v>1949</c:v>
                </c:pt>
                <c:pt idx="44">
                  <c:v>1950</c:v>
                </c:pt>
                <c:pt idx="45">
                  <c:v>1951</c:v>
                </c:pt>
                <c:pt idx="46">
                  <c:v>1952</c:v>
                </c:pt>
                <c:pt idx="47">
                  <c:v>1953</c:v>
                </c:pt>
                <c:pt idx="48">
                  <c:v>1954</c:v>
                </c:pt>
                <c:pt idx="49">
                  <c:v>1955</c:v>
                </c:pt>
                <c:pt idx="50">
                  <c:v>1956</c:v>
                </c:pt>
                <c:pt idx="51">
                  <c:v>1957</c:v>
                </c:pt>
                <c:pt idx="52">
                  <c:v>1958</c:v>
                </c:pt>
                <c:pt idx="53">
                  <c:v>1959</c:v>
                </c:pt>
                <c:pt idx="54">
                  <c:v>1960</c:v>
                </c:pt>
                <c:pt idx="55">
                  <c:v>1961</c:v>
                </c:pt>
                <c:pt idx="56">
                  <c:v>1962</c:v>
                </c:pt>
                <c:pt idx="57">
                  <c:v>1963</c:v>
                </c:pt>
                <c:pt idx="58">
                  <c:v>1964</c:v>
                </c:pt>
                <c:pt idx="59">
                  <c:v>1965</c:v>
                </c:pt>
                <c:pt idx="60">
                  <c:v>1966</c:v>
                </c:pt>
                <c:pt idx="61">
                  <c:v>1967</c:v>
                </c:pt>
                <c:pt idx="62">
                  <c:v>1968</c:v>
                </c:pt>
                <c:pt idx="63">
                  <c:v>1969</c:v>
                </c:pt>
                <c:pt idx="64">
                  <c:v>1970</c:v>
                </c:pt>
                <c:pt idx="65">
                  <c:v>1971</c:v>
                </c:pt>
                <c:pt idx="66">
                  <c:v>1972</c:v>
                </c:pt>
                <c:pt idx="67">
                  <c:v>1973</c:v>
                </c:pt>
                <c:pt idx="68">
                  <c:v>1974</c:v>
                </c:pt>
                <c:pt idx="69">
                  <c:v>1975</c:v>
                </c:pt>
                <c:pt idx="70">
                  <c:v>1976</c:v>
                </c:pt>
                <c:pt idx="71">
                  <c:v>1977</c:v>
                </c:pt>
                <c:pt idx="72">
                  <c:v>1978</c:v>
                </c:pt>
                <c:pt idx="73">
                  <c:v>1979</c:v>
                </c:pt>
                <c:pt idx="74">
                  <c:v>1980</c:v>
                </c:pt>
                <c:pt idx="75">
                  <c:v>1981</c:v>
                </c:pt>
                <c:pt idx="76">
                  <c:v>1982</c:v>
                </c:pt>
                <c:pt idx="77">
                  <c:v>1983</c:v>
                </c:pt>
                <c:pt idx="78">
                  <c:v>1984</c:v>
                </c:pt>
                <c:pt idx="79">
                  <c:v>1985</c:v>
                </c:pt>
                <c:pt idx="80">
                  <c:v>1986</c:v>
                </c:pt>
                <c:pt idx="81">
                  <c:v>1987</c:v>
                </c:pt>
                <c:pt idx="82">
                  <c:v>1988</c:v>
                </c:pt>
                <c:pt idx="83">
                  <c:v>1989</c:v>
                </c:pt>
                <c:pt idx="84">
                  <c:v>1990</c:v>
                </c:pt>
                <c:pt idx="85">
                  <c:v>1991</c:v>
                </c:pt>
                <c:pt idx="86">
                  <c:v>1992</c:v>
                </c:pt>
                <c:pt idx="87">
                  <c:v>1993</c:v>
                </c:pt>
                <c:pt idx="88">
                  <c:v>1994</c:v>
                </c:pt>
                <c:pt idx="89">
                  <c:v>1995</c:v>
                </c:pt>
                <c:pt idx="90">
                  <c:v>1996</c:v>
                </c:pt>
                <c:pt idx="91">
                  <c:v>1997</c:v>
                </c:pt>
                <c:pt idx="92">
                  <c:v>1998</c:v>
                </c:pt>
                <c:pt idx="93">
                  <c:v>1999</c:v>
                </c:pt>
                <c:pt idx="94">
                  <c:v>2000</c:v>
                </c:pt>
                <c:pt idx="95">
                  <c:v>2001</c:v>
                </c:pt>
                <c:pt idx="96">
                  <c:v>2002</c:v>
                </c:pt>
                <c:pt idx="97">
                  <c:v>2003</c:v>
                </c:pt>
                <c:pt idx="98">
                  <c:v>2004</c:v>
                </c:pt>
                <c:pt idx="99">
                  <c:v>2005</c:v>
                </c:pt>
                <c:pt idx="100">
                  <c:v>2006</c:v>
                </c:pt>
                <c:pt idx="101">
                  <c:v>2007</c:v>
                </c:pt>
                <c:pt idx="102">
                  <c:v>2008</c:v>
                </c:pt>
                <c:pt idx="103">
                  <c:v>2009</c:v>
                </c:pt>
                <c:pt idx="104">
                  <c:v>2010</c:v>
                </c:pt>
                <c:pt idx="105">
                  <c:v>2011</c:v>
                </c:pt>
                <c:pt idx="106">
                  <c:v>2012</c:v>
                </c:pt>
                <c:pt idx="107">
                  <c:v>2013</c:v>
                </c:pt>
                <c:pt idx="108">
                  <c:v>2014</c:v>
                </c:pt>
                <c:pt idx="109">
                  <c:v>2015</c:v>
                </c:pt>
                <c:pt idx="110">
                  <c:v>2016</c:v>
                </c:pt>
              </c:numCache>
            </c:numRef>
          </c:cat>
          <c:val>
            <c:numRef>
              <c:f>PIB!$P$7:$P$117</c:f>
              <c:numCache>
                <c:formatCode>0.0</c:formatCode>
                <c:ptCount val="111"/>
                <c:pt idx="0">
                  <c:v>2.821314137833681</c:v>
                </c:pt>
                <c:pt idx="1">
                  <c:v>6.6121342621114811</c:v>
                </c:pt>
                <c:pt idx="2">
                  <c:v>5.5881886728675996</c:v>
                </c:pt>
                <c:pt idx="3">
                  <c:v>5.2811098637011682</c:v>
                </c:pt>
                <c:pt idx="4">
                  <c:v>5.6652161966593999</c:v>
                </c:pt>
                <c:pt idx="5">
                  <c:v>4.954998844146564</c:v>
                </c:pt>
                <c:pt idx="6">
                  <c:v>4.9129508931680315</c:v>
                </c:pt>
                <c:pt idx="7">
                  <c:v>4.3657437242279968</c:v>
                </c:pt>
                <c:pt idx="8">
                  <c:v>3.7999246982791615</c:v>
                </c:pt>
                <c:pt idx="9">
                  <c:v>4.6229032430717947</c:v>
                </c:pt>
                <c:pt idx="10">
                  <c:v>5.1482841451810586</c:v>
                </c:pt>
                <c:pt idx="11">
                  <c:v>4.0985081637316609</c:v>
                </c:pt>
                <c:pt idx="12">
                  <c:v>5.556370033709336</c:v>
                </c:pt>
                <c:pt idx="13">
                  <c:v>8.3090065622015743</c:v>
                </c:pt>
                <c:pt idx="14">
                  <c:v>6.8360495731955657</c:v>
                </c:pt>
                <c:pt idx="15">
                  <c:v>5.7567579862589486</c:v>
                </c:pt>
                <c:pt idx="16">
                  <c:v>6.7721115890166841</c:v>
                </c:pt>
                <c:pt idx="17">
                  <c:v>6.3803935584058777</c:v>
                </c:pt>
                <c:pt idx="18">
                  <c:v>5.6825026521826585</c:v>
                </c:pt>
                <c:pt idx="19">
                  <c:v>5.3937918043896946</c:v>
                </c:pt>
                <c:pt idx="20">
                  <c:v>9.5477386934673998</c:v>
                </c:pt>
                <c:pt idx="21">
                  <c:v>9.0075062552126646</c:v>
                </c:pt>
                <c:pt idx="22">
                  <c:v>7.3450650344299877</c:v>
                </c:pt>
                <c:pt idx="23">
                  <c:v>3.5994297933000361</c:v>
                </c:pt>
                <c:pt idx="24">
                  <c:v>-0.85999312005502693</c:v>
                </c:pt>
                <c:pt idx="25">
                  <c:v>-1.5961138098542473</c:v>
                </c:pt>
                <c:pt idx="26">
                  <c:v>6.6290550070521608</c:v>
                </c:pt>
                <c:pt idx="27">
                  <c:v>5.6216931216931094</c:v>
                </c:pt>
                <c:pt idx="28">
                  <c:v>6.293049467752029</c:v>
                </c:pt>
                <c:pt idx="29">
                  <c:v>2.4447717231222303</c:v>
                </c:pt>
                <c:pt idx="30">
                  <c:v>5.2903967797585008</c:v>
                </c:pt>
                <c:pt idx="31">
                  <c:v>1.5565264882577912</c:v>
                </c:pt>
                <c:pt idx="32">
                  <c:v>6.507125571390147</c:v>
                </c:pt>
                <c:pt idx="33">
                  <c:v>6.1348144407977712</c:v>
                </c:pt>
                <c:pt idx="34">
                  <c:v>2.1646051379638305</c:v>
                </c:pt>
                <c:pt idx="35">
                  <c:v>1.6763678696158399</c:v>
                </c:pt>
                <c:pt idx="36">
                  <c:v>0.20609113808104204</c:v>
                </c:pt>
                <c:pt idx="37">
                  <c:v>0.41133455210238706</c:v>
                </c:pt>
                <c:pt idx="38">
                  <c:v>6.7592171142466917</c:v>
                </c:pt>
                <c:pt idx="39">
                  <c:v>4.6898315924110019</c:v>
                </c:pt>
                <c:pt idx="40">
                  <c:v>9.611077173691708</c:v>
                </c:pt>
                <c:pt idx="41">
                  <c:v>3.8825933494334004</c:v>
                </c:pt>
                <c:pt idx="42">
                  <c:v>2.8433476394849775</c:v>
                </c:pt>
                <c:pt idx="43">
                  <c:v>8.7289167101373515</c:v>
                </c:pt>
                <c:pt idx="44">
                  <c:v>1.1034703342395991</c:v>
                </c:pt>
                <c:pt idx="45">
                  <c:v>2.7988648155900044</c:v>
                </c:pt>
                <c:pt idx="46">
                  <c:v>6.3492565139752983</c:v>
                </c:pt>
                <c:pt idx="47">
                  <c:v>5.0972835293085303</c:v>
                </c:pt>
                <c:pt idx="48">
                  <c:v>7.1670800073223813</c:v>
                </c:pt>
                <c:pt idx="49">
                  <c:v>3.9666797064636135</c:v>
                </c:pt>
                <c:pt idx="50">
                  <c:v>4.7515792804186008</c:v>
                </c:pt>
                <c:pt idx="51">
                  <c:v>3.3752163366524619</c:v>
                </c:pt>
                <c:pt idx="52">
                  <c:v>1.8995133033181284</c:v>
                </c:pt>
                <c:pt idx="53">
                  <c:v>7.1665319982120597</c:v>
                </c:pt>
                <c:pt idx="54">
                  <c:v>4.0074353434481385</c:v>
                </c:pt>
                <c:pt idx="55">
                  <c:v>5.1373755469682694</c:v>
                </c:pt>
                <c:pt idx="56">
                  <c:v>5.236040099780114</c:v>
                </c:pt>
                <c:pt idx="57">
                  <c:v>3.208727785498021</c:v>
                </c:pt>
                <c:pt idx="58">
                  <c:v>6.0312172915753957</c:v>
                </c:pt>
                <c:pt idx="59">
                  <c:v>4.0155163996983694</c:v>
                </c:pt>
                <c:pt idx="60">
                  <c:v>5.5640186846865038</c:v>
                </c:pt>
                <c:pt idx="61">
                  <c:v>3.7090780923962576</c:v>
                </c:pt>
                <c:pt idx="62">
                  <c:v>6.2528050803360795</c:v>
                </c:pt>
                <c:pt idx="63">
                  <c:v>6.3388069339195603</c:v>
                </c:pt>
                <c:pt idx="64">
                  <c:v>6.7316571436678672</c:v>
                </c:pt>
                <c:pt idx="65">
                  <c:v>6.2446600973009536</c:v>
                </c:pt>
                <c:pt idx="66">
                  <c:v>7.9532369722120393</c:v>
                </c:pt>
                <c:pt idx="67">
                  <c:v>6.953785236588188</c:v>
                </c:pt>
                <c:pt idx="68">
                  <c:v>6.4295820466440832</c:v>
                </c:pt>
                <c:pt idx="69">
                  <c:v>3.0648520681725961</c:v>
                </c:pt>
                <c:pt idx="70">
                  <c:v>5.3979179229150205</c:v>
                </c:pt>
                <c:pt idx="71">
                  <c:v>4.8796871345789246</c:v>
                </c:pt>
                <c:pt idx="72">
                  <c:v>9.1094677587294317</c:v>
                </c:pt>
                <c:pt idx="73">
                  <c:v>6.0136251477499396</c:v>
                </c:pt>
                <c:pt idx="74">
                  <c:v>4.8490792911835818</c:v>
                </c:pt>
                <c:pt idx="75">
                  <c:v>3.1915360420266672</c:v>
                </c:pt>
                <c:pt idx="76">
                  <c:v>1.6230791836204195</c:v>
                </c:pt>
                <c:pt idx="77">
                  <c:v>2.4490071027516791</c:v>
                </c:pt>
                <c:pt idx="78">
                  <c:v>3.7068652382800336</c:v>
                </c:pt>
                <c:pt idx="79">
                  <c:v>3.6583826986943229</c:v>
                </c:pt>
                <c:pt idx="80">
                  <c:v>6.2751243510829502</c:v>
                </c:pt>
                <c:pt idx="81">
                  <c:v>5.9974355372088413</c:v>
                </c:pt>
                <c:pt idx="82">
                  <c:v>4.9474379369919772</c:v>
                </c:pt>
                <c:pt idx="83">
                  <c:v>3.9386023797010146</c:v>
                </c:pt>
                <c:pt idx="84">
                  <c:v>5.0432087184211358</c:v>
                </c:pt>
                <c:pt idx="85">
                  <c:v>2.969678377270339</c:v>
                </c:pt>
                <c:pt idx="86">
                  <c:v>4.434834291097193</c:v>
                </c:pt>
                <c:pt idx="87">
                  <c:v>5.8864855261381317</c:v>
                </c:pt>
                <c:pt idx="88">
                  <c:v>6.8503021093369814</c:v>
                </c:pt>
                <c:pt idx="89">
                  <c:v>5.2024375925308775</c:v>
                </c:pt>
                <c:pt idx="90">
                  <c:v>2.0558547121516479</c:v>
                </c:pt>
                <c:pt idx="91">
                  <c:v>3.4302936782888609</c:v>
                </c:pt>
                <c:pt idx="92">
                  <c:v>0.55794714621314279</c:v>
                </c:pt>
                <c:pt idx="93">
                  <c:v>-4.2483211790180846</c:v>
                </c:pt>
                <c:pt idx="94">
                  <c:v>2.7996009067330334</c:v>
                </c:pt>
                <c:pt idx="95" formatCode="#,##0.00_);\(#,##0.00\)">
                  <c:v>1.4715177866508788</c:v>
                </c:pt>
                <c:pt idx="96" formatCode="#,##0.00_);\(#,##0.00\)">
                  <c:v>1.9336742447875848</c:v>
                </c:pt>
                <c:pt idx="97" formatCode="#,##0.00_);\(#,##0.00\)">
                  <c:v>3.8577420281767325</c:v>
                </c:pt>
                <c:pt idx="98" formatCode="#,##0.00_);\(#,##0.00\)">
                  <c:v>4.8669560261322315</c:v>
                </c:pt>
                <c:pt idx="99" formatCode="#,##0.00_);\(#,##0.00\)">
                  <c:v>4.7217107804425353</c:v>
                </c:pt>
                <c:pt idx="100" formatCode="#,##0.00_);\(#,##0.00\)">
                  <c:v>6.6975152577052777</c:v>
                </c:pt>
                <c:pt idx="101" formatCode="#,##0.00_);\(#,##0.00\)">
                  <c:v>6.900627655412217</c:v>
                </c:pt>
                <c:pt idx="102" formatCode="#,##0.00_);\(#,##0.00\)">
                  <c:v>3.5468048857810741</c:v>
                </c:pt>
                <c:pt idx="103" formatCode="#,##0.00_);\(#,##0.00\)">
                  <c:v>1.65154924529054</c:v>
                </c:pt>
                <c:pt idx="104" formatCode="#,##0.00_);\(#,##0.00\)">
                  <c:v>3.9718007047375048</c:v>
                </c:pt>
                <c:pt idx="105" formatCode="#,##0.00_);\(#,##0.00\)">
                  <c:v>6.589511515571167</c:v>
                </c:pt>
                <c:pt idx="106" formatCode="#,##0.00_);\(#,##0.00\)">
                  <c:v>4.0490258032869431</c:v>
                </c:pt>
                <c:pt idx="107" formatCode="#,##0.00_);\(#,##0.00\)">
                  <c:v>4.9000000000000004</c:v>
                </c:pt>
                <c:pt idx="108" formatCode="General">
                  <c:v>4.4000000000000004</c:v>
                </c:pt>
                <c:pt idx="109" formatCode="General">
                  <c:v>3.1</c:v>
                </c:pt>
                <c:pt idx="110" formatCode="General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1C-440D-AE19-592305F7F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34226336"/>
        <c:axId val="-2034230688"/>
      </c:lineChart>
      <c:dateAx>
        <c:axId val="-203422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/>
        </c:spPr>
        <c:txPr>
          <a:bodyPr rot="-5400000" vert="horz"/>
          <a:lstStyle/>
          <a:p>
            <a:pPr>
              <a:defRPr/>
            </a:pPr>
            <a:endParaRPr lang="es-CO"/>
          </a:p>
        </c:txPr>
        <c:crossAx val="-2034230688"/>
        <c:crosses val="autoZero"/>
        <c:auto val="0"/>
        <c:lblOffset val="100"/>
        <c:baseTimeUnit val="days"/>
        <c:majorUnit val="5"/>
        <c:majorTimeUnit val="days"/>
      </c:dateAx>
      <c:valAx>
        <c:axId val="-2034230688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crossAx val="-203422633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es-CO" sz="1800">
          <a:solidFill>
            <a:schemeClr val="tx1"/>
          </a:solidFill>
        </a:defRPr>
      </a:pPr>
      <a:endParaRPr lang="es-CO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CO"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sz="1800"/>
              <a:t>Inflación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CO"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7135719768792193E-2"/>
          <c:y val="0.1385343553158869"/>
          <c:w val="0.92013421876970558"/>
          <c:h val="0.69230561895485865"/>
        </c:manualLayout>
      </c:layout>
      <c:areaChart>
        <c:grouping val="standard"/>
        <c:varyColors val="0"/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'[2017-08-30 1.3.1.IPC_Total nacional - IQY.xlsx]Sheet1'!$B$22:$B$771</c:f>
              <c:numCache>
                <c:formatCode>yyyy</c:formatCode>
                <c:ptCount val="750"/>
                <c:pt idx="0">
                  <c:v>20271</c:v>
                </c:pt>
                <c:pt idx="1">
                  <c:v>20302</c:v>
                </c:pt>
                <c:pt idx="2">
                  <c:v>20333</c:v>
                </c:pt>
                <c:pt idx="3">
                  <c:v>20363</c:v>
                </c:pt>
                <c:pt idx="4">
                  <c:v>20394</c:v>
                </c:pt>
                <c:pt idx="5">
                  <c:v>20424</c:v>
                </c:pt>
                <c:pt idx="6">
                  <c:v>20455</c:v>
                </c:pt>
                <c:pt idx="7">
                  <c:v>20486</c:v>
                </c:pt>
                <c:pt idx="8">
                  <c:v>20515</c:v>
                </c:pt>
                <c:pt idx="9">
                  <c:v>20546</c:v>
                </c:pt>
                <c:pt idx="10">
                  <c:v>20576</c:v>
                </c:pt>
                <c:pt idx="11">
                  <c:v>20607</c:v>
                </c:pt>
                <c:pt idx="12">
                  <c:v>20637</c:v>
                </c:pt>
                <c:pt idx="13">
                  <c:v>20668</c:v>
                </c:pt>
                <c:pt idx="14">
                  <c:v>20699</c:v>
                </c:pt>
                <c:pt idx="15">
                  <c:v>20729</c:v>
                </c:pt>
                <c:pt idx="16">
                  <c:v>20760</c:v>
                </c:pt>
                <c:pt idx="17">
                  <c:v>20790</c:v>
                </c:pt>
                <c:pt idx="18">
                  <c:v>20821</c:v>
                </c:pt>
                <c:pt idx="19">
                  <c:v>20852</c:v>
                </c:pt>
                <c:pt idx="20">
                  <c:v>20880</c:v>
                </c:pt>
                <c:pt idx="21">
                  <c:v>20911</c:v>
                </c:pt>
                <c:pt idx="22">
                  <c:v>20941</c:v>
                </c:pt>
                <c:pt idx="23">
                  <c:v>20972</c:v>
                </c:pt>
                <c:pt idx="24">
                  <c:v>21002</c:v>
                </c:pt>
                <c:pt idx="25">
                  <c:v>21033</c:v>
                </c:pt>
                <c:pt idx="26">
                  <c:v>21064</c:v>
                </c:pt>
                <c:pt idx="27">
                  <c:v>21094</c:v>
                </c:pt>
                <c:pt idx="28">
                  <c:v>21125</c:v>
                </c:pt>
                <c:pt idx="29">
                  <c:v>21155</c:v>
                </c:pt>
                <c:pt idx="30">
                  <c:v>21186</c:v>
                </c:pt>
                <c:pt idx="31">
                  <c:v>21217</c:v>
                </c:pt>
                <c:pt idx="32">
                  <c:v>21245</c:v>
                </c:pt>
                <c:pt idx="33">
                  <c:v>21276</c:v>
                </c:pt>
                <c:pt idx="34">
                  <c:v>21306</c:v>
                </c:pt>
                <c:pt idx="35">
                  <c:v>21337</c:v>
                </c:pt>
                <c:pt idx="36">
                  <c:v>21367</c:v>
                </c:pt>
                <c:pt idx="37">
                  <c:v>21398</c:v>
                </c:pt>
                <c:pt idx="38">
                  <c:v>21429</c:v>
                </c:pt>
                <c:pt idx="39">
                  <c:v>21459</c:v>
                </c:pt>
                <c:pt idx="40">
                  <c:v>21490</c:v>
                </c:pt>
                <c:pt idx="41">
                  <c:v>21520</c:v>
                </c:pt>
                <c:pt idx="42">
                  <c:v>21551</c:v>
                </c:pt>
                <c:pt idx="43">
                  <c:v>21582</c:v>
                </c:pt>
                <c:pt idx="44">
                  <c:v>21610</c:v>
                </c:pt>
                <c:pt idx="45">
                  <c:v>21641</c:v>
                </c:pt>
                <c:pt idx="46">
                  <c:v>21671</c:v>
                </c:pt>
                <c:pt idx="47">
                  <c:v>21702</c:v>
                </c:pt>
                <c:pt idx="48">
                  <c:v>21732</c:v>
                </c:pt>
                <c:pt idx="49">
                  <c:v>21763</c:v>
                </c:pt>
                <c:pt idx="50">
                  <c:v>21794</c:v>
                </c:pt>
                <c:pt idx="51">
                  <c:v>21824</c:v>
                </c:pt>
                <c:pt idx="52">
                  <c:v>21855</c:v>
                </c:pt>
                <c:pt idx="53">
                  <c:v>21885</c:v>
                </c:pt>
                <c:pt idx="54">
                  <c:v>21916</c:v>
                </c:pt>
                <c:pt idx="55">
                  <c:v>21947</c:v>
                </c:pt>
                <c:pt idx="56">
                  <c:v>21976</c:v>
                </c:pt>
                <c:pt idx="57">
                  <c:v>22007</c:v>
                </c:pt>
                <c:pt idx="58">
                  <c:v>22037</c:v>
                </c:pt>
                <c:pt idx="59">
                  <c:v>22068</c:v>
                </c:pt>
                <c:pt idx="60">
                  <c:v>22098</c:v>
                </c:pt>
                <c:pt idx="61">
                  <c:v>22129</c:v>
                </c:pt>
                <c:pt idx="62">
                  <c:v>22160</c:v>
                </c:pt>
                <c:pt idx="63">
                  <c:v>22190</c:v>
                </c:pt>
                <c:pt idx="64">
                  <c:v>22221</c:v>
                </c:pt>
                <c:pt idx="65">
                  <c:v>22251</c:v>
                </c:pt>
                <c:pt idx="66">
                  <c:v>22282</c:v>
                </c:pt>
                <c:pt idx="67">
                  <c:v>22313</c:v>
                </c:pt>
                <c:pt idx="68">
                  <c:v>22341</c:v>
                </c:pt>
                <c:pt idx="69">
                  <c:v>22372</c:v>
                </c:pt>
                <c:pt idx="70">
                  <c:v>22402</c:v>
                </c:pt>
                <c:pt idx="71">
                  <c:v>22433</c:v>
                </c:pt>
                <c:pt idx="72">
                  <c:v>22463</c:v>
                </c:pt>
                <c:pt idx="73">
                  <c:v>22494</c:v>
                </c:pt>
                <c:pt idx="74">
                  <c:v>22525</c:v>
                </c:pt>
                <c:pt idx="75">
                  <c:v>22555</c:v>
                </c:pt>
                <c:pt idx="76">
                  <c:v>22586</c:v>
                </c:pt>
                <c:pt idx="77">
                  <c:v>22616</c:v>
                </c:pt>
                <c:pt idx="78">
                  <c:v>22647</c:v>
                </c:pt>
                <c:pt idx="79">
                  <c:v>22678</c:v>
                </c:pt>
                <c:pt idx="80">
                  <c:v>22706</c:v>
                </c:pt>
                <c:pt idx="81">
                  <c:v>22737</c:v>
                </c:pt>
                <c:pt idx="82">
                  <c:v>22767</c:v>
                </c:pt>
                <c:pt idx="83">
                  <c:v>22798</c:v>
                </c:pt>
                <c:pt idx="84">
                  <c:v>22828</c:v>
                </c:pt>
                <c:pt idx="85">
                  <c:v>22859</c:v>
                </c:pt>
                <c:pt idx="86">
                  <c:v>22890</c:v>
                </c:pt>
                <c:pt idx="87">
                  <c:v>22920</c:v>
                </c:pt>
                <c:pt idx="88">
                  <c:v>22951</c:v>
                </c:pt>
                <c:pt idx="89">
                  <c:v>22981</c:v>
                </c:pt>
                <c:pt idx="90">
                  <c:v>23012</c:v>
                </c:pt>
                <c:pt idx="91">
                  <c:v>23043</c:v>
                </c:pt>
                <c:pt idx="92">
                  <c:v>23071</c:v>
                </c:pt>
                <c:pt idx="93">
                  <c:v>23102</c:v>
                </c:pt>
                <c:pt idx="94">
                  <c:v>23132</c:v>
                </c:pt>
                <c:pt idx="95">
                  <c:v>23163</c:v>
                </c:pt>
                <c:pt idx="96">
                  <c:v>23193</c:v>
                </c:pt>
                <c:pt idx="97">
                  <c:v>23224</c:v>
                </c:pt>
                <c:pt idx="98">
                  <c:v>23255</c:v>
                </c:pt>
                <c:pt idx="99">
                  <c:v>23285</c:v>
                </c:pt>
                <c:pt idx="100">
                  <c:v>23316</c:v>
                </c:pt>
                <c:pt idx="101">
                  <c:v>23346</c:v>
                </c:pt>
                <c:pt idx="102">
                  <c:v>23377</c:v>
                </c:pt>
                <c:pt idx="103">
                  <c:v>23408</c:v>
                </c:pt>
                <c:pt idx="104">
                  <c:v>23437</c:v>
                </c:pt>
                <c:pt idx="105">
                  <c:v>23468</c:v>
                </c:pt>
                <c:pt idx="106">
                  <c:v>23498</c:v>
                </c:pt>
                <c:pt idx="107">
                  <c:v>23529</c:v>
                </c:pt>
                <c:pt idx="108">
                  <c:v>23559</c:v>
                </c:pt>
                <c:pt idx="109">
                  <c:v>23590</c:v>
                </c:pt>
                <c:pt idx="110">
                  <c:v>23621</c:v>
                </c:pt>
                <c:pt idx="111">
                  <c:v>23651</c:v>
                </c:pt>
                <c:pt idx="112">
                  <c:v>23682</c:v>
                </c:pt>
                <c:pt idx="113">
                  <c:v>23712</c:v>
                </c:pt>
                <c:pt idx="114">
                  <c:v>23743</c:v>
                </c:pt>
                <c:pt idx="115">
                  <c:v>23774</c:v>
                </c:pt>
                <c:pt idx="116">
                  <c:v>23802</c:v>
                </c:pt>
                <c:pt idx="117">
                  <c:v>23833</c:v>
                </c:pt>
                <c:pt idx="118">
                  <c:v>23863</c:v>
                </c:pt>
                <c:pt idx="119">
                  <c:v>23894</c:v>
                </c:pt>
                <c:pt idx="120">
                  <c:v>23924</c:v>
                </c:pt>
                <c:pt idx="121">
                  <c:v>23955</c:v>
                </c:pt>
                <c:pt idx="122">
                  <c:v>23986</c:v>
                </c:pt>
                <c:pt idx="123">
                  <c:v>24016</c:v>
                </c:pt>
                <c:pt idx="124">
                  <c:v>24047</c:v>
                </c:pt>
                <c:pt idx="125">
                  <c:v>24077</c:v>
                </c:pt>
                <c:pt idx="126">
                  <c:v>24108</c:v>
                </c:pt>
                <c:pt idx="127">
                  <c:v>24139</c:v>
                </c:pt>
                <c:pt idx="128">
                  <c:v>24167</c:v>
                </c:pt>
                <c:pt idx="129">
                  <c:v>24198</c:v>
                </c:pt>
                <c:pt idx="130">
                  <c:v>24228</c:v>
                </c:pt>
                <c:pt idx="131">
                  <c:v>24259</c:v>
                </c:pt>
                <c:pt idx="132">
                  <c:v>24289</c:v>
                </c:pt>
                <c:pt idx="133">
                  <c:v>24320</c:v>
                </c:pt>
                <c:pt idx="134">
                  <c:v>24351</c:v>
                </c:pt>
                <c:pt idx="135">
                  <c:v>24381</c:v>
                </c:pt>
                <c:pt idx="136">
                  <c:v>24412</c:v>
                </c:pt>
                <c:pt idx="137">
                  <c:v>24442</c:v>
                </c:pt>
                <c:pt idx="138">
                  <c:v>24473</c:v>
                </c:pt>
                <c:pt idx="139">
                  <c:v>24504</c:v>
                </c:pt>
                <c:pt idx="140">
                  <c:v>24532</c:v>
                </c:pt>
                <c:pt idx="141">
                  <c:v>24563</c:v>
                </c:pt>
                <c:pt idx="142">
                  <c:v>24593</c:v>
                </c:pt>
                <c:pt idx="143">
                  <c:v>24624</c:v>
                </c:pt>
                <c:pt idx="144">
                  <c:v>24654</c:v>
                </c:pt>
                <c:pt idx="145">
                  <c:v>24685</c:v>
                </c:pt>
                <c:pt idx="146">
                  <c:v>24716</c:v>
                </c:pt>
                <c:pt idx="147">
                  <c:v>24746</c:v>
                </c:pt>
                <c:pt idx="148">
                  <c:v>24777</c:v>
                </c:pt>
                <c:pt idx="149">
                  <c:v>24807</c:v>
                </c:pt>
                <c:pt idx="150">
                  <c:v>24838</c:v>
                </c:pt>
                <c:pt idx="151">
                  <c:v>24869</c:v>
                </c:pt>
                <c:pt idx="152">
                  <c:v>24898</c:v>
                </c:pt>
                <c:pt idx="153">
                  <c:v>24929</c:v>
                </c:pt>
                <c:pt idx="154">
                  <c:v>24959</c:v>
                </c:pt>
                <c:pt idx="155">
                  <c:v>24990</c:v>
                </c:pt>
                <c:pt idx="156">
                  <c:v>25020</c:v>
                </c:pt>
                <c:pt idx="157">
                  <c:v>25051</c:v>
                </c:pt>
                <c:pt idx="158">
                  <c:v>25082</c:v>
                </c:pt>
                <c:pt idx="159">
                  <c:v>25112</c:v>
                </c:pt>
                <c:pt idx="160">
                  <c:v>25143</c:v>
                </c:pt>
                <c:pt idx="161">
                  <c:v>25173</c:v>
                </c:pt>
                <c:pt idx="162">
                  <c:v>25204</c:v>
                </c:pt>
                <c:pt idx="163">
                  <c:v>25235</c:v>
                </c:pt>
                <c:pt idx="164">
                  <c:v>25263</c:v>
                </c:pt>
                <c:pt idx="165">
                  <c:v>25294</c:v>
                </c:pt>
                <c:pt idx="166">
                  <c:v>25324</c:v>
                </c:pt>
                <c:pt idx="167">
                  <c:v>25355</c:v>
                </c:pt>
                <c:pt idx="168">
                  <c:v>25385</c:v>
                </c:pt>
                <c:pt idx="169">
                  <c:v>25416</c:v>
                </c:pt>
                <c:pt idx="170">
                  <c:v>25447</c:v>
                </c:pt>
                <c:pt idx="171">
                  <c:v>25477</c:v>
                </c:pt>
                <c:pt idx="172">
                  <c:v>25508</c:v>
                </c:pt>
                <c:pt idx="173">
                  <c:v>25538</c:v>
                </c:pt>
                <c:pt idx="174">
                  <c:v>25569</c:v>
                </c:pt>
                <c:pt idx="175">
                  <c:v>25600</c:v>
                </c:pt>
                <c:pt idx="176">
                  <c:v>25628</c:v>
                </c:pt>
                <c:pt idx="177">
                  <c:v>25659</c:v>
                </c:pt>
                <c:pt idx="178">
                  <c:v>25689</c:v>
                </c:pt>
                <c:pt idx="179">
                  <c:v>25720</c:v>
                </c:pt>
                <c:pt idx="180">
                  <c:v>25750</c:v>
                </c:pt>
                <c:pt idx="181">
                  <c:v>25781</c:v>
                </c:pt>
                <c:pt idx="182">
                  <c:v>25812</c:v>
                </c:pt>
                <c:pt idx="183">
                  <c:v>25842</c:v>
                </c:pt>
                <c:pt idx="184">
                  <c:v>25873</c:v>
                </c:pt>
                <c:pt idx="185">
                  <c:v>25903</c:v>
                </c:pt>
                <c:pt idx="186">
                  <c:v>25934</c:v>
                </c:pt>
                <c:pt idx="187">
                  <c:v>25965</c:v>
                </c:pt>
                <c:pt idx="188">
                  <c:v>25993</c:v>
                </c:pt>
                <c:pt idx="189">
                  <c:v>26024</c:v>
                </c:pt>
                <c:pt idx="190">
                  <c:v>26054</c:v>
                </c:pt>
                <c:pt idx="191">
                  <c:v>26085</c:v>
                </c:pt>
                <c:pt idx="192">
                  <c:v>26115</c:v>
                </c:pt>
                <c:pt idx="193">
                  <c:v>26146</c:v>
                </c:pt>
                <c:pt idx="194">
                  <c:v>26177</c:v>
                </c:pt>
                <c:pt idx="195">
                  <c:v>26207</c:v>
                </c:pt>
                <c:pt idx="196">
                  <c:v>26238</c:v>
                </c:pt>
                <c:pt idx="197">
                  <c:v>26268</c:v>
                </c:pt>
                <c:pt idx="198">
                  <c:v>26299</c:v>
                </c:pt>
                <c:pt idx="199">
                  <c:v>26330</c:v>
                </c:pt>
                <c:pt idx="200">
                  <c:v>26359</c:v>
                </c:pt>
                <c:pt idx="201">
                  <c:v>26390</c:v>
                </c:pt>
                <c:pt idx="202">
                  <c:v>26420</c:v>
                </c:pt>
                <c:pt idx="203">
                  <c:v>26451</c:v>
                </c:pt>
                <c:pt idx="204">
                  <c:v>26481</c:v>
                </c:pt>
                <c:pt idx="205">
                  <c:v>26512</c:v>
                </c:pt>
                <c:pt idx="206">
                  <c:v>26543</c:v>
                </c:pt>
                <c:pt idx="207">
                  <c:v>26573</c:v>
                </c:pt>
                <c:pt idx="208">
                  <c:v>26604</c:v>
                </c:pt>
                <c:pt idx="209">
                  <c:v>26634</c:v>
                </c:pt>
                <c:pt idx="210">
                  <c:v>26665</c:v>
                </c:pt>
                <c:pt idx="211">
                  <c:v>26696</c:v>
                </c:pt>
                <c:pt idx="212">
                  <c:v>26724</c:v>
                </c:pt>
                <c:pt idx="213">
                  <c:v>26755</c:v>
                </c:pt>
                <c:pt idx="214">
                  <c:v>26785</c:v>
                </c:pt>
                <c:pt idx="215">
                  <c:v>26816</c:v>
                </c:pt>
                <c:pt idx="216">
                  <c:v>26846</c:v>
                </c:pt>
                <c:pt idx="217">
                  <c:v>26877</c:v>
                </c:pt>
                <c:pt idx="218">
                  <c:v>26908</c:v>
                </c:pt>
                <c:pt idx="219">
                  <c:v>26938</c:v>
                </c:pt>
                <c:pt idx="220">
                  <c:v>26969</c:v>
                </c:pt>
                <c:pt idx="221">
                  <c:v>26999</c:v>
                </c:pt>
                <c:pt idx="222">
                  <c:v>27030</c:v>
                </c:pt>
                <c:pt idx="223">
                  <c:v>27061</c:v>
                </c:pt>
                <c:pt idx="224">
                  <c:v>27089</c:v>
                </c:pt>
                <c:pt idx="225">
                  <c:v>27120</c:v>
                </c:pt>
                <c:pt idx="226">
                  <c:v>27150</c:v>
                </c:pt>
                <c:pt idx="227">
                  <c:v>27181</c:v>
                </c:pt>
                <c:pt idx="228">
                  <c:v>27211</c:v>
                </c:pt>
                <c:pt idx="229">
                  <c:v>27242</c:v>
                </c:pt>
                <c:pt idx="230">
                  <c:v>27273</c:v>
                </c:pt>
                <c:pt idx="231">
                  <c:v>27303</c:v>
                </c:pt>
                <c:pt idx="232">
                  <c:v>27334</c:v>
                </c:pt>
                <c:pt idx="233">
                  <c:v>27364</c:v>
                </c:pt>
                <c:pt idx="234">
                  <c:v>27395</c:v>
                </c:pt>
                <c:pt idx="235">
                  <c:v>27426</c:v>
                </c:pt>
                <c:pt idx="236">
                  <c:v>27454</c:v>
                </c:pt>
                <c:pt idx="237">
                  <c:v>27485</c:v>
                </c:pt>
                <c:pt idx="238">
                  <c:v>27515</c:v>
                </c:pt>
                <c:pt idx="239">
                  <c:v>27546</c:v>
                </c:pt>
                <c:pt idx="240">
                  <c:v>27576</c:v>
                </c:pt>
                <c:pt idx="241">
                  <c:v>27607</c:v>
                </c:pt>
                <c:pt idx="242">
                  <c:v>27638</c:v>
                </c:pt>
                <c:pt idx="243">
                  <c:v>27668</c:v>
                </c:pt>
                <c:pt idx="244">
                  <c:v>27699</c:v>
                </c:pt>
                <c:pt idx="245">
                  <c:v>27729</c:v>
                </c:pt>
                <c:pt idx="246">
                  <c:v>27760</c:v>
                </c:pt>
                <c:pt idx="247">
                  <c:v>27791</c:v>
                </c:pt>
                <c:pt idx="248">
                  <c:v>27820</c:v>
                </c:pt>
                <c:pt idx="249">
                  <c:v>27851</c:v>
                </c:pt>
                <c:pt idx="250">
                  <c:v>27881</c:v>
                </c:pt>
                <c:pt idx="251">
                  <c:v>27912</c:v>
                </c:pt>
                <c:pt idx="252">
                  <c:v>27942</c:v>
                </c:pt>
                <c:pt idx="253">
                  <c:v>27973</c:v>
                </c:pt>
                <c:pt idx="254">
                  <c:v>28004</c:v>
                </c:pt>
                <c:pt idx="255">
                  <c:v>28034</c:v>
                </c:pt>
                <c:pt idx="256">
                  <c:v>28065</c:v>
                </c:pt>
                <c:pt idx="257">
                  <c:v>28095</c:v>
                </c:pt>
                <c:pt idx="258">
                  <c:v>28126</c:v>
                </c:pt>
                <c:pt idx="259">
                  <c:v>28157</c:v>
                </c:pt>
                <c:pt idx="260">
                  <c:v>28185</c:v>
                </c:pt>
                <c:pt idx="261">
                  <c:v>28216</c:v>
                </c:pt>
                <c:pt idx="262">
                  <c:v>28246</c:v>
                </c:pt>
                <c:pt idx="263">
                  <c:v>28277</c:v>
                </c:pt>
                <c:pt idx="264">
                  <c:v>28307</c:v>
                </c:pt>
                <c:pt idx="265">
                  <c:v>28338</c:v>
                </c:pt>
                <c:pt idx="266">
                  <c:v>28369</c:v>
                </c:pt>
                <c:pt idx="267">
                  <c:v>28399</c:v>
                </c:pt>
                <c:pt idx="268">
                  <c:v>28430</c:v>
                </c:pt>
                <c:pt idx="269">
                  <c:v>28460</c:v>
                </c:pt>
                <c:pt idx="270">
                  <c:v>28491</c:v>
                </c:pt>
                <c:pt idx="271">
                  <c:v>28522</c:v>
                </c:pt>
                <c:pt idx="272">
                  <c:v>28550</c:v>
                </c:pt>
                <c:pt idx="273">
                  <c:v>28581</c:v>
                </c:pt>
                <c:pt idx="274">
                  <c:v>28611</c:v>
                </c:pt>
                <c:pt idx="275">
                  <c:v>28642</c:v>
                </c:pt>
                <c:pt idx="276">
                  <c:v>28672</c:v>
                </c:pt>
                <c:pt idx="277">
                  <c:v>28703</c:v>
                </c:pt>
                <c:pt idx="278">
                  <c:v>28734</c:v>
                </c:pt>
                <c:pt idx="279">
                  <c:v>28764</c:v>
                </c:pt>
                <c:pt idx="280">
                  <c:v>28795</c:v>
                </c:pt>
                <c:pt idx="281">
                  <c:v>28825</c:v>
                </c:pt>
                <c:pt idx="282">
                  <c:v>28856</c:v>
                </c:pt>
                <c:pt idx="283">
                  <c:v>28887</c:v>
                </c:pt>
                <c:pt idx="284">
                  <c:v>28915</c:v>
                </c:pt>
                <c:pt idx="285">
                  <c:v>28946</c:v>
                </c:pt>
                <c:pt idx="286">
                  <c:v>28976</c:v>
                </c:pt>
                <c:pt idx="287">
                  <c:v>29007</c:v>
                </c:pt>
                <c:pt idx="288">
                  <c:v>29037</c:v>
                </c:pt>
                <c:pt idx="289">
                  <c:v>29068</c:v>
                </c:pt>
                <c:pt idx="290">
                  <c:v>29099</c:v>
                </c:pt>
                <c:pt idx="291">
                  <c:v>29129</c:v>
                </c:pt>
                <c:pt idx="292">
                  <c:v>29160</c:v>
                </c:pt>
                <c:pt idx="293">
                  <c:v>29190</c:v>
                </c:pt>
                <c:pt idx="294">
                  <c:v>29221</c:v>
                </c:pt>
                <c:pt idx="295">
                  <c:v>29252</c:v>
                </c:pt>
                <c:pt idx="296">
                  <c:v>29281</c:v>
                </c:pt>
                <c:pt idx="297">
                  <c:v>29312</c:v>
                </c:pt>
                <c:pt idx="298">
                  <c:v>29342</c:v>
                </c:pt>
                <c:pt idx="299">
                  <c:v>29373</c:v>
                </c:pt>
                <c:pt idx="300">
                  <c:v>29403</c:v>
                </c:pt>
                <c:pt idx="301">
                  <c:v>29434</c:v>
                </c:pt>
                <c:pt idx="302">
                  <c:v>29465</c:v>
                </c:pt>
                <c:pt idx="303">
                  <c:v>29495</c:v>
                </c:pt>
                <c:pt idx="304">
                  <c:v>29526</c:v>
                </c:pt>
                <c:pt idx="305">
                  <c:v>29556</c:v>
                </c:pt>
                <c:pt idx="306">
                  <c:v>29587</c:v>
                </c:pt>
                <c:pt idx="307">
                  <c:v>29618</c:v>
                </c:pt>
                <c:pt idx="308">
                  <c:v>29646</c:v>
                </c:pt>
                <c:pt idx="309">
                  <c:v>29677</c:v>
                </c:pt>
                <c:pt idx="310">
                  <c:v>29707</c:v>
                </c:pt>
                <c:pt idx="311">
                  <c:v>29738</c:v>
                </c:pt>
                <c:pt idx="312">
                  <c:v>29768</c:v>
                </c:pt>
                <c:pt idx="313">
                  <c:v>29799</c:v>
                </c:pt>
                <c:pt idx="314">
                  <c:v>29830</c:v>
                </c:pt>
                <c:pt idx="315">
                  <c:v>29860</c:v>
                </c:pt>
                <c:pt idx="316">
                  <c:v>29891</c:v>
                </c:pt>
                <c:pt idx="317">
                  <c:v>29921</c:v>
                </c:pt>
                <c:pt idx="318">
                  <c:v>29952</c:v>
                </c:pt>
                <c:pt idx="319">
                  <c:v>29983</c:v>
                </c:pt>
                <c:pt idx="320">
                  <c:v>30011</c:v>
                </c:pt>
                <c:pt idx="321">
                  <c:v>30042</c:v>
                </c:pt>
                <c:pt idx="322">
                  <c:v>30072</c:v>
                </c:pt>
                <c:pt idx="323">
                  <c:v>30103</c:v>
                </c:pt>
                <c:pt idx="324">
                  <c:v>30133</c:v>
                </c:pt>
                <c:pt idx="325">
                  <c:v>30164</c:v>
                </c:pt>
                <c:pt idx="326">
                  <c:v>30195</c:v>
                </c:pt>
                <c:pt idx="327">
                  <c:v>30225</c:v>
                </c:pt>
                <c:pt idx="328">
                  <c:v>30256</c:v>
                </c:pt>
                <c:pt idx="329">
                  <c:v>30286</c:v>
                </c:pt>
                <c:pt idx="330">
                  <c:v>30317</c:v>
                </c:pt>
                <c:pt idx="331">
                  <c:v>30348</c:v>
                </c:pt>
                <c:pt idx="332">
                  <c:v>30376</c:v>
                </c:pt>
                <c:pt idx="333">
                  <c:v>30407</c:v>
                </c:pt>
                <c:pt idx="334">
                  <c:v>30437</c:v>
                </c:pt>
                <c:pt idx="335">
                  <c:v>30468</c:v>
                </c:pt>
                <c:pt idx="336">
                  <c:v>30498</c:v>
                </c:pt>
                <c:pt idx="337">
                  <c:v>30529</c:v>
                </c:pt>
                <c:pt idx="338">
                  <c:v>30560</c:v>
                </c:pt>
                <c:pt idx="339">
                  <c:v>30590</c:v>
                </c:pt>
                <c:pt idx="340">
                  <c:v>30621</c:v>
                </c:pt>
                <c:pt idx="341">
                  <c:v>30651</c:v>
                </c:pt>
                <c:pt idx="342">
                  <c:v>30682</c:v>
                </c:pt>
                <c:pt idx="343">
                  <c:v>30713</c:v>
                </c:pt>
                <c:pt idx="344">
                  <c:v>30742</c:v>
                </c:pt>
                <c:pt idx="345">
                  <c:v>30773</c:v>
                </c:pt>
                <c:pt idx="346">
                  <c:v>30803</c:v>
                </c:pt>
                <c:pt idx="347">
                  <c:v>30834</c:v>
                </c:pt>
                <c:pt idx="348">
                  <c:v>30864</c:v>
                </c:pt>
                <c:pt idx="349">
                  <c:v>30895</c:v>
                </c:pt>
                <c:pt idx="350">
                  <c:v>30926</c:v>
                </c:pt>
                <c:pt idx="351">
                  <c:v>30956</c:v>
                </c:pt>
                <c:pt idx="352">
                  <c:v>30987</c:v>
                </c:pt>
                <c:pt idx="353">
                  <c:v>31017</c:v>
                </c:pt>
                <c:pt idx="354">
                  <c:v>31048</c:v>
                </c:pt>
                <c:pt idx="355">
                  <c:v>31079</c:v>
                </c:pt>
                <c:pt idx="356">
                  <c:v>31107</c:v>
                </c:pt>
                <c:pt idx="357">
                  <c:v>31138</c:v>
                </c:pt>
                <c:pt idx="358">
                  <c:v>31168</c:v>
                </c:pt>
                <c:pt idx="359">
                  <c:v>31199</c:v>
                </c:pt>
                <c:pt idx="360">
                  <c:v>31229</c:v>
                </c:pt>
                <c:pt idx="361">
                  <c:v>31260</c:v>
                </c:pt>
                <c:pt idx="362">
                  <c:v>31291</c:v>
                </c:pt>
                <c:pt idx="363">
                  <c:v>31321</c:v>
                </c:pt>
                <c:pt idx="364">
                  <c:v>31352</c:v>
                </c:pt>
                <c:pt idx="365">
                  <c:v>31382</c:v>
                </c:pt>
                <c:pt idx="366">
                  <c:v>31413</c:v>
                </c:pt>
                <c:pt idx="367">
                  <c:v>31444</c:v>
                </c:pt>
                <c:pt idx="368">
                  <c:v>31472</c:v>
                </c:pt>
                <c:pt idx="369">
                  <c:v>31503</c:v>
                </c:pt>
                <c:pt idx="370">
                  <c:v>31533</c:v>
                </c:pt>
                <c:pt idx="371">
                  <c:v>31564</c:v>
                </c:pt>
                <c:pt idx="372">
                  <c:v>31594</c:v>
                </c:pt>
                <c:pt idx="373">
                  <c:v>31625</c:v>
                </c:pt>
                <c:pt idx="374">
                  <c:v>31656</c:v>
                </c:pt>
                <c:pt idx="375">
                  <c:v>31686</c:v>
                </c:pt>
                <c:pt idx="376">
                  <c:v>31717</c:v>
                </c:pt>
                <c:pt idx="377">
                  <c:v>31747</c:v>
                </c:pt>
                <c:pt idx="378">
                  <c:v>31778</c:v>
                </c:pt>
                <c:pt idx="379">
                  <c:v>31809</c:v>
                </c:pt>
                <c:pt idx="380">
                  <c:v>31837</c:v>
                </c:pt>
                <c:pt idx="381">
                  <c:v>31868</c:v>
                </c:pt>
                <c:pt idx="382">
                  <c:v>31898</c:v>
                </c:pt>
                <c:pt idx="383">
                  <c:v>31929</c:v>
                </c:pt>
                <c:pt idx="384">
                  <c:v>31959</c:v>
                </c:pt>
                <c:pt idx="385">
                  <c:v>31990</c:v>
                </c:pt>
                <c:pt idx="386">
                  <c:v>32021</c:v>
                </c:pt>
                <c:pt idx="387">
                  <c:v>32051</c:v>
                </c:pt>
                <c:pt idx="388">
                  <c:v>32082</c:v>
                </c:pt>
                <c:pt idx="389">
                  <c:v>32112</c:v>
                </c:pt>
                <c:pt idx="390">
                  <c:v>32143</c:v>
                </c:pt>
                <c:pt idx="391">
                  <c:v>32174</c:v>
                </c:pt>
                <c:pt idx="392">
                  <c:v>32203</c:v>
                </c:pt>
                <c:pt idx="393">
                  <c:v>32234</c:v>
                </c:pt>
                <c:pt idx="394">
                  <c:v>32264</c:v>
                </c:pt>
                <c:pt idx="395">
                  <c:v>32295</c:v>
                </c:pt>
                <c:pt idx="396">
                  <c:v>32325</c:v>
                </c:pt>
                <c:pt idx="397">
                  <c:v>32356</c:v>
                </c:pt>
                <c:pt idx="398">
                  <c:v>32387</c:v>
                </c:pt>
                <c:pt idx="399">
                  <c:v>32417</c:v>
                </c:pt>
                <c:pt idx="400">
                  <c:v>32448</c:v>
                </c:pt>
                <c:pt idx="401">
                  <c:v>32478</c:v>
                </c:pt>
                <c:pt idx="402">
                  <c:v>32509</c:v>
                </c:pt>
                <c:pt idx="403">
                  <c:v>32540</c:v>
                </c:pt>
                <c:pt idx="404">
                  <c:v>32568</c:v>
                </c:pt>
                <c:pt idx="405">
                  <c:v>32599</c:v>
                </c:pt>
                <c:pt idx="406">
                  <c:v>32629</c:v>
                </c:pt>
                <c:pt idx="407">
                  <c:v>32660</c:v>
                </c:pt>
                <c:pt idx="408">
                  <c:v>32690</c:v>
                </c:pt>
                <c:pt idx="409">
                  <c:v>32721</c:v>
                </c:pt>
                <c:pt idx="410">
                  <c:v>32752</c:v>
                </c:pt>
                <c:pt idx="411">
                  <c:v>32782</c:v>
                </c:pt>
                <c:pt idx="412">
                  <c:v>32813</c:v>
                </c:pt>
                <c:pt idx="413">
                  <c:v>32843</c:v>
                </c:pt>
                <c:pt idx="414">
                  <c:v>32874</c:v>
                </c:pt>
                <c:pt idx="415">
                  <c:v>32905</c:v>
                </c:pt>
                <c:pt idx="416">
                  <c:v>32933</c:v>
                </c:pt>
                <c:pt idx="417">
                  <c:v>32964</c:v>
                </c:pt>
                <c:pt idx="418">
                  <c:v>32994</c:v>
                </c:pt>
                <c:pt idx="419">
                  <c:v>33025</c:v>
                </c:pt>
                <c:pt idx="420">
                  <c:v>33055</c:v>
                </c:pt>
                <c:pt idx="421">
                  <c:v>33086</c:v>
                </c:pt>
                <c:pt idx="422">
                  <c:v>33117</c:v>
                </c:pt>
                <c:pt idx="423">
                  <c:v>33147</c:v>
                </c:pt>
                <c:pt idx="424">
                  <c:v>33178</c:v>
                </c:pt>
                <c:pt idx="425">
                  <c:v>33208</c:v>
                </c:pt>
                <c:pt idx="426">
                  <c:v>33239</c:v>
                </c:pt>
                <c:pt idx="427">
                  <c:v>33270</c:v>
                </c:pt>
                <c:pt idx="428">
                  <c:v>33298</c:v>
                </c:pt>
                <c:pt idx="429">
                  <c:v>33329</c:v>
                </c:pt>
                <c:pt idx="430">
                  <c:v>33359</c:v>
                </c:pt>
                <c:pt idx="431">
                  <c:v>33390</c:v>
                </c:pt>
                <c:pt idx="432">
                  <c:v>33420</c:v>
                </c:pt>
                <c:pt idx="433">
                  <c:v>33451</c:v>
                </c:pt>
                <c:pt idx="434">
                  <c:v>33482</c:v>
                </c:pt>
                <c:pt idx="435">
                  <c:v>33512</c:v>
                </c:pt>
                <c:pt idx="436">
                  <c:v>33543</c:v>
                </c:pt>
                <c:pt idx="437">
                  <c:v>33573</c:v>
                </c:pt>
                <c:pt idx="438">
                  <c:v>33604</c:v>
                </c:pt>
                <c:pt idx="439">
                  <c:v>33635</c:v>
                </c:pt>
                <c:pt idx="440">
                  <c:v>33664</c:v>
                </c:pt>
                <c:pt idx="441">
                  <c:v>33695</c:v>
                </c:pt>
                <c:pt idx="442">
                  <c:v>33725</c:v>
                </c:pt>
                <c:pt idx="443">
                  <c:v>33756</c:v>
                </c:pt>
                <c:pt idx="444">
                  <c:v>33786</c:v>
                </c:pt>
                <c:pt idx="445">
                  <c:v>33817</c:v>
                </c:pt>
                <c:pt idx="446">
                  <c:v>33848</c:v>
                </c:pt>
                <c:pt idx="447">
                  <c:v>33878</c:v>
                </c:pt>
                <c:pt idx="448">
                  <c:v>33909</c:v>
                </c:pt>
                <c:pt idx="449">
                  <c:v>33939</c:v>
                </c:pt>
                <c:pt idx="450">
                  <c:v>33970</c:v>
                </c:pt>
                <c:pt idx="451">
                  <c:v>34001</c:v>
                </c:pt>
                <c:pt idx="452">
                  <c:v>34029</c:v>
                </c:pt>
                <c:pt idx="453">
                  <c:v>34060</c:v>
                </c:pt>
                <c:pt idx="454">
                  <c:v>34090</c:v>
                </c:pt>
                <c:pt idx="455">
                  <c:v>34121</c:v>
                </c:pt>
                <c:pt idx="456">
                  <c:v>34151</c:v>
                </c:pt>
                <c:pt idx="457">
                  <c:v>34182</c:v>
                </c:pt>
                <c:pt idx="458">
                  <c:v>34213</c:v>
                </c:pt>
                <c:pt idx="459">
                  <c:v>34243</c:v>
                </c:pt>
                <c:pt idx="460">
                  <c:v>34274</c:v>
                </c:pt>
                <c:pt idx="461">
                  <c:v>34304</c:v>
                </c:pt>
                <c:pt idx="462">
                  <c:v>34335</c:v>
                </c:pt>
                <c:pt idx="463">
                  <c:v>34366</c:v>
                </c:pt>
                <c:pt idx="464">
                  <c:v>34394</c:v>
                </c:pt>
                <c:pt idx="465">
                  <c:v>34425</c:v>
                </c:pt>
                <c:pt idx="466">
                  <c:v>34455</c:v>
                </c:pt>
                <c:pt idx="467">
                  <c:v>34486</c:v>
                </c:pt>
                <c:pt idx="468">
                  <c:v>34516</c:v>
                </c:pt>
                <c:pt idx="469">
                  <c:v>34547</c:v>
                </c:pt>
                <c:pt idx="470">
                  <c:v>34578</c:v>
                </c:pt>
                <c:pt idx="471">
                  <c:v>34608</c:v>
                </c:pt>
                <c:pt idx="472">
                  <c:v>34639</c:v>
                </c:pt>
                <c:pt idx="473">
                  <c:v>34669</c:v>
                </c:pt>
                <c:pt idx="474">
                  <c:v>34700</c:v>
                </c:pt>
                <c:pt idx="475">
                  <c:v>34731</c:v>
                </c:pt>
                <c:pt idx="476">
                  <c:v>34759</c:v>
                </c:pt>
                <c:pt idx="477">
                  <c:v>34790</c:v>
                </c:pt>
                <c:pt idx="478">
                  <c:v>34820</c:v>
                </c:pt>
                <c:pt idx="479">
                  <c:v>34851</c:v>
                </c:pt>
                <c:pt idx="480">
                  <c:v>34881</c:v>
                </c:pt>
                <c:pt idx="481">
                  <c:v>34912</c:v>
                </c:pt>
                <c:pt idx="482">
                  <c:v>34943</c:v>
                </c:pt>
                <c:pt idx="483">
                  <c:v>34973</c:v>
                </c:pt>
                <c:pt idx="484">
                  <c:v>35004</c:v>
                </c:pt>
                <c:pt idx="485">
                  <c:v>35034</c:v>
                </c:pt>
                <c:pt idx="486">
                  <c:v>35065</c:v>
                </c:pt>
                <c:pt idx="487">
                  <c:v>35096</c:v>
                </c:pt>
                <c:pt idx="488">
                  <c:v>35125</c:v>
                </c:pt>
                <c:pt idx="489">
                  <c:v>35156</c:v>
                </c:pt>
                <c:pt idx="490">
                  <c:v>35186</c:v>
                </c:pt>
                <c:pt idx="491">
                  <c:v>35217</c:v>
                </c:pt>
                <c:pt idx="492">
                  <c:v>35247</c:v>
                </c:pt>
                <c:pt idx="493">
                  <c:v>35278</c:v>
                </c:pt>
                <c:pt idx="494">
                  <c:v>35309</c:v>
                </c:pt>
                <c:pt idx="495">
                  <c:v>35339</c:v>
                </c:pt>
                <c:pt idx="496">
                  <c:v>35370</c:v>
                </c:pt>
                <c:pt idx="497">
                  <c:v>35400</c:v>
                </c:pt>
                <c:pt idx="498">
                  <c:v>35431</c:v>
                </c:pt>
                <c:pt idx="499">
                  <c:v>35462</c:v>
                </c:pt>
                <c:pt idx="500">
                  <c:v>35490</c:v>
                </c:pt>
                <c:pt idx="501">
                  <c:v>35521</c:v>
                </c:pt>
                <c:pt idx="502">
                  <c:v>35551</c:v>
                </c:pt>
                <c:pt idx="503">
                  <c:v>35582</c:v>
                </c:pt>
                <c:pt idx="504">
                  <c:v>35612</c:v>
                </c:pt>
                <c:pt idx="505">
                  <c:v>35643</c:v>
                </c:pt>
                <c:pt idx="506">
                  <c:v>35674</c:v>
                </c:pt>
                <c:pt idx="507">
                  <c:v>35704</c:v>
                </c:pt>
                <c:pt idx="508">
                  <c:v>35735</c:v>
                </c:pt>
                <c:pt idx="509">
                  <c:v>35765</c:v>
                </c:pt>
                <c:pt idx="510">
                  <c:v>35796</c:v>
                </c:pt>
                <c:pt idx="511">
                  <c:v>35827</c:v>
                </c:pt>
                <c:pt idx="512">
                  <c:v>35855</c:v>
                </c:pt>
                <c:pt idx="513">
                  <c:v>35886</c:v>
                </c:pt>
                <c:pt idx="514">
                  <c:v>35916</c:v>
                </c:pt>
                <c:pt idx="515">
                  <c:v>35947</c:v>
                </c:pt>
                <c:pt idx="516">
                  <c:v>35977</c:v>
                </c:pt>
                <c:pt idx="517">
                  <c:v>36008</c:v>
                </c:pt>
                <c:pt idx="518">
                  <c:v>36039</c:v>
                </c:pt>
                <c:pt idx="519">
                  <c:v>36069</c:v>
                </c:pt>
                <c:pt idx="520">
                  <c:v>36100</c:v>
                </c:pt>
                <c:pt idx="521">
                  <c:v>36130</c:v>
                </c:pt>
                <c:pt idx="522">
                  <c:v>36161</c:v>
                </c:pt>
                <c:pt idx="523">
                  <c:v>36192</c:v>
                </c:pt>
                <c:pt idx="524">
                  <c:v>36220</c:v>
                </c:pt>
                <c:pt idx="525">
                  <c:v>36251</c:v>
                </c:pt>
                <c:pt idx="526">
                  <c:v>36281</c:v>
                </c:pt>
                <c:pt idx="527">
                  <c:v>36312</c:v>
                </c:pt>
                <c:pt idx="528">
                  <c:v>36342</c:v>
                </c:pt>
                <c:pt idx="529">
                  <c:v>36373</c:v>
                </c:pt>
                <c:pt idx="530">
                  <c:v>36404</c:v>
                </c:pt>
                <c:pt idx="531">
                  <c:v>36434</c:v>
                </c:pt>
                <c:pt idx="532">
                  <c:v>36465</c:v>
                </c:pt>
                <c:pt idx="533">
                  <c:v>36495</c:v>
                </c:pt>
                <c:pt idx="534">
                  <c:v>36526</c:v>
                </c:pt>
                <c:pt idx="535">
                  <c:v>36557</c:v>
                </c:pt>
                <c:pt idx="536">
                  <c:v>36586</c:v>
                </c:pt>
                <c:pt idx="537">
                  <c:v>36617</c:v>
                </c:pt>
                <c:pt idx="538">
                  <c:v>36647</c:v>
                </c:pt>
                <c:pt idx="539">
                  <c:v>36678</c:v>
                </c:pt>
                <c:pt idx="540">
                  <c:v>36708</c:v>
                </c:pt>
                <c:pt idx="541">
                  <c:v>36739</c:v>
                </c:pt>
                <c:pt idx="542">
                  <c:v>36770</c:v>
                </c:pt>
                <c:pt idx="543">
                  <c:v>36800</c:v>
                </c:pt>
                <c:pt idx="544">
                  <c:v>36831</c:v>
                </c:pt>
                <c:pt idx="545">
                  <c:v>36861</c:v>
                </c:pt>
                <c:pt idx="546">
                  <c:v>36892</c:v>
                </c:pt>
                <c:pt idx="547">
                  <c:v>36923</c:v>
                </c:pt>
                <c:pt idx="548">
                  <c:v>36951</c:v>
                </c:pt>
                <c:pt idx="549">
                  <c:v>36982</c:v>
                </c:pt>
                <c:pt idx="550">
                  <c:v>37012</c:v>
                </c:pt>
                <c:pt idx="551">
                  <c:v>37043</c:v>
                </c:pt>
                <c:pt idx="552">
                  <c:v>37073</c:v>
                </c:pt>
                <c:pt idx="553">
                  <c:v>37104</c:v>
                </c:pt>
                <c:pt idx="554">
                  <c:v>37135</c:v>
                </c:pt>
                <c:pt idx="555">
                  <c:v>37165</c:v>
                </c:pt>
                <c:pt idx="556">
                  <c:v>37196</c:v>
                </c:pt>
                <c:pt idx="557">
                  <c:v>37226</c:v>
                </c:pt>
                <c:pt idx="558">
                  <c:v>37257</c:v>
                </c:pt>
                <c:pt idx="559">
                  <c:v>37288</c:v>
                </c:pt>
                <c:pt idx="560">
                  <c:v>37316</c:v>
                </c:pt>
                <c:pt idx="561">
                  <c:v>37347</c:v>
                </c:pt>
                <c:pt idx="562">
                  <c:v>37377</c:v>
                </c:pt>
                <c:pt idx="563">
                  <c:v>37408</c:v>
                </c:pt>
                <c:pt idx="564">
                  <c:v>37438</c:v>
                </c:pt>
                <c:pt idx="565">
                  <c:v>37469</c:v>
                </c:pt>
                <c:pt idx="566">
                  <c:v>37500</c:v>
                </c:pt>
                <c:pt idx="567">
                  <c:v>37530</c:v>
                </c:pt>
                <c:pt idx="568">
                  <c:v>37561</c:v>
                </c:pt>
                <c:pt idx="569">
                  <c:v>37591</c:v>
                </c:pt>
                <c:pt idx="570">
                  <c:v>37622</c:v>
                </c:pt>
                <c:pt idx="571">
                  <c:v>37653</c:v>
                </c:pt>
                <c:pt idx="572">
                  <c:v>37681</c:v>
                </c:pt>
                <c:pt idx="573">
                  <c:v>37712</c:v>
                </c:pt>
                <c:pt idx="574">
                  <c:v>37742</c:v>
                </c:pt>
                <c:pt idx="575">
                  <c:v>37773</c:v>
                </c:pt>
                <c:pt idx="576">
                  <c:v>37803</c:v>
                </c:pt>
                <c:pt idx="577">
                  <c:v>37834</c:v>
                </c:pt>
                <c:pt idx="578">
                  <c:v>37865</c:v>
                </c:pt>
                <c:pt idx="579">
                  <c:v>37895</c:v>
                </c:pt>
                <c:pt idx="580">
                  <c:v>37926</c:v>
                </c:pt>
                <c:pt idx="581">
                  <c:v>37956</c:v>
                </c:pt>
                <c:pt idx="582">
                  <c:v>37987</c:v>
                </c:pt>
                <c:pt idx="583">
                  <c:v>38018</c:v>
                </c:pt>
                <c:pt idx="584">
                  <c:v>38047</c:v>
                </c:pt>
                <c:pt idx="585">
                  <c:v>38078</c:v>
                </c:pt>
                <c:pt idx="586">
                  <c:v>38108</c:v>
                </c:pt>
                <c:pt idx="587">
                  <c:v>38139</c:v>
                </c:pt>
                <c:pt idx="588">
                  <c:v>38169</c:v>
                </c:pt>
                <c:pt idx="589">
                  <c:v>38200</c:v>
                </c:pt>
                <c:pt idx="590">
                  <c:v>38231</c:v>
                </c:pt>
                <c:pt idx="591">
                  <c:v>38261</c:v>
                </c:pt>
                <c:pt idx="592">
                  <c:v>38292</c:v>
                </c:pt>
                <c:pt idx="593">
                  <c:v>38322</c:v>
                </c:pt>
                <c:pt idx="594">
                  <c:v>38353</c:v>
                </c:pt>
                <c:pt idx="595">
                  <c:v>38384</c:v>
                </c:pt>
                <c:pt idx="596">
                  <c:v>38412</c:v>
                </c:pt>
                <c:pt idx="597">
                  <c:v>38443</c:v>
                </c:pt>
                <c:pt idx="598">
                  <c:v>38473</c:v>
                </c:pt>
                <c:pt idx="599">
                  <c:v>38504</c:v>
                </c:pt>
                <c:pt idx="600">
                  <c:v>38534</c:v>
                </c:pt>
                <c:pt idx="601">
                  <c:v>38565</c:v>
                </c:pt>
                <c:pt idx="602">
                  <c:v>38596</c:v>
                </c:pt>
                <c:pt idx="603">
                  <c:v>38626</c:v>
                </c:pt>
                <c:pt idx="604">
                  <c:v>38657</c:v>
                </c:pt>
                <c:pt idx="605">
                  <c:v>38687</c:v>
                </c:pt>
                <c:pt idx="606">
                  <c:v>38718</c:v>
                </c:pt>
                <c:pt idx="607">
                  <c:v>38749</c:v>
                </c:pt>
                <c:pt idx="608">
                  <c:v>38777</c:v>
                </c:pt>
                <c:pt idx="609">
                  <c:v>38808</c:v>
                </c:pt>
                <c:pt idx="610">
                  <c:v>38838</c:v>
                </c:pt>
                <c:pt idx="611">
                  <c:v>38869</c:v>
                </c:pt>
                <c:pt idx="612">
                  <c:v>38899</c:v>
                </c:pt>
                <c:pt idx="613">
                  <c:v>38930</c:v>
                </c:pt>
                <c:pt idx="614">
                  <c:v>38961</c:v>
                </c:pt>
                <c:pt idx="615">
                  <c:v>38991</c:v>
                </c:pt>
                <c:pt idx="616">
                  <c:v>39022</c:v>
                </c:pt>
                <c:pt idx="617">
                  <c:v>39052</c:v>
                </c:pt>
                <c:pt idx="618">
                  <c:v>39083</c:v>
                </c:pt>
                <c:pt idx="619">
                  <c:v>39114</c:v>
                </c:pt>
                <c:pt idx="620">
                  <c:v>39142</c:v>
                </c:pt>
                <c:pt idx="621">
                  <c:v>39173</c:v>
                </c:pt>
                <c:pt idx="622">
                  <c:v>39203</c:v>
                </c:pt>
                <c:pt idx="623">
                  <c:v>39234</c:v>
                </c:pt>
                <c:pt idx="624">
                  <c:v>39264</c:v>
                </c:pt>
                <c:pt idx="625">
                  <c:v>39295</c:v>
                </c:pt>
                <c:pt idx="626">
                  <c:v>39326</c:v>
                </c:pt>
                <c:pt idx="627">
                  <c:v>39356</c:v>
                </c:pt>
                <c:pt idx="628">
                  <c:v>39387</c:v>
                </c:pt>
                <c:pt idx="629">
                  <c:v>39417</c:v>
                </c:pt>
                <c:pt idx="630">
                  <c:v>39448</c:v>
                </c:pt>
                <c:pt idx="631">
                  <c:v>39479</c:v>
                </c:pt>
                <c:pt idx="632">
                  <c:v>39508</c:v>
                </c:pt>
                <c:pt idx="633">
                  <c:v>39539</c:v>
                </c:pt>
                <c:pt idx="634">
                  <c:v>39569</c:v>
                </c:pt>
                <c:pt idx="635">
                  <c:v>39600</c:v>
                </c:pt>
                <c:pt idx="636">
                  <c:v>39630</c:v>
                </c:pt>
                <c:pt idx="637">
                  <c:v>39661</c:v>
                </c:pt>
                <c:pt idx="638">
                  <c:v>39692</c:v>
                </c:pt>
                <c:pt idx="639">
                  <c:v>39722</c:v>
                </c:pt>
                <c:pt idx="640">
                  <c:v>39753</c:v>
                </c:pt>
                <c:pt idx="641">
                  <c:v>39783</c:v>
                </c:pt>
                <c:pt idx="642">
                  <c:v>39814</c:v>
                </c:pt>
                <c:pt idx="643">
                  <c:v>39845</c:v>
                </c:pt>
                <c:pt idx="644">
                  <c:v>39873</c:v>
                </c:pt>
                <c:pt idx="645">
                  <c:v>39904</c:v>
                </c:pt>
                <c:pt idx="646">
                  <c:v>39934</c:v>
                </c:pt>
                <c:pt idx="647">
                  <c:v>39965</c:v>
                </c:pt>
                <c:pt idx="648">
                  <c:v>39995</c:v>
                </c:pt>
                <c:pt idx="649">
                  <c:v>40026</c:v>
                </c:pt>
                <c:pt idx="650">
                  <c:v>40057</c:v>
                </c:pt>
                <c:pt idx="651">
                  <c:v>40087</c:v>
                </c:pt>
                <c:pt idx="652">
                  <c:v>40118</c:v>
                </c:pt>
                <c:pt idx="653">
                  <c:v>40148</c:v>
                </c:pt>
                <c:pt idx="654">
                  <c:v>40179</c:v>
                </c:pt>
                <c:pt idx="655">
                  <c:v>40210</c:v>
                </c:pt>
                <c:pt idx="656">
                  <c:v>40238</c:v>
                </c:pt>
                <c:pt idx="657">
                  <c:v>40269</c:v>
                </c:pt>
                <c:pt idx="658">
                  <c:v>40299</c:v>
                </c:pt>
                <c:pt idx="659">
                  <c:v>40330</c:v>
                </c:pt>
                <c:pt idx="660">
                  <c:v>40360</c:v>
                </c:pt>
                <c:pt idx="661">
                  <c:v>40391</c:v>
                </c:pt>
                <c:pt idx="662">
                  <c:v>40422</c:v>
                </c:pt>
                <c:pt idx="663">
                  <c:v>40452</c:v>
                </c:pt>
                <c:pt idx="664">
                  <c:v>40483</c:v>
                </c:pt>
                <c:pt idx="665">
                  <c:v>40513</c:v>
                </c:pt>
                <c:pt idx="666">
                  <c:v>40544</c:v>
                </c:pt>
                <c:pt idx="667">
                  <c:v>40575</c:v>
                </c:pt>
                <c:pt idx="668">
                  <c:v>40603</c:v>
                </c:pt>
                <c:pt idx="669">
                  <c:v>40634</c:v>
                </c:pt>
                <c:pt idx="670">
                  <c:v>40664</c:v>
                </c:pt>
                <c:pt idx="671">
                  <c:v>40695</c:v>
                </c:pt>
                <c:pt idx="672">
                  <c:v>40725</c:v>
                </c:pt>
                <c:pt idx="673">
                  <c:v>40756</c:v>
                </c:pt>
                <c:pt idx="674">
                  <c:v>40787</c:v>
                </c:pt>
                <c:pt idx="675">
                  <c:v>40817</c:v>
                </c:pt>
                <c:pt idx="676">
                  <c:v>40848</c:v>
                </c:pt>
                <c:pt idx="677">
                  <c:v>40878</c:v>
                </c:pt>
                <c:pt idx="678">
                  <c:v>40909</c:v>
                </c:pt>
                <c:pt idx="679">
                  <c:v>40940</c:v>
                </c:pt>
                <c:pt idx="680">
                  <c:v>40969</c:v>
                </c:pt>
                <c:pt idx="681">
                  <c:v>41000</c:v>
                </c:pt>
                <c:pt idx="682">
                  <c:v>41030</c:v>
                </c:pt>
                <c:pt idx="683">
                  <c:v>41061</c:v>
                </c:pt>
                <c:pt idx="684">
                  <c:v>41091</c:v>
                </c:pt>
                <c:pt idx="685">
                  <c:v>41122</c:v>
                </c:pt>
                <c:pt idx="686">
                  <c:v>41153</c:v>
                </c:pt>
                <c:pt idx="687">
                  <c:v>41183</c:v>
                </c:pt>
                <c:pt idx="688">
                  <c:v>41214</c:v>
                </c:pt>
                <c:pt idx="689">
                  <c:v>41244</c:v>
                </c:pt>
                <c:pt idx="690">
                  <c:v>41275</c:v>
                </c:pt>
                <c:pt idx="691">
                  <c:v>41306</c:v>
                </c:pt>
                <c:pt idx="692">
                  <c:v>41334</c:v>
                </c:pt>
                <c:pt idx="693">
                  <c:v>41365</c:v>
                </c:pt>
                <c:pt idx="694">
                  <c:v>41395</c:v>
                </c:pt>
                <c:pt idx="695">
                  <c:v>41426</c:v>
                </c:pt>
                <c:pt idx="696">
                  <c:v>41456</c:v>
                </c:pt>
                <c:pt idx="697">
                  <c:v>41487</c:v>
                </c:pt>
                <c:pt idx="698">
                  <c:v>41518</c:v>
                </c:pt>
                <c:pt idx="699">
                  <c:v>41548</c:v>
                </c:pt>
                <c:pt idx="700">
                  <c:v>41579</c:v>
                </c:pt>
                <c:pt idx="701">
                  <c:v>41609</c:v>
                </c:pt>
                <c:pt idx="702">
                  <c:v>41640</c:v>
                </c:pt>
                <c:pt idx="703">
                  <c:v>41671</c:v>
                </c:pt>
                <c:pt idx="704">
                  <c:v>41699</c:v>
                </c:pt>
                <c:pt idx="705">
                  <c:v>41730</c:v>
                </c:pt>
                <c:pt idx="706">
                  <c:v>41760</c:v>
                </c:pt>
                <c:pt idx="707">
                  <c:v>41791</c:v>
                </c:pt>
                <c:pt idx="708">
                  <c:v>41821</c:v>
                </c:pt>
                <c:pt idx="709">
                  <c:v>41852</c:v>
                </c:pt>
                <c:pt idx="710">
                  <c:v>41883</c:v>
                </c:pt>
                <c:pt idx="711">
                  <c:v>41913</c:v>
                </c:pt>
                <c:pt idx="712">
                  <c:v>41944</c:v>
                </c:pt>
                <c:pt idx="713">
                  <c:v>41974</c:v>
                </c:pt>
                <c:pt idx="714">
                  <c:v>42005</c:v>
                </c:pt>
                <c:pt idx="715">
                  <c:v>42036</c:v>
                </c:pt>
                <c:pt idx="716">
                  <c:v>42064</c:v>
                </c:pt>
                <c:pt idx="717">
                  <c:v>42095</c:v>
                </c:pt>
                <c:pt idx="718">
                  <c:v>42125</c:v>
                </c:pt>
                <c:pt idx="719">
                  <c:v>42156</c:v>
                </c:pt>
                <c:pt idx="720">
                  <c:v>42186</c:v>
                </c:pt>
                <c:pt idx="721">
                  <c:v>42217</c:v>
                </c:pt>
                <c:pt idx="722">
                  <c:v>42248</c:v>
                </c:pt>
                <c:pt idx="723">
                  <c:v>42278</c:v>
                </c:pt>
                <c:pt idx="724">
                  <c:v>42309</c:v>
                </c:pt>
                <c:pt idx="725">
                  <c:v>42339</c:v>
                </c:pt>
                <c:pt idx="726">
                  <c:v>42370</c:v>
                </c:pt>
                <c:pt idx="727">
                  <c:v>42401</c:v>
                </c:pt>
                <c:pt idx="728">
                  <c:v>42430</c:v>
                </c:pt>
                <c:pt idx="729">
                  <c:v>42461</c:v>
                </c:pt>
                <c:pt idx="730">
                  <c:v>42491</c:v>
                </c:pt>
                <c:pt idx="731">
                  <c:v>42522</c:v>
                </c:pt>
                <c:pt idx="732">
                  <c:v>42552</c:v>
                </c:pt>
                <c:pt idx="733">
                  <c:v>42583</c:v>
                </c:pt>
                <c:pt idx="734">
                  <c:v>42614</c:v>
                </c:pt>
                <c:pt idx="735">
                  <c:v>42644</c:v>
                </c:pt>
                <c:pt idx="736">
                  <c:v>42675</c:v>
                </c:pt>
                <c:pt idx="737">
                  <c:v>42705</c:v>
                </c:pt>
                <c:pt idx="738">
                  <c:v>42736</c:v>
                </c:pt>
                <c:pt idx="739">
                  <c:v>42767</c:v>
                </c:pt>
                <c:pt idx="740">
                  <c:v>42795</c:v>
                </c:pt>
                <c:pt idx="741">
                  <c:v>42826</c:v>
                </c:pt>
                <c:pt idx="742">
                  <c:v>42856</c:v>
                </c:pt>
                <c:pt idx="743">
                  <c:v>42887</c:v>
                </c:pt>
                <c:pt idx="744">
                  <c:v>42917</c:v>
                </c:pt>
                <c:pt idx="745">
                  <c:v>42918</c:v>
                </c:pt>
                <c:pt idx="746">
                  <c:v>42919</c:v>
                </c:pt>
                <c:pt idx="747">
                  <c:v>42920</c:v>
                </c:pt>
                <c:pt idx="748">
                  <c:v>42921</c:v>
                </c:pt>
                <c:pt idx="749">
                  <c:v>42922</c:v>
                </c:pt>
              </c:numCache>
            </c:numRef>
          </c:cat>
          <c:val>
            <c:numRef>
              <c:f>'[2017-08-30 1.3.1.IPC_Total nacional - IQY.xlsx]Sheet1'!$H$22:$H$771</c:f>
              <c:numCache>
                <c:formatCode>General</c:formatCode>
                <c:ptCount val="750"/>
                <c:pt idx="570" formatCode="0%">
                  <c:v>0.06</c:v>
                </c:pt>
                <c:pt idx="571" formatCode="0%">
                  <c:v>0.06</c:v>
                </c:pt>
                <c:pt idx="572" formatCode="0%">
                  <c:v>0.06</c:v>
                </c:pt>
                <c:pt idx="573" formatCode="0%">
                  <c:v>0.06</c:v>
                </c:pt>
                <c:pt idx="574" formatCode="0%">
                  <c:v>0.06</c:v>
                </c:pt>
                <c:pt idx="575" formatCode="0%">
                  <c:v>0.06</c:v>
                </c:pt>
                <c:pt idx="576" formatCode="0%">
                  <c:v>0.06</c:v>
                </c:pt>
                <c:pt idx="577" formatCode="0%">
                  <c:v>0.06</c:v>
                </c:pt>
                <c:pt idx="578" formatCode="0%">
                  <c:v>0.06</c:v>
                </c:pt>
                <c:pt idx="579" formatCode="0%">
                  <c:v>0.06</c:v>
                </c:pt>
                <c:pt idx="580" formatCode="0%">
                  <c:v>0.06</c:v>
                </c:pt>
                <c:pt idx="581" formatCode="0%">
                  <c:v>0.06</c:v>
                </c:pt>
                <c:pt idx="582" formatCode="0%">
                  <c:v>0.06</c:v>
                </c:pt>
                <c:pt idx="583" formatCode="0%">
                  <c:v>0.06</c:v>
                </c:pt>
                <c:pt idx="584" formatCode="0%">
                  <c:v>0.06</c:v>
                </c:pt>
                <c:pt idx="585" formatCode="0%">
                  <c:v>0.06</c:v>
                </c:pt>
                <c:pt idx="586" formatCode="0%">
                  <c:v>0.06</c:v>
                </c:pt>
                <c:pt idx="587" formatCode="0%">
                  <c:v>0.06</c:v>
                </c:pt>
                <c:pt idx="588" formatCode="0%">
                  <c:v>0.06</c:v>
                </c:pt>
                <c:pt idx="589" formatCode="0%">
                  <c:v>0.06</c:v>
                </c:pt>
                <c:pt idx="590" formatCode="0%">
                  <c:v>0.06</c:v>
                </c:pt>
                <c:pt idx="591" formatCode="0%">
                  <c:v>0.06</c:v>
                </c:pt>
                <c:pt idx="592" formatCode="0%">
                  <c:v>0.06</c:v>
                </c:pt>
                <c:pt idx="593" formatCode="0%">
                  <c:v>0.06</c:v>
                </c:pt>
                <c:pt idx="594" formatCode="0%">
                  <c:v>5.5E-2</c:v>
                </c:pt>
                <c:pt idx="595" formatCode="0%">
                  <c:v>5.5E-2</c:v>
                </c:pt>
                <c:pt idx="596" formatCode="0%">
                  <c:v>5.5E-2</c:v>
                </c:pt>
                <c:pt idx="597" formatCode="0%">
                  <c:v>5.5E-2</c:v>
                </c:pt>
                <c:pt idx="598" formatCode="0%">
                  <c:v>5.5E-2</c:v>
                </c:pt>
                <c:pt idx="599" formatCode="0%">
                  <c:v>5.5E-2</c:v>
                </c:pt>
                <c:pt idx="600" formatCode="0%">
                  <c:v>5.5E-2</c:v>
                </c:pt>
                <c:pt idx="601" formatCode="0%">
                  <c:v>5.5E-2</c:v>
                </c:pt>
                <c:pt idx="602" formatCode="0%">
                  <c:v>5.5E-2</c:v>
                </c:pt>
                <c:pt idx="603" formatCode="0%">
                  <c:v>5.5E-2</c:v>
                </c:pt>
                <c:pt idx="604" formatCode="0%">
                  <c:v>5.5E-2</c:v>
                </c:pt>
                <c:pt idx="605" formatCode="0%">
                  <c:v>5.5E-2</c:v>
                </c:pt>
                <c:pt idx="606" formatCode="0%">
                  <c:v>0.05</c:v>
                </c:pt>
                <c:pt idx="607" formatCode="0%">
                  <c:v>0.05</c:v>
                </c:pt>
                <c:pt idx="608" formatCode="0%">
                  <c:v>0.05</c:v>
                </c:pt>
                <c:pt idx="609" formatCode="0%">
                  <c:v>0.05</c:v>
                </c:pt>
                <c:pt idx="610" formatCode="0%">
                  <c:v>0.05</c:v>
                </c:pt>
                <c:pt idx="611" formatCode="0%">
                  <c:v>0.05</c:v>
                </c:pt>
                <c:pt idx="612" formatCode="0%">
                  <c:v>0.05</c:v>
                </c:pt>
                <c:pt idx="613" formatCode="0%">
                  <c:v>0.05</c:v>
                </c:pt>
                <c:pt idx="614" formatCode="0%">
                  <c:v>0.05</c:v>
                </c:pt>
                <c:pt idx="615" formatCode="0%">
                  <c:v>0.05</c:v>
                </c:pt>
                <c:pt idx="616" formatCode="0%">
                  <c:v>0.05</c:v>
                </c:pt>
                <c:pt idx="617" formatCode="0%">
                  <c:v>0.05</c:v>
                </c:pt>
                <c:pt idx="618" formatCode="0%">
                  <c:v>4.4999999999999998E-2</c:v>
                </c:pt>
                <c:pt idx="619" formatCode="0%">
                  <c:v>4.4999999999999998E-2</c:v>
                </c:pt>
                <c:pt idx="620" formatCode="0%">
                  <c:v>4.4999999999999998E-2</c:v>
                </c:pt>
                <c:pt idx="621" formatCode="0%">
                  <c:v>4.4999999999999998E-2</c:v>
                </c:pt>
                <c:pt idx="622" formatCode="0%">
                  <c:v>4.4999999999999998E-2</c:v>
                </c:pt>
                <c:pt idx="623" formatCode="0%">
                  <c:v>4.4999999999999998E-2</c:v>
                </c:pt>
                <c:pt idx="624" formatCode="0%">
                  <c:v>4.4999999999999998E-2</c:v>
                </c:pt>
                <c:pt idx="625" formatCode="0%">
                  <c:v>4.4999999999999998E-2</c:v>
                </c:pt>
                <c:pt idx="626" formatCode="0%">
                  <c:v>4.4999999999999998E-2</c:v>
                </c:pt>
                <c:pt idx="627" formatCode="0%">
                  <c:v>4.4999999999999998E-2</c:v>
                </c:pt>
                <c:pt idx="628" formatCode="0%">
                  <c:v>4.4999999999999998E-2</c:v>
                </c:pt>
                <c:pt idx="629" formatCode="0%">
                  <c:v>4.4999999999999998E-2</c:v>
                </c:pt>
                <c:pt idx="630" formatCode="0%">
                  <c:v>4.4999999999999998E-2</c:v>
                </c:pt>
                <c:pt idx="631" formatCode="0%">
                  <c:v>4.4999999999999998E-2</c:v>
                </c:pt>
                <c:pt idx="632" formatCode="0%">
                  <c:v>4.4999999999999998E-2</c:v>
                </c:pt>
                <c:pt idx="633" formatCode="0%">
                  <c:v>4.4999999999999998E-2</c:v>
                </c:pt>
                <c:pt idx="634" formatCode="0%">
                  <c:v>4.4999999999999998E-2</c:v>
                </c:pt>
                <c:pt idx="635" formatCode="0%">
                  <c:v>4.4999999999999998E-2</c:v>
                </c:pt>
                <c:pt idx="636" formatCode="0%">
                  <c:v>4.4999999999999998E-2</c:v>
                </c:pt>
                <c:pt idx="637" formatCode="0%">
                  <c:v>4.4999999999999998E-2</c:v>
                </c:pt>
                <c:pt idx="638" formatCode="0%">
                  <c:v>4.4999999999999998E-2</c:v>
                </c:pt>
                <c:pt idx="639" formatCode="0%">
                  <c:v>4.4999999999999998E-2</c:v>
                </c:pt>
                <c:pt idx="640" formatCode="0%">
                  <c:v>4.4999999999999998E-2</c:v>
                </c:pt>
                <c:pt idx="641" formatCode="0%">
                  <c:v>4.4999999999999998E-2</c:v>
                </c:pt>
                <c:pt idx="642" formatCode="0%">
                  <c:v>5.5E-2</c:v>
                </c:pt>
                <c:pt idx="643" formatCode="0%">
                  <c:v>5.5E-2</c:v>
                </c:pt>
                <c:pt idx="644" formatCode="0%">
                  <c:v>5.5E-2</c:v>
                </c:pt>
                <c:pt idx="645" formatCode="0%">
                  <c:v>5.5E-2</c:v>
                </c:pt>
                <c:pt idx="646" formatCode="0%">
                  <c:v>5.5E-2</c:v>
                </c:pt>
                <c:pt idx="647" formatCode="0%">
                  <c:v>5.5E-2</c:v>
                </c:pt>
                <c:pt idx="648" formatCode="0%">
                  <c:v>5.5E-2</c:v>
                </c:pt>
                <c:pt idx="649" formatCode="0%">
                  <c:v>5.5E-2</c:v>
                </c:pt>
                <c:pt idx="650" formatCode="0%">
                  <c:v>5.5E-2</c:v>
                </c:pt>
                <c:pt idx="651" formatCode="0%">
                  <c:v>5.5E-2</c:v>
                </c:pt>
                <c:pt idx="652" formatCode="0%">
                  <c:v>5.5E-2</c:v>
                </c:pt>
                <c:pt idx="653" formatCode="0%">
                  <c:v>5.5E-2</c:v>
                </c:pt>
                <c:pt idx="654" formatCode="0%">
                  <c:v>0.04</c:v>
                </c:pt>
                <c:pt idx="655" formatCode="0%">
                  <c:v>0.04</c:v>
                </c:pt>
                <c:pt idx="656" formatCode="0%">
                  <c:v>0.04</c:v>
                </c:pt>
                <c:pt idx="657" formatCode="0%">
                  <c:v>0.04</c:v>
                </c:pt>
                <c:pt idx="658" formatCode="0%">
                  <c:v>0.04</c:v>
                </c:pt>
                <c:pt idx="659" formatCode="0%">
                  <c:v>0.04</c:v>
                </c:pt>
                <c:pt idx="660" formatCode="0%">
                  <c:v>0.04</c:v>
                </c:pt>
                <c:pt idx="661" formatCode="0%">
                  <c:v>0.04</c:v>
                </c:pt>
                <c:pt idx="662" formatCode="0%">
                  <c:v>0.04</c:v>
                </c:pt>
                <c:pt idx="663" formatCode="0%">
                  <c:v>0.04</c:v>
                </c:pt>
                <c:pt idx="664" formatCode="0%">
                  <c:v>0.04</c:v>
                </c:pt>
                <c:pt idx="665" formatCode="0%">
                  <c:v>0.04</c:v>
                </c:pt>
                <c:pt idx="666" formatCode="0%">
                  <c:v>0.04</c:v>
                </c:pt>
                <c:pt idx="667" formatCode="0%">
                  <c:v>0.04</c:v>
                </c:pt>
                <c:pt idx="668" formatCode="0%">
                  <c:v>0.04</c:v>
                </c:pt>
                <c:pt idx="669" formatCode="0%">
                  <c:v>0.04</c:v>
                </c:pt>
                <c:pt idx="670" formatCode="0%">
                  <c:v>0.04</c:v>
                </c:pt>
                <c:pt idx="671" formatCode="0%">
                  <c:v>0.04</c:v>
                </c:pt>
                <c:pt idx="672" formatCode="0%">
                  <c:v>0.04</c:v>
                </c:pt>
                <c:pt idx="673" formatCode="0%">
                  <c:v>0.04</c:v>
                </c:pt>
                <c:pt idx="674" formatCode="0%">
                  <c:v>0.04</c:v>
                </c:pt>
                <c:pt idx="675" formatCode="0%">
                  <c:v>0.04</c:v>
                </c:pt>
                <c:pt idx="676" formatCode="0%">
                  <c:v>0.04</c:v>
                </c:pt>
                <c:pt idx="677" formatCode="0%">
                  <c:v>0.04</c:v>
                </c:pt>
                <c:pt idx="678" formatCode="0%">
                  <c:v>0.04</c:v>
                </c:pt>
                <c:pt idx="679" formatCode="0%">
                  <c:v>0.04</c:v>
                </c:pt>
                <c:pt idx="680" formatCode="0%">
                  <c:v>0.04</c:v>
                </c:pt>
                <c:pt idx="681" formatCode="0%">
                  <c:v>0.04</c:v>
                </c:pt>
                <c:pt idx="682" formatCode="0%">
                  <c:v>0.04</c:v>
                </c:pt>
                <c:pt idx="683" formatCode="0%">
                  <c:v>0.04</c:v>
                </c:pt>
                <c:pt idx="684" formatCode="0%">
                  <c:v>0.04</c:v>
                </c:pt>
                <c:pt idx="685" formatCode="0%">
                  <c:v>0.04</c:v>
                </c:pt>
                <c:pt idx="686" formatCode="0%">
                  <c:v>0.04</c:v>
                </c:pt>
                <c:pt idx="687" formatCode="0%">
                  <c:v>0.04</c:v>
                </c:pt>
                <c:pt idx="688" formatCode="0%">
                  <c:v>0.04</c:v>
                </c:pt>
                <c:pt idx="689" formatCode="0%">
                  <c:v>0.04</c:v>
                </c:pt>
                <c:pt idx="690" formatCode="0%">
                  <c:v>0.04</c:v>
                </c:pt>
                <c:pt idx="691" formatCode="0%">
                  <c:v>0.04</c:v>
                </c:pt>
                <c:pt idx="692" formatCode="0%">
                  <c:v>0.04</c:v>
                </c:pt>
                <c:pt idx="693" formatCode="0%">
                  <c:v>0.04</c:v>
                </c:pt>
                <c:pt idx="694" formatCode="0%">
                  <c:v>0.04</c:v>
                </c:pt>
                <c:pt idx="695" formatCode="0%">
                  <c:v>0.04</c:v>
                </c:pt>
                <c:pt idx="696" formatCode="0%">
                  <c:v>0.04</c:v>
                </c:pt>
                <c:pt idx="697" formatCode="0%">
                  <c:v>0.04</c:v>
                </c:pt>
                <c:pt idx="698" formatCode="0%">
                  <c:v>0.04</c:v>
                </c:pt>
                <c:pt idx="699" formatCode="0%">
                  <c:v>0.04</c:v>
                </c:pt>
                <c:pt idx="700" formatCode="0%">
                  <c:v>0.04</c:v>
                </c:pt>
                <c:pt idx="701" formatCode="0%">
                  <c:v>0.04</c:v>
                </c:pt>
                <c:pt idx="702" formatCode="0%">
                  <c:v>0.04</c:v>
                </c:pt>
                <c:pt idx="703" formatCode="0%">
                  <c:v>0.04</c:v>
                </c:pt>
                <c:pt idx="704" formatCode="0%">
                  <c:v>0.04</c:v>
                </c:pt>
                <c:pt idx="705" formatCode="0%">
                  <c:v>0.04</c:v>
                </c:pt>
                <c:pt idx="706" formatCode="0%">
                  <c:v>0.04</c:v>
                </c:pt>
                <c:pt idx="707" formatCode="0%">
                  <c:v>0.04</c:v>
                </c:pt>
                <c:pt idx="708" formatCode="0%">
                  <c:v>0.04</c:v>
                </c:pt>
                <c:pt idx="709" formatCode="0%">
                  <c:v>0.04</c:v>
                </c:pt>
                <c:pt idx="710" formatCode="0%">
                  <c:v>0.04</c:v>
                </c:pt>
                <c:pt idx="711" formatCode="0%">
                  <c:v>0.04</c:v>
                </c:pt>
                <c:pt idx="712" formatCode="0%">
                  <c:v>0.04</c:v>
                </c:pt>
                <c:pt idx="713" formatCode="0%">
                  <c:v>0.04</c:v>
                </c:pt>
                <c:pt idx="714" formatCode="0%">
                  <c:v>0.04</c:v>
                </c:pt>
                <c:pt idx="715" formatCode="0%">
                  <c:v>0.04</c:v>
                </c:pt>
                <c:pt idx="716" formatCode="0%">
                  <c:v>0.04</c:v>
                </c:pt>
                <c:pt idx="717" formatCode="0%">
                  <c:v>0.04</c:v>
                </c:pt>
                <c:pt idx="718" formatCode="0%">
                  <c:v>0.04</c:v>
                </c:pt>
                <c:pt idx="719" formatCode="0%">
                  <c:v>0.04</c:v>
                </c:pt>
                <c:pt idx="720" formatCode="0%">
                  <c:v>0.04</c:v>
                </c:pt>
                <c:pt idx="721" formatCode="0%">
                  <c:v>0.04</c:v>
                </c:pt>
                <c:pt idx="722" formatCode="0%">
                  <c:v>0.04</c:v>
                </c:pt>
                <c:pt idx="723" formatCode="0%">
                  <c:v>0.04</c:v>
                </c:pt>
                <c:pt idx="724" formatCode="0%">
                  <c:v>0.04</c:v>
                </c:pt>
                <c:pt idx="725" formatCode="0%">
                  <c:v>0.04</c:v>
                </c:pt>
                <c:pt idx="726" formatCode="0%">
                  <c:v>0.04</c:v>
                </c:pt>
                <c:pt idx="727" formatCode="0%">
                  <c:v>0.04</c:v>
                </c:pt>
                <c:pt idx="728" formatCode="0%">
                  <c:v>0.04</c:v>
                </c:pt>
                <c:pt idx="729" formatCode="0%">
                  <c:v>0.04</c:v>
                </c:pt>
                <c:pt idx="730" formatCode="0%">
                  <c:v>0.04</c:v>
                </c:pt>
                <c:pt idx="731" formatCode="0%">
                  <c:v>0.04</c:v>
                </c:pt>
                <c:pt idx="732" formatCode="0%">
                  <c:v>0.04</c:v>
                </c:pt>
                <c:pt idx="733" formatCode="0%">
                  <c:v>0.04</c:v>
                </c:pt>
                <c:pt idx="734" formatCode="0%">
                  <c:v>0.04</c:v>
                </c:pt>
                <c:pt idx="735" formatCode="0%">
                  <c:v>0.04</c:v>
                </c:pt>
                <c:pt idx="736" formatCode="0%">
                  <c:v>0.04</c:v>
                </c:pt>
                <c:pt idx="737" formatCode="0%">
                  <c:v>0.04</c:v>
                </c:pt>
                <c:pt idx="738" formatCode="0%">
                  <c:v>0.04</c:v>
                </c:pt>
                <c:pt idx="739" formatCode="0%">
                  <c:v>0.04</c:v>
                </c:pt>
                <c:pt idx="740" formatCode="0%">
                  <c:v>0.04</c:v>
                </c:pt>
                <c:pt idx="741" formatCode="0%">
                  <c:v>0.04</c:v>
                </c:pt>
                <c:pt idx="742" formatCode="0%">
                  <c:v>0.04</c:v>
                </c:pt>
                <c:pt idx="743" formatCode="0%">
                  <c:v>0.04</c:v>
                </c:pt>
                <c:pt idx="744" formatCode="0%">
                  <c:v>0.04</c:v>
                </c:pt>
                <c:pt idx="745" formatCode="0%">
                  <c:v>0.04</c:v>
                </c:pt>
                <c:pt idx="746" formatCode="0%">
                  <c:v>0.04</c:v>
                </c:pt>
                <c:pt idx="747" formatCode="0%">
                  <c:v>0.04</c:v>
                </c:pt>
                <c:pt idx="748" formatCode="0%">
                  <c:v>0.04</c:v>
                </c:pt>
                <c:pt idx="749" formatCode="0%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56-4011-B296-F80F8510F62B}"/>
            </c:ext>
          </c:extLst>
        </c:ser>
        <c:ser>
          <c:idx val="3"/>
          <c:order val="3"/>
          <c:spPr>
            <a:solidFill>
              <a:srgbClr val="FFFFFF"/>
            </a:solidFill>
            <a:ln>
              <a:noFill/>
            </a:ln>
            <a:effectLst/>
          </c:spPr>
          <c:cat>
            <c:numRef>
              <c:f>'[2017-08-30 1.3.1.IPC_Total nacional - IQY.xlsx]Sheet1'!$B$22:$B$771</c:f>
              <c:numCache>
                <c:formatCode>yyyy</c:formatCode>
                <c:ptCount val="750"/>
                <c:pt idx="0">
                  <c:v>20271</c:v>
                </c:pt>
                <c:pt idx="1">
                  <c:v>20302</c:v>
                </c:pt>
                <c:pt idx="2">
                  <c:v>20333</c:v>
                </c:pt>
                <c:pt idx="3">
                  <c:v>20363</c:v>
                </c:pt>
                <c:pt idx="4">
                  <c:v>20394</c:v>
                </c:pt>
                <c:pt idx="5">
                  <c:v>20424</c:v>
                </c:pt>
                <c:pt idx="6">
                  <c:v>20455</c:v>
                </c:pt>
                <c:pt idx="7">
                  <c:v>20486</c:v>
                </c:pt>
                <c:pt idx="8">
                  <c:v>20515</c:v>
                </c:pt>
                <c:pt idx="9">
                  <c:v>20546</c:v>
                </c:pt>
                <c:pt idx="10">
                  <c:v>20576</c:v>
                </c:pt>
                <c:pt idx="11">
                  <c:v>20607</c:v>
                </c:pt>
                <c:pt idx="12">
                  <c:v>20637</c:v>
                </c:pt>
                <c:pt idx="13">
                  <c:v>20668</c:v>
                </c:pt>
                <c:pt idx="14">
                  <c:v>20699</c:v>
                </c:pt>
                <c:pt idx="15">
                  <c:v>20729</c:v>
                </c:pt>
                <c:pt idx="16">
                  <c:v>20760</c:v>
                </c:pt>
                <c:pt idx="17">
                  <c:v>20790</c:v>
                </c:pt>
                <c:pt idx="18">
                  <c:v>20821</c:v>
                </c:pt>
                <c:pt idx="19">
                  <c:v>20852</c:v>
                </c:pt>
                <c:pt idx="20">
                  <c:v>20880</c:v>
                </c:pt>
                <c:pt idx="21">
                  <c:v>20911</c:v>
                </c:pt>
                <c:pt idx="22">
                  <c:v>20941</c:v>
                </c:pt>
                <c:pt idx="23">
                  <c:v>20972</c:v>
                </c:pt>
                <c:pt idx="24">
                  <c:v>21002</c:v>
                </c:pt>
                <c:pt idx="25">
                  <c:v>21033</c:v>
                </c:pt>
                <c:pt idx="26">
                  <c:v>21064</c:v>
                </c:pt>
                <c:pt idx="27">
                  <c:v>21094</c:v>
                </c:pt>
                <c:pt idx="28">
                  <c:v>21125</c:v>
                </c:pt>
                <c:pt idx="29">
                  <c:v>21155</c:v>
                </c:pt>
                <c:pt idx="30">
                  <c:v>21186</c:v>
                </c:pt>
                <c:pt idx="31">
                  <c:v>21217</c:v>
                </c:pt>
                <c:pt idx="32">
                  <c:v>21245</c:v>
                </c:pt>
                <c:pt idx="33">
                  <c:v>21276</c:v>
                </c:pt>
                <c:pt idx="34">
                  <c:v>21306</c:v>
                </c:pt>
                <c:pt idx="35">
                  <c:v>21337</c:v>
                </c:pt>
                <c:pt idx="36">
                  <c:v>21367</c:v>
                </c:pt>
                <c:pt idx="37">
                  <c:v>21398</c:v>
                </c:pt>
                <c:pt idx="38">
                  <c:v>21429</c:v>
                </c:pt>
                <c:pt idx="39">
                  <c:v>21459</c:v>
                </c:pt>
                <c:pt idx="40">
                  <c:v>21490</c:v>
                </c:pt>
                <c:pt idx="41">
                  <c:v>21520</c:v>
                </c:pt>
                <c:pt idx="42">
                  <c:v>21551</c:v>
                </c:pt>
                <c:pt idx="43">
                  <c:v>21582</c:v>
                </c:pt>
                <c:pt idx="44">
                  <c:v>21610</c:v>
                </c:pt>
                <c:pt idx="45">
                  <c:v>21641</c:v>
                </c:pt>
                <c:pt idx="46">
                  <c:v>21671</c:v>
                </c:pt>
                <c:pt idx="47">
                  <c:v>21702</c:v>
                </c:pt>
                <c:pt idx="48">
                  <c:v>21732</c:v>
                </c:pt>
                <c:pt idx="49">
                  <c:v>21763</c:v>
                </c:pt>
                <c:pt idx="50">
                  <c:v>21794</c:v>
                </c:pt>
                <c:pt idx="51">
                  <c:v>21824</c:v>
                </c:pt>
                <c:pt idx="52">
                  <c:v>21855</c:v>
                </c:pt>
                <c:pt idx="53">
                  <c:v>21885</c:v>
                </c:pt>
                <c:pt idx="54">
                  <c:v>21916</c:v>
                </c:pt>
                <c:pt idx="55">
                  <c:v>21947</c:v>
                </c:pt>
                <c:pt idx="56">
                  <c:v>21976</c:v>
                </c:pt>
                <c:pt idx="57">
                  <c:v>22007</c:v>
                </c:pt>
                <c:pt idx="58">
                  <c:v>22037</c:v>
                </c:pt>
                <c:pt idx="59">
                  <c:v>22068</c:v>
                </c:pt>
                <c:pt idx="60">
                  <c:v>22098</c:v>
                </c:pt>
                <c:pt idx="61">
                  <c:v>22129</c:v>
                </c:pt>
                <c:pt idx="62">
                  <c:v>22160</c:v>
                </c:pt>
                <c:pt idx="63">
                  <c:v>22190</c:v>
                </c:pt>
                <c:pt idx="64">
                  <c:v>22221</c:v>
                </c:pt>
                <c:pt idx="65">
                  <c:v>22251</c:v>
                </c:pt>
                <c:pt idx="66">
                  <c:v>22282</c:v>
                </c:pt>
                <c:pt idx="67">
                  <c:v>22313</c:v>
                </c:pt>
                <c:pt idx="68">
                  <c:v>22341</c:v>
                </c:pt>
                <c:pt idx="69">
                  <c:v>22372</c:v>
                </c:pt>
                <c:pt idx="70">
                  <c:v>22402</c:v>
                </c:pt>
                <c:pt idx="71">
                  <c:v>22433</c:v>
                </c:pt>
                <c:pt idx="72">
                  <c:v>22463</c:v>
                </c:pt>
                <c:pt idx="73">
                  <c:v>22494</c:v>
                </c:pt>
                <c:pt idx="74">
                  <c:v>22525</c:v>
                </c:pt>
                <c:pt idx="75">
                  <c:v>22555</c:v>
                </c:pt>
                <c:pt idx="76">
                  <c:v>22586</c:v>
                </c:pt>
                <c:pt idx="77">
                  <c:v>22616</c:v>
                </c:pt>
                <c:pt idx="78">
                  <c:v>22647</c:v>
                </c:pt>
                <c:pt idx="79">
                  <c:v>22678</c:v>
                </c:pt>
                <c:pt idx="80">
                  <c:v>22706</c:v>
                </c:pt>
                <c:pt idx="81">
                  <c:v>22737</c:v>
                </c:pt>
                <c:pt idx="82">
                  <c:v>22767</c:v>
                </c:pt>
                <c:pt idx="83">
                  <c:v>22798</c:v>
                </c:pt>
                <c:pt idx="84">
                  <c:v>22828</c:v>
                </c:pt>
                <c:pt idx="85">
                  <c:v>22859</c:v>
                </c:pt>
                <c:pt idx="86">
                  <c:v>22890</c:v>
                </c:pt>
                <c:pt idx="87">
                  <c:v>22920</c:v>
                </c:pt>
                <c:pt idx="88">
                  <c:v>22951</c:v>
                </c:pt>
                <c:pt idx="89">
                  <c:v>22981</c:v>
                </c:pt>
                <c:pt idx="90">
                  <c:v>23012</c:v>
                </c:pt>
                <c:pt idx="91">
                  <c:v>23043</c:v>
                </c:pt>
                <c:pt idx="92">
                  <c:v>23071</c:v>
                </c:pt>
                <c:pt idx="93">
                  <c:v>23102</c:v>
                </c:pt>
                <c:pt idx="94">
                  <c:v>23132</c:v>
                </c:pt>
                <c:pt idx="95">
                  <c:v>23163</c:v>
                </c:pt>
                <c:pt idx="96">
                  <c:v>23193</c:v>
                </c:pt>
                <c:pt idx="97">
                  <c:v>23224</c:v>
                </c:pt>
                <c:pt idx="98">
                  <c:v>23255</c:v>
                </c:pt>
                <c:pt idx="99">
                  <c:v>23285</c:v>
                </c:pt>
                <c:pt idx="100">
                  <c:v>23316</c:v>
                </c:pt>
                <c:pt idx="101">
                  <c:v>23346</c:v>
                </c:pt>
                <c:pt idx="102">
                  <c:v>23377</c:v>
                </c:pt>
                <c:pt idx="103">
                  <c:v>23408</c:v>
                </c:pt>
                <c:pt idx="104">
                  <c:v>23437</c:v>
                </c:pt>
                <c:pt idx="105">
                  <c:v>23468</c:v>
                </c:pt>
                <c:pt idx="106">
                  <c:v>23498</c:v>
                </c:pt>
                <c:pt idx="107">
                  <c:v>23529</c:v>
                </c:pt>
                <c:pt idx="108">
                  <c:v>23559</c:v>
                </c:pt>
                <c:pt idx="109">
                  <c:v>23590</c:v>
                </c:pt>
                <c:pt idx="110">
                  <c:v>23621</c:v>
                </c:pt>
                <c:pt idx="111">
                  <c:v>23651</c:v>
                </c:pt>
                <c:pt idx="112">
                  <c:v>23682</c:v>
                </c:pt>
                <c:pt idx="113">
                  <c:v>23712</c:v>
                </c:pt>
                <c:pt idx="114">
                  <c:v>23743</c:v>
                </c:pt>
                <c:pt idx="115">
                  <c:v>23774</c:v>
                </c:pt>
                <c:pt idx="116">
                  <c:v>23802</c:v>
                </c:pt>
                <c:pt idx="117">
                  <c:v>23833</c:v>
                </c:pt>
                <c:pt idx="118">
                  <c:v>23863</c:v>
                </c:pt>
                <c:pt idx="119">
                  <c:v>23894</c:v>
                </c:pt>
                <c:pt idx="120">
                  <c:v>23924</c:v>
                </c:pt>
                <c:pt idx="121">
                  <c:v>23955</c:v>
                </c:pt>
                <c:pt idx="122">
                  <c:v>23986</c:v>
                </c:pt>
                <c:pt idx="123">
                  <c:v>24016</c:v>
                </c:pt>
                <c:pt idx="124">
                  <c:v>24047</c:v>
                </c:pt>
                <c:pt idx="125">
                  <c:v>24077</c:v>
                </c:pt>
                <c:pt idx="126">
                  <c:v>24108</c:v>
                </c:pt>
                <c:pt idx="127">
                  <c:v>24139</c:v>
                </c:pt>
                <c:pt idx="128">
                  <c:v>24167</c:v>
                </c:pt>
                <c:pt idx="129">
                  <c:v>24198</c:v>
                </c:pt>
                <c:pt idx="130">
                  <c:v>24228</c:v>
                </c:pt>
                <c:pt idx="131">
                  <c:v>24259</c:v>
                </c:pt>
                <c:pt idx="132">
                  <c:v>24289</c:v>
                </c:pt>
                <c:pt idx="133">
                  <c:v>24320</c:v>
                </c:pt>
                <c:pt idx="134">
                  <c:v>24351</c:v>
                </c:pt>
                <c:pt idx="135">
                  <c:v>24381</c:v>
                </c:pt>
                <c:pt idx="136">
                  <c:v>24412</c:v>
                </c:pt>
                <c:pt idx="137">
                  <c:v>24442</c:v>
                </c:pt>
                <c:pt idx="138">
                  <c:v>24473</c:v>
                </c:pt>
                <c:pt idx="139">
                  <c:v>24504</c:v>
                </c:pt>
                <c:pt idx="140">
                  <c:v>24532</c:v>
                </c:pt>
                <c:pt idx="141">
                  <c:v>24563</c:v>
                </c:pt>
                <c:pt idx="142">
                  <c:v>24593</c:v>
                </c:pt>
                <c:pt idx="143">
                  <c:v>24624</c:v>
                </c:pt>
                <c:pt idx="144">
                  <c:v>24654</c:v>
                </c:pt>
                <c:pt idx="145">
                  <c:v>24685</c:v>
                </c:pt>
                <c:pt idx="146">
                  <c:v>24716</c:v>
                </c:pt>
                <c:pt idx="147">
                  <c:v>24746</c:v>
                </c:pt>
                <c:pt idx="148">
                  <c:v>24777</c:v>
                </c:pt>
                <c:pt idx="149">
                  <c:v>24807</c:v>
                </c:pt>
                <c:pt idx="150">
                  <c:v>24838</c:v>
                </c:pt>
                <c:pt idx="151">
                  <c:v>24869</c:v>
                </c:pt>
                <c:pt idx="152">
                  <c:v>24898</c:v>
                </c:pt>
                <c:pt idx="153">
                  <c:v>24929</c:v>
                </c:pt>
                <c:pt idx="154">
                  <c:v>24959</c:v>
                </c:pt>
                <c:pt idx="155">
                  <c:v>24990</c:v>
                </c:pt>
                <c:pt idx="156">
                  <c:v>25020</c:v>
                </c:pt>
                <c:pt idx="157">
                  <c:v>25051</c:v>
                </c:pt>
                <c:pt idx="158">
                  <c:v>25082</c:v>
                </c:pt>
                <c:pt idx="159">
                  <c:v>25112</c:v>
                </c:pt>
                <c:pt idx="160">
                  <c:v>25143</c:v>
                </c:pt>
                <c:pt idx="161">
                  <c:v>25173</c:v>
                </c:pt>
                <c:pt idx="162">
                  <c:v>25204</c:v>
                </c:pt>
                <c:pt idx="163">
                  <c:v>25235</c:v>
                </c:pt>
                <c:pt idx="164">
                  <c:v>25263</c:v>
                </c:pt>
                <c:pt idx="165">
                  <c:v>25294</c:v>
                </c:pt>
                <c:pt idx="166">
                  <c:v>25324</c:v>
                </c:pt>
                <c:pt idx="167">
                  <c:v>25355</c:v>
                </c:pt>
                <c:pt idx="168">
                  <c:v>25385</c:v>
                </c:pt>
                <c:pt idx="169">
                  <c:v>25416</c:v>
                </c:pt>
                <c:pt idx="170">
                  <c:v>25447</c:v>
                </c:pt>
                <c:pt idx="171">
                  <c:v>25477</c:v>
                </c:pt>
                <c:pt idx="172">
                  <c:v>25508</c:v>
                </c:pt>
                <c:pt idx="173">
                  <c:v>25538</c:v>
                </c:pt>
                <c:pt idx="174">
                  <c:v>25569</c:v>
                </c:pt>
                <c:pt idx="175">
                  <c:v>25600</c:v>
                </c:pt>
                <c:pt idx="176">
                  <c:v>25628</c:v>
                </c:pt>
                <c:pt idx="177">
                  <c:v>25659</c:v>
                </c:pt>
                <c:pt idx="178">
                  <c:v>25689</c:v>
                </c:pt>
                <c:pt idx="179">
                  <c:v>25720</c:v>
                </c:pt>
                <c:pt idx="180">
                  <c:v>25750</c:v>
                </c:pt>
                <c:pt idx="181">
                  <c:v>25781</c:v>
                </c:pt>
                <c:pt idx="182">
                  <c:v>25812</c:v>
                </c:pt>
                <c:pt idx="183">
                  <c:v>25842</c:v>
                </c:pt>
                <c:pt idx="184">
                  <c:v>25873</c:v>
                </c:pt>
                <c:pt idx="185">
                  <c:v>25903</c:v>
                </c:pt>
                <c:pt idx="186">
                  <c:v>25934</c:v>
                </c:pt>
                <c:pt idx="187">
                  <c:v>25965</c:v>
                </c:pt>
                <c:pt idx="188">
                  <c:v>25993</c:v>
                </c:pt>
                <c:pt idx="189">
                  <c:v>26024</c:v>
                </c:pt>
                <c:pt idx="190">
                  <c:v>26054</c:v>
                </c:pt>
                <c:pt idx="191">
                  <c:v>26085</c:v>
                </c:pt>
                <c:pt idx="192">
                  <c:v>26115</c:v>
                </c:pt>
                <c:pt idx="193">
                  <c:v>26146</c:v>
                </c:pt>
                <c:pt idx="194">
                  <c:v>26177</c:v>
                </c:pt>
                <c:pt idx="195">
                  <c:v>26207</c:v>
                </c:pt>
                <c:pt idx="196">
                  <c:v>26238</c:v>
                </c:pt>
                <c:pt idx="197">
                  <c:v>26268</c:v>
                </c:pt>
                <c:pt idx="198">
                  <c:v>26299</c:v>
                </c:pt>
                <c:pt idx="199">
                  <c:v>26330</c:v>
                </c:pt>
                <c:pt idx="200">
                  <c:v>26359</c:v>
                </c:pt>
                <c:pt idx="201">
                  <c:v>26390</c:v>
                </c:pt>
                <c:pt idx="202">
                  <c:v>26420</c:v>
                </c:pt>
                <c:pt idx="203">
                  <c:v>26451</c:v>
                </c:pt>
                <c:pt idx="204">
                  <c:v>26481</c:v>
                </c:pt>
                <c:pt idx="205">
                  <c:v>26512</c:v>
                </c:pt>
                <c:pt idx="206">
                  <c:v>26543</c:v>
                </c:pt>
                <c:pt idx="207">
                  <c:v>26573</c:v>
                </c:pt>
                <c:pt idx="208">
                  <c:v>26604</c:v>
                </c:pt>
                <c:pt idx="209">
                  <c:v>26634</c:v>
                </c:pt>
                <c:pt idx="210">
                  <c:v>26665</c:v>
                </c:pt>
                <c:pt idx="211">
                  <c:v>26696</c:v>
                </c:pt>
                <c:pt idx="212">
                  <c:v>26724</c:v>
                </c:pt>
                <c:pt idx="213">
                  <c:v>26755</c:v>
                </c:pt>
                <c:pt idx="214">
                  <c:v>26785</c:v>
                </c:pt>
                <c:pt idx="215">
                  <c:v>26816</c:v>
                </c:pt>
                <c:pt idx="216">
                  <c:v>26846</c:v>
                </c:pt>
                <c:pt idx="217">
                  <c:v>26877</c:v>
                </c:pt>
                <c:pt idx="218">
                  <c:v>26908</c:v>
                </c:pt>
                <c:pt idx="219">
                  <c:v>26938</c:v>
                </c:pt>
                <c:pt idx="220">
                  <c:v>26969</c:v>
                </c:pt>
                <c:pt idx="221">
                  <c:v>26999</c:v>
                </c:pt>
                <c:pt idx="222">
                  <c:v>27030</c:v>
                </c:pt>
                <c:pt idx="223">
                  <c:v>27061</c:v>
                </c:pt>
                <c:pt idx="224">
                  <c:v>27089</c:v>
                </c:pt>
                <c:pt idx="225">
                  <c:v>27120</c:v>
                </c:pt>
                <c:pt idx="226">
                  <c:v>27150</c:v>
                </c:pt>
                <c:pt idx="227">
                  <c:v>27181</c:v>
                </c:pt>
                <c:pt idx="228">
                  <c:v>27211</c:v>
                </c:pt>
                <c:pt idx="229">
                  <c:v>27242</c:v>
                </c:pt>
                <c:pt idx="230">
                  <c:v>27273</c:v>
                </c:pt>
                <c:pt idx="231">
                  <c:v>27303</c:v>
                </c:pt>
                <c:pt idx="232">
                  <c:v>27334</c:v>
                </c:pt>
                <c:pt idx="233">
                  <c:v>27364</c:v>
                </c:pt>
                <c:pt idx="234">
                  <c:v>27395</c:v>
                </c:pt>
                <c:pt idx="235">
                  <c:v>27426</c:v>
                </c:pt>
                <c:pt idx="236">
                  <c:v>27454</c:v>
                </c:pt>
                <c:pt idx="237">
                  <c:v>27485</c:v>
                </c:pt>
                <c:pt idx="238">
                  <c:v>27515</c:v>
                </c:pt>
                <c:pt idx="239">
                  <c:v>27546</c:v>
                </c:pt>
                <c:pt idx="240">
                  <c:v>27576</c:v>
                </c:pt>
                <c:pt idx="241">
                  <c:v>27607</c:v>
                </c:pt>
                <c:pt idx="242">
                  <c:v>27638</c:v>
                </c:pt>
                <c:pt idx="243">
                  <c:v>27668</c:v>
                </c:pt>
                <c:pt idx="244">
                  <c:v>27699</c:v>
                </c:pt>
                <c:pt idx="245">
                  <c:v>27729</c:v>
                </c:pt>
                <c:pt idx="246">
                  <c:v>27760</c:v>
                </c:pt>
                <c:pt idx="247">
                  <c:v>27791</c:v>
                </c:pt>
                <c:pt idx="248">
                  <c:v>27820</c:v>
                </c:pt>
                <c:pt idx="249">
                  <c:v>27851</c:v>
                </c:pt>
                <c:pt idx="250">
                  <c:v>27881</c:v>
                </c:pt>
                <c:pt idx="251">
                  <c:v>27912</c:v>
                </c:pt>
                <c:pt idx="252">
                  <c:v>27942</c:v>
                </c:pt>
                <c:pt idx="253">
                  <c:v>27973</c:v>
                </c:pt>
                <c:pt idx="254">
                  <c:v>28004</c:v>
                </c:pt>
                <c:pt idx="255">
                  <c:v>28034</c:v>
                </c:pt>
                <c:pt idx="256">
                  <c:v>28065</c:v>
                </c:pt>
                <c:pt idx="257">
                  <c:v>28095</c:v>
                </c:pt>
                <c:pt idx="258">
                  <c:v>28126</c:v>
                </c:pt>
                <c:pt idx="259">
                  <c:v>28157</c:v>
                </c:pt>
                <c:pt idx="260">
                  <c:v>28185</c:v>
                </c:pt>
                <c:pt idx="261">
                  <c:v>28216</c:v>
                </c:pt>
                <c:pt idx="262">
                  <c:v>28246</c:v>
                </c:pt>
                <c:pt idx="263">
                  <c:v>28277</c:v>
                </c:pt>
                <c:pt idx="264">
                  <c:v>28307</c:v>
                </c:pt>
                <c:pt idx="265">
                  <c:v>28338</c:v>
                </c:pt>
                <c:pt idx="266">
                  <c:v>28369</c:v>
                </c:pt>
                <c:pt idx="267">
                  <c:v>28399</c:v>
                </c:pt>
                <c:pt idx="268">
                  <c:v>28430</c:v>
                </c:pt>
                <c:pt idx="269">
                  <c:v>28460</c:v>
                </c:pt>
                <c:pt idx="270">
                  <c:v>28491</c:v>
                </c:pt>
                <c:pt idx="271">
                  <c:v>28522</c:v>
                </c:pt>
                <c:pt idx="272">
                  <c:v>28550</c:v>
                </c:pt>
                <c:pt idx="273">
                  <c:v>28581</c:v>
                </c:pt>
                <c:pt idx="274">
                  <c:v>28611</c:v>
                </c:pt>
                <c:pt idx="275">
                  <c:v>28642</c:v>
                </c:pt>
                <c:pt idx="276">
                  <c:v>28672</c:v>
                </c:pt>
                <c:pt idx="277">
                  <c:v>28703</c:v>
                </c:pt>
                <c:pt idx="278">
                  <c:v>28734</c:v>
                </c:pt>
                <c:pt idx="279">
                  <c:v>28764</c:v>
                </c:pt>
                <c:pt idx="280">
                  <c:v>28795</c:v>
                </c:pt>
                <c:pt idx="281">
                  <c:v>28825</c:v>
                </c:pt>
                <c:pt idx="282">
                  <c:v>28856</c:v>
                </c:pt>
                <c:pt idx="283">
                  <c:v>28887</c:v>
                </c:pt>
                <c:pt idx="284">
                  <c:v>28915</c:v>
                </c:pt>
                <c:pt idx="285">
                  <c:v>28946</c:v>
                </c:pt>
                <c:pt idx="286">
                  <c:v>28976</c:v>
                </c:pt>
                <c:pt idx="287">
                  <c:v>29007</c:v>
                </c:pt>
                <c:pt idx="288">
                  <c:v>29037</c:v>
                </c:pt>
                <c:pt idx="289">
                  <c:v>29068</c:v>
                </c:pt>
                <c:pt idx="290">
                  <c:v>29099</c:v>
                </c:pt>
                <c:pt idx="291">
                  <c:v>29129</c:v>
                </c:pt>
                <c:pt idx="292">
                  <c:v>29160</c:v>
                </c:pt>
                <c:pt idx="293">
                  <c:v>29190</c:v>
                </c:pt>
                <c:pt idx="294">
                  <c:v>29221</c:v>
                </c:pt>
                <c:pt idx="295">
                  <c:v>29252</c:v>
                </c:pt>
                <c:pt idx="296">
                  <c:v>29281</c:v>
                </c:pt>
                <c:pt idx="297">
                  <c:v>29312</c:v>
                </c:pt>
                <c:pt idx="298">
                  <c:v>29342</c:v>
                </c:pt>
                <c:pt idx="299">
                  <c:v>29373</c:v>
                </c:pt>
                <c:pt idx="300">
                  <c:v>29403</c:v>
                </c:pt>
                <c:pt idx="301">
                  <c:v>29434</c:v>
                </c:pt>
                <c:pt idx="302">
                  <c:v>29465</c:v>
                </c:pt>
                <c:pt idx="303">
                  <c:v>29495</c:v>
                </c:pt>
                <c:pt idx="304">
                  <c:v>29526</c:v>
                </c:pt>
                <c:pt idx="305">
                  <c:v>29556</c:v>
                </c:pt>
                <c:pt idx="306">
                  <c:v>29587</c:v>
                </c:pt>
                <c:pt idx="307">
                  <c:v>29618</c:v>
                </c:pt>
                <c:pt idx="308">
                  <c:v>29646</c:v>
                </c:pt>
                <c:pt idx="309">
                  <c:v>29677</c:v>
                </c:pt>
                <c:pt idx="310">
                  <c:v>29707</c:v>
                </c:pt>
                <c:pt idx="311">
                  <c:v>29738</c:v>
                </c:pt>
                <c:pt idx="312">
                  <c:v>29768</c:v>
                </c:pt>
                <c:pt idx="313">
                  <c:v>29799</c:v>
                </c:pt>
                <c:pt idx="314">
                  <c:v>29830</c:v>
                </c:pt>
                <c:pt idx="315">
                  <c:v>29860</c:v>
                </c:pt>
                <c:pt idx="316">
                  <c:v>29891</c:v>
                </c:pt>
                <c:pt idx="317">
                  <c:v>29921</c:v>
                </c:pt>
                <c:pt idx="318">
                  <c:v>29952</c:v>
                </c:pt>
                <c:pt idx="319">
                  <c:v>29983</c:v>
                </c:pt>
                <c:pt idx="320">
                  <c:v>30011</c:v>
                </c:pt>
                <c:pt idx="321">
                  <c:v>30042</c:v>
                </c:pt>
                <c:pt idx="322">
                  <c:v>30072</c:v>
                </c:pt>
                <c:pt idx="323">
                  <c:v>30103</c:v>
                </c:pt>
                <c:pt idx="324">
                  <c:v>30133</c:v>
                </c:pt>
                <c:pt idx="325">
                  <c:v>30164</c:v>
                </c:pt>
                <c:pt idx="326">
                  <c:v>30195</c:v>
                </c:pt>
                <c:pt idx="327">
                  <c:v>30225</c:v>
                </c:pt>
                <c:pt idx="328">
                  <c:v>30256</c:v>
                </c:pt>
                <c:pt idx="329">
                  <c:v>30286</c:v>
                </c:pt>
                <c:pt idx="330">
                  <c:v>30317</c:v>
                </c:pt>
                <c:pt idx="331">
                  <c:v>30348</c:v>
                </c:pt>
                <c:pt idx="332">
                  <c:v>30376</c:v>
                </c:pt>
                <c:pt idx="333">
                  <c:v>30407</c:v>
                </c:pt>
                <c:pt idx="334">
                  <c:v>30437</c:v>
                </c:pt>
                <c:pt idx="335">
                  <c:v>30468</c:v>
                </c:pt>
                <c:pt idx="336">
                  <c:v>30498</c:v>
                </c:pt>
                <c:pt idx="337">
                  <c:v>30529</c:v>
                </c:pt>
                <c:pt idx="338">
                  <c:v>30560</c:v>
                </c:pt>
                <c:pt idx="339">
                  <c:v>30590</c:v>
                </c:pt>
                <c:pt idx="340">
                  <c:v>30621</c:v>
                </c:pt>
                <c:pt idx="341">
                  <c:v>30651</c:v>
                </c:pt>
                <c:pt idx="342">
                  <c:v>30682</c:v>
                </c:pt>
                <c:pt idx="343">
                  <c:v>30713</c:v>
                </c:pt>
                <c:pt idx="344">
                  <c:v>30742</c:v>
                </c:pt>
                <c:pt idx="345">
                  <c:v>30773</c:v>
                </c:pt>
                <c:pt idx="346">
                  <c:v>30803</c:v>
                </c:pt>
                <c:pt idx="347">
                  <c:v>30834</c:v>
                </c:pt>
                <c:pt idx="348">
                  <c:v>30864</c:v>
                </c:pt>
                <c:pt idx="349">
                  <c:v>30895</c:v>
                </c:pt>
                <c:pt idx="350">
                  <c:v>30926</c:v>
                </c:pt>
                <c:pt idx="351">
                  <c:v>30956</c:v>
                </c:pt>
                <c:pt idx="352">
                  <c:v>30987</c:v>
                </c:pt>
                <c:pt idx="353">
                  <c:v>31017</c:v>
                </c:pt>
                <c:pt idx="354">
                  <c:v>31048</c:v>
                </c:pt>
                <c:pt idx="355">
                  <c:v>31079</c:v>
                </c:pt>
                <c:pt idx="356">
                  <c:v>31107</c:v>
                </c:pt>
                <c:pt idx="357">
                  <c:v>31138</c:v>
                </c:pt>
                <c:pt idx="358">
                  <c:v>31168</c:v>
                </c:pt>
                <c:pt idx="359">
                  <c:v>31199</c:v>
                </c:pt>
                <c:pt idx="360">
                  <c:v>31229</c:v>
                </c:pt>
                <c:pt idx="361">
                  <c:v>31260</c:v>
                </c:pt>
                <c:pt idx="362">
                  <c:v>31291</c:v>
                </c:pt>
                <c:pt idx="363">
                  <c:v>31321</c:v>
                </c:pt>
                <c:pt idx="364">
                  <c:v>31352</c:v>
                </c:pt>
                <c:pt idx="365">
                  <c:v>31382</c:v>
                </c:pt>
                <c:pt idx="366">
                  <c:v>31413</c:v>
                </c:pt>
                <c:pt idx="367">
                  <c:v>31444</c:v>
                </c:pt>
                <c:pt idx="368">
                  <c:v>31472</c:v>
                </c:pt>
                <c:pt idx="369">
                  <c:v>31503</c:v>
                </c:pt>
                <c:pt idx="370">
                  <c:v>31533</c:v>
                </c:pt>
                <c:pt idx="371">
                  <c:v>31564</c:v>
                </c:pt>
                <c:pt idx="372">
                  <c:v>31594</c:v>
                </c:pt>
                <c:pt idx="373">
                  <c:v>31625</c:v>
                </c:pt>
                <c:pt idx="374">
                  <c:v>31656</c:v>
                </c:pt>
                <c:pt idx="375">
                  <c:v>31686</c:v>
                </c:pt>
                <c:pt idx="376">
                  <c:v>31717</c:v>
                </c:pt>
                <c:pt idx="377">
                  <c:v>31747</c:v>
                </c:pt>
                <c:pt idx="378">
                  <c:v>31778</c:v>
                </c:pt>
                <c:pt idx="379">
                  <c:v>31809</c:v>
                </c:pt>
                <c:pt idx="380">
                  <c:v>31837</c:v>
                </c:pt>
                <c:pt idx="381">
                  <c:v>31868</c:v>
                </c:pt>
                <c:pt idx="382">
                  <c:v>31898</c:v>
                </c:pt>
                <c:pt idx="383">
                  <c:v>31929</c:v>
                </c:pt>
                <c:pt idx="384">
                  <c:v>31959</c:v>
                </c:pt>
                <c:pt idx="385">
                  <c:v>31990</c:v>
                </c:pt>
                <c:pt idx="386">
                  <c:v>32021</c:v>
                </c:pt>
                <c:pt idx="387">
                  <c:v>32051</c:v>
                </c:pt>
                <c:pt idx="388">
                  <c:v>32082</c:v>
                </c:pt>
                <c:pt idx="389">
                  <c:v>32112</c:v>
                </c:pt>
                <c:pt idx="390">
                  <c:v>32143</c:v>
                </c:pt>
                <c:pt idx="391">
                  <c:v>32174</c:v>
                </c:pt>
                <c:pt idx="392">
                  <c:v>32203</c:v>
                </c:pt>
                <c:pt idx="393">
                  <c:v>32234</c:v>
                </c:pt>
                <c:pt idx="394">
                  <c:v>32264</c:v>
                </c:pt>
                <c:pt idx="395">
                  <c:v>32295</c:v>
                </c:pt>
                <c:pt idx="396">
                  <c:v>32325</c:v>
                </c:pt>
                <c:pt idx="397">
                  <c:v>32356</c:v>
                </c:pt>
                <c:pt idx="398">
                  <c:v>32387</c:v>
                </c:pt>
                <c:pt idx="399">
                  <c:v>32417</c:v>
                </c:pt>
                <c:pt idx="400">
                  <c:v>32448</c:v>
                </c:pt>
                <c:pt idx="401">
                  <c:v>32478</c:v>
                </c:pt>
                <c:pt idx="402">
                  <c:v>32509</c:v>
                </c:pt>
                <c:pt idx="403">
                  <c:v>32540</c:v>
                </c:pt>
                <c:pt idx="404">
                  <c:v>32568</c:v>
                </c:pt>
                <c:pt idx="405">
                  <c:v>32599</c:v>
                </c:pt>
                <c:pt idx="406">
                  <c:v>32629</c:v>
                </c:pt>
                <c:pt idx="407">
                  <c:v>32660</c:v>
                </c:pt>
                <c:pt idx="408">
                  <c:v>32690</c:v>
                </c:pt>
                <c:pt idx="409">
                  <c:v>32721</c:v>
                </c:pt>
                <c:pt idx="410">
                  <c:v>32752</c:v>
                </c:pt>
                <c:pt idx="411">
                  <c:v>32782</c:v>
                </c:pt>
                <c:pt idx="412">
                  <c:v>32813</c:v>
                </c:pt>
                <c:pt idx="413">
                  <c:v>32843</c:v>
                </c:pt>
                <c:pt idx="414">
                  <c:v>32874</c:v>
                </c:pt>
                <c:pt idx="415">
                  <c:v>32905</c:v>
                </c:pt>
                <c:pt idx="416">
                  <c:v>32933</c:v>
                </c:pt>
                <c:pt idx="417">
                  <c:v>32964</c:v>
                </c:pt>
                <c:pt idx="418">
                  <c:v>32994</c:v>
                </c:pt>
                <c:pt idx="419">
                  <c:v>33025</c:v>
                </c:pt>
                <c:pt idx="420">
                  <c:v>33055</c:v>
                </c:pt>
                <c:pt idx="421">
                  <c:v>33086</c:v>
                </c:pt>
                <c:pt idx="422">
                  <c:v>33117</c:v>
                </c:pt>
                <c:pt idx="423">
                  <c:v>33147</c:v>
                </c:pt>
                <c:pt idx="424">
                  <c:v>33178</c:v>
                </c:pt>
                <c:pt idx="425">
                  <c:v>33208</c:v>
                </c:pt>
                <c:pt idx="426">
                  <c:v>33239</c:v>
                </c:pt>
                <c:pt idx="427">
                  <c:v>33270</c:v>
                </c:pt>
                <c:pt idx="428">
                  <c:v>33298</c:v>
                </c:pt>
                <c:pt idx="429">
                  <c:v>33329</c:v>
                </c:pt>
                <c:pt idx="430">
                  <c:v>33359</c:v>
                </c:pt>
                <c:pt idx="431">
                  <c:v>33390</c:v>
                </c:pt>
                <c:pt idx="432">
                  <c:v>33420</c:v>
                </c:pt>
                <c:pt idx="433">
                  <c:v>33451</c:v>
                </c:pt>
                <c:pt idx="434">
                  <c:v>33482</c:v>
                </c:pt>
                <c:pt idx="435">
                  <c:v>33512</c:v>
                </c:pt>
                <c:pt idx="436">
                  <c:v>33543</c:v>
                </c:pt>
                <c:pt idx="437">
                  <c:v>33573</c:v>
                </c:pt>
                <c:pt idx="438">
                  <c:v>33604</c:v>
                </c:pt>
                <c:pt idx="439">
                  <c:v>33635</c:v>
                </c:pt>
                <c:pt idx="440">
                  <c:v>33664</c:v>
                </c:pt>
                <c:pt idx="441">
                  <c:v>33695</c:v>
                </c:pt>
                <c:pt idx="442">
                  <c:v>33725</c:v>
                </c:pt>
                <c:pt idx="443">
                  <c:v>33756</c:v>
                </c:pt>
                <c:pt idx="444">
                  <c:v>33786</c:v>
                </c:pt>
                <c:pt idx="445">
                  <c:v>33817</c:v>
                </c:pt>
                <c:pt idx="446">
                  <c:v>33848</c:v>
                </c:pt>
                <c:pt idx="447">
                  <c:v>33878</c:v>
                </c:pt>
                <c:pt idx="448">
                  <c:v>33909</c:v>
                </c:pt>
                <c:pt idx="449">
                  <c:v>33939</c:v>
                </c:pt>
                <c:pt idx="450">
                  <c:v>33970</c:v>
                </c:pt>
                <c:pt idx="451">
                  <c:v>34001</c:v>
                </c:pt>
                <c:pt idx="452">
                  <c:v>34029</c:v>
                </c:pt>
                <c:pt idx="453">
                  <c:v>34060</c:v>
                </c:pt>
                <c:pt idx="454">
                  <c:v>34090</c:v>
                </c:pt>
                <c:pt idx="455">
                  <c:v>34121</c:v>
                </c:pt>
                <c:pt idx="456">
                  <c:v>34151</c:v>
                </c:pt>
                <c:pt idx="457">
                  <c:v>34182</c:v>
                </c:pt>
                <c:pt idx="458">
                  <c:v>34213</c:v>
                </c:pt>
                <c:pt idx="459">
                  <c:v>34243</c:v>
                </c:pt>
                <c:pt idx="460">
                  <c:v>34274</c:v>
                </c:pt>
                <c:pt idx="461">
                  <c:v>34304</c:v>
                </c:pt>
                <c:pt idx="462">
                  <c:v>34335</c:v>
                </c:pt>
                <c:pt idx="463">
                  <c:v>34366</c:v>
                </c:pt>
                <c:pt idx="464">
                  <c:v>34394</c:v>
                </c:pt>
                <c:pt idx="465">
                  <c:v>34425</c:v>
                </c:pt>
                <c:pt idx="466">
                  <c:v>34455</c:v>
                </c:pt>
                <c:pt idx="467">
                  <c:v>34486</c:v>
                </c:pt>
                <c:pt idx="468">
                  <c:v>34516</c:v>
                </c:pt>
                <c:pt idx="469">
                  <c:v>34547</c:v>
                </c:pt>
                <c:pt idx="470">
                  <c:v>34578</c:v>
                </c:pt>
                <c:pt idx="471">
                  <c:v>34608</c:v>
                </c:pt>
                <c:pt idx="472">
                  <c:v>34639</c:v>
                </c:pt>
                <c:pt idx="473">
                  <c:v>34669</c:v>
                </c:pt>
                <c:pt idx="474">
                  <c:v>34700</c:v>
                </c:pt>
                <c:pt idx="475">
                  <c:v>34731</c:v>
                </c:pt>
                <c:pt idx="476">
                  <c:v>34759</c:v>
                </c:pt>
                <c:pt idx="477">
                  <c:v>34790</c:v>
                </c:pt>
                <c:pt idx="478">
                  <c:v>34820</c:v>
                </c:pt>
                <c:pt idx="479">
                  <c:v>34851</c:v>
                </c:pt>
                <c:pt idx="480">
                  <c:v>34881</c:v>
                </c:pt>
                <c:pt idx="481">
                  <c:v>34912</c:v>
                </c:pt>
                <c:pt idx="482">
                  <c:v>34943</c:v>
                </c:pt>
                <c:pt idx="483">
                  <c:v>34973</c:v>
                </c:pt>
                <c:pt idx="484">
                  <c:v>35004</c:v>
                </c:pt>
                <c:pt idx="485">
                  <c:v>35034</c:v>
                </c:pt>
                <c:pt idx="486">
                  <c:v>35065</c:v>
                </c:pt>
                <c:pt idx="487">
                  <c:v>35096</c:v>
                </c:pt>
                <c:pt idx="488">
                  <c:v>35125</c:v>
                </c:pt>
                <c:pt idx="489">
                  <c:v>35156</c:v>
                </c:pt>
                <c:pt idx="490">
                  <c:v>35186</c:v>
                </c:pt>
                <c:pt idx="491">
                  <c:v>35217</c:v>
                </c:pt>
                <c:pt idx="492">
                  <c:v>35247</c:v>
                </c:pt>
                <c:pt idx="493">
                  <c:v>35278</c:v>
                </c:pt>
                <c:pt idx="494">
                  <c:v>35309</c:v>
                </c:pt>
                <c:pt idx="495">
                  <c:v>35339</c:v>
                </c:pt>
                <c:pt idx="496">
                  <c:v>35370</c:v>
                </c:pt>
                <c:pt idx="497">
                  <c:v>35400</c:v>
                </c:pt>
                <c:pt idx="498">
                  <c:v>35431</c:v>
                </c:pt>
                <c:pt idx="499">
                  <c:v>35462</c:v>
                </c:pt>
                <c:pt idx="500">
                  <c:v>35490</c:v>
                </c:pt>
                <c:pt idx="501">
                  <c:v>35521</c:v>
                </c:pt>
                <c:pt idx="502">
                  <c:v>35551</c:v>
                </c:pt>
                <c:pt idx="503">
                  <c:v>35582</c:v>
                </c:pt>
                <c:pt idx="504">
                  <c:v>35612</c:v>
                </c:pt>
                <c:pt idx="505">
                  <c:v>35643</c:v>
                </c:pt>
                <c:pt idx="506">
                  <c:v>35674</c:v>
                </c:pt>
                <c:pt idx="507">
                  <c:v>35704</c:v>
                </c:pt>
                <c:pt idx="508">
                  <c:v>35735</c:v>
                </c:pt>
                <c:pt idx="509">
                  <c:v>35765</c:v>
                </c:pt>
                <c:pt idx="510">
                  <c:v>35796</c:v>
                </c:pt>
                <c:pt idx="511">
                  <c:v>35827</c:v>
                </c:pt>
                <c:pt idx="512">
                  <c:v>35855</c:v>
                </c:pt>
                <c:pt idx="513">
                  <c:v>35886</c:v>
                </c:pt>
                <c:pt idx="514">
                  <c:v>35916</c:v>
                </c:pt>
                <c:pt idx="515">
                  <c:v>35947</c:v>
                </c:pt>
                <c:pt idx="516">
                  <c:v>35977</c:v>
                </c:pt>
                <c:pt idx="517">
                  <c:v>36008</c:v>
                </c:pt>
                <c:pt idx="518">
                  <c:v>36039</c:v>
                </c:pt>
                <c:pt idx="519">
                  <c:v>36069</c:v>
                </c:pt>
                <c:pt idx="520">
                  <c:v>36100</c:v>
                </c:pt>
                <c:pt idx="521">
                  <c:v>36130</c:v>
                </c:pt>
                <c:pt idx="522">
                  <c:v>36161</c:v>
                </c:pt>
                <c:pt idx="523">
                  <c:v>36192</c:v>
                </c:pt>
                <c:pt idx="524">
                  <c:v>36220</c:v>
                </c:pt>
                <c:pt idx="525">
                  <c:v>36251</c:v>
                </c:pt>
                <c:pt idx="526">
                  <c:v>36281</c:v>
                </c:pt>
                <c:pt idx="527">
                  <c:v>36312</c:v>
                </c:pt>
                <c:pt idx="528">
                  <c:v>36342</c:v>
                </c:pt>
                <c:pt idx="529">
                  <c:v>36373</c:v>
                </c:pt>
                <c:pt idx="530">
                  <c:v>36404</c:v>
                </c:pt>
                <c:pt idx="531">
                  <c:v>36434</c:v>
                </c:pt>
                <c:pt idx="532">
                  <c:v>36465</c:v>
                </c:pt>
                <c:pt idx="533">
                  <c:v>36495</c:v>
                </c:pt>
                <c:pt idx="534">
                  <c:v>36526</c:v>
                </c:pt>
                <c:pt idx="535">
                  <c:v>36557</c:v>
                </c:pt>
                <c:pt idx="536">
                  <c:v>36586</c:v>
                </c:pt>
                <c:pt idx="537">
                  <c:v>36617</c:v>
                </c:pt>
                <c:pt idx="538">
                  <c:v>36647</c:v>
                </c:pt>
                <c:pt idx="539">
                  <c:v>36678</c:v>
                </c:pt>
                <c:pt idx="540">
                  <c:v>36708</c:v>
                </c:pt>
                <c:pt idx="541">
                  <c:v>36739</c:v>
                </c:pt>
                <c:pt idx="542">
                  <c:v>36770</c:v>
                </c:pt>
                <c:pt idx="543">
                  <c:v>36800</c:v>
                </c:pt>
                <c:pt idx="544">
                  <c:v>36831</c:v>
                </c:pt>
                <c:pt idx="545">
                  <c:v>36861</c:v>
                </c:pt>
                <c:pt idx="546">
                  <c:v>36892</c:v>
                </c:pt>
                <c:pt idx="547">
                  <c:v>36923</c:v>
                </c:pt>
                <c:pt idx="548">
                  <c:v>36951</c:v>
                </c:pt>
                <c:pt idx="549">
                  <c:v>36982</c:v>
                </c:pt>
                <c:pt idx="550">
                  <c:v>37012</c:v>
                </c:pt>
                <c:pt idx="551">
                  <c:v>37043</c:v>
                </c:pt>
                <c:pt idx="552">
                  <c:v>37073</c:v>
                </c:pt>
                <c:pt idx="553">
                  <c:v>37104</c:v>
                </c:pt>
                <c:pt idx="554">
                  <c:v>37135</c:v>
                </c:pt>
                <c:pt idx="555">
                  <c:v>37165</c:v>
                </c:pt>
                <c:pt idx="556">
                  <c:v>37196</c:v>
                </c:pt>
                <c:pt idx="557">
                  <c:v>37226</c:v>
                </c:pt>
                <c:pt idx="558">
                  <c:v>37257</c:v>
                </c:pt>
                <c:pt idx="559">
                  <c:v>37288</c:v>
                </c:pt>
                <c:pt idx="560">
                  <c:v>37316</c:v>
                </c:pt>
                <c:pt idx="561">
                  <c:v>37347</c:v>
                </c:pt>
                <c:pt idx="562">
                  <c:v>37377</c:v>
                </c:pt>
                <c:pt idx="563">
                  <c:v>37408</c:v>
                </c:pt>
                <c:pt idx="564">
                  <c:v>37438</c:v>
                </c:pt>
                <c:pt idx="565">
                  <c:v>37469</c:v>
                </c:pt>
                <c:pt idx="566">
                  <c:v>37500</c:v>
                </c:pt>
                <c:pt idx="567">
                  <c:v>37530</c:v>
                </c:pt>
                <c:pt idx="568">
                  <c:v>37561</c:v>
                </c:pt>
                <c:pt idx="569">
                  <c:v>37591</c:v>
                </c:pt>
                <c:pt idx="570">
                  <c:v>37622</c:v>
                </c:pt>
                <c:pt idx="571">
                  <c:v>37653</c:v>
                </c:pt>
                <c:pt idx="572">
                  <c:v>37681</c:v>
                </c:pt>
                <c:pt idx="573">
                  <c:v>37712</c:v>
                </c:pt>
                <c:pt idx="574">
                  <c:v>37742</c:v>
                </c:pt>
                <c:pt idx="575">
                  <c:v>37773</c:v>
                </c:pt>
                <c:pt idx="576">
                  <c:v>37803</c:v>
                </c:pt>
                <c:pt idx="577">
                  <c:v>37834</c:v>
                </c:pt>
                <c:pt idx="578">
                  <c:v>37865</c:v>
                </c:pt>
                <c:pt idx="579">
                  <c:v>37895</c:v>
                </c:pt>
                <c:pt idx="580">
                  <c:v>37926</c:v>
                </c:pt>
                <c:pt idx="581">
                  <c:v>37956</c:v>
                </c:pt>
                <c:pt idx="582">
                  <c:v>37987</c:v>
                </c:pt>
                <c:pt idx="583">
                  <c:v>38018</c:v>
                </c:pt>
                <c:pt idx="584">
                  <c:v>38047</c:v>
                </c:pt>
                <c:pt idx="585">
                  <c:v>38078</c:v>
                </c:pt>
                <c:pt idx="586">
                  <c:v>38108</c:v>
                </c:pt>
                <c:pt idx="587">
                  <c:v>38139</c:v>
                </c:pt>
                <c:pt idx="588">
                  <c:v>38169</c:v>
                </c:pt>
                <c:pt idx="589">
                  <c:v>38200</c:v>
                </c:pt>
                <c:pt idx="590">
                  <c:v>38231</c:v>
                </c:pt>
                <c:pt idx="591">
                  <c:v>38261</c:v>
                </c:pt>
                <c:pt idx="592">
                  <c:v>38292</c:v>
                </c:pt>
                <c:pt idx="593">
                  <c:v>38322</c:v>
                </c:pt>
                <c:pt idx="594">
                  <c:v>38353</c:v>
                </c:pt>
                <c:pt idx="595">
                  <c:v>38384</c:v>
                </c:pt>
                <c:pt idx="596">
                  <c:v>38412</c:v>
                </c:pt>
                <c:pt idx="597">
                  <c:v>38443</c:v>
                </c:pt>
                <c:pt idx="598">
                  <c:v>38473</c:v>
                </c:pt>
                <c:pt idx="599">
                  <c:v>38504</c:v>
                </c:pt>
                <c:pt idx="600">
                  <c:v>38534</c:v>
                </c:pt>
                <c:pt idx="601">
                  <c:v>38565</c:v>
                </c:pt>
                <c:pt idx="602">
                  <c:v>38596</c:v>
                </c:pt>
                <c:pt idx="603">
                  <c:v>38626</c:v>
                </c:pt>
                <c:pt idx="604">
                  <c:v>38657</c:v>
                </c:pt>
                <c:pt idx="605">
                  <c:v>38687</c:v>
                </c:pt>
                <c:pt idx="606">
                  <c:v>38718</c:v>
                </c:pt>
                <c:pt idx="607">
                  <c:v>38749</c:v>
                </c:pt>
                <c:pt idx="608">
                  <c:v>38777</c:v>
                </c:pt>
                <c:pt idx="609">
                  <c:v>38808</c:v>
                </c:pt>
                <c:pt idx="610">
                  <c:v>38838</c:v>
                </c:pt>
                <c:pt idx="611">
                  <c:v>38869</c:v>
                </c:pt>
                <c:pt idx="612">
                  <c:v>38899</c:v>
                </c:pt>
                <c:pt idx="613">
                  <c:v>38930</c:v>
                </c:pt>
                <c:pt idx="614">
                  <c:v>38961</c:v>
                </c:pt>
                <c:pt idx="615">
                  <c:v>38991</c:v>
                </c:pt>
                <c:pt idx="616">
                  <c:v>39022</c:v>
                </c:pt>
                <c:pt idx="617">
                  <c:v>39052</c:v>
                </c:pt>
                <c:pt idx="618">
                  <c:v>39083</c:v>
                </c:pt>
                <c:pt idx="619">
                  <c:v>39114</c:v>
                </c:pt>
                <c:pt idx="620">
                  <c:v>39142</c:v>
                </c:pt>
                <c:pt idx="621">
                  <c:v>39173</c:v>
                </c:pt>
                <c:pt idx="622">
                  <c:v>39203</c:v>
                </c:pt>
                <c:pt idx="623">
                  <c:v>39234</c:v>
                </c:pt>
                <c:pt idx="624">
                  <c:v>39264</c:v>
                </c:pt>
                <c:pt idx="625">
                  <c:v>39295</c:v>
                </c:pt>
                <c:pt idx="626">
                  <c:v>39326</c:v>
                </c:pt>
                <c:pt idx="627">
                  <c:v>39356</c:v>
                </c:pt>
                <c:pt idx="628">
                  <c:v>39387</c:v>
                </c:pt>
                <c:pt idx="629">
                  <c:v>39417</c:v>
                </c:pt>
                <c:pt idx="630">
                  <c:v>39448</c:v>
                </c:pt>
                <c:pt idx="631">
                  <c:v>39479</c:v>
                </c:pt>
                <c:pt idx="632">
                  <c:v>39508</c:v>
                </c:pt>
                <c:pt idx="633">
                  <c:v>39539</c:v>
                </c:pt>
                <c:pt idx="634">
                  <c:v>39569</c:v>
                </c:pt>
                <c:pt idx="635">
                  <c:v>39600</c:v>
                </c:pt>
                <c:pt idx="636">
                  <c:v>39630</c:v>
                </c:pt>
                <c:pt idx="637">
                  <c:v>39661</c:v>
                </c:pt>
                <c:pt idx="638">
                  <c:v>39692</c:v>
                </c:pt>
                <c:pt idx="639">
                  <c:v>39722</c:v>
                </c:pt>
                <c:pt idx="640">
                  <c:v>39753</c:v>
                </c:pt>
                <c:pt idx="641">
                  <c:v>39783</c:v>
                </c:pt>
                <c:pt idx="642">
                  <c:v>39814</c:v>
                </c:pt>
                <c:pt idx="643">
                  <c:v>39845</c:v>
                </c:pt>
                <c:pt idx="644">
                  <c:v>39873</c:v>
                </c:pt>
                <c:pt idx="645">
                  <c:v>39904</c:v>
                </c:pt>
                <c:pt idx="646">
                  <c:v>39934</c:v>
                </c:pt>
                <c:pt idx="647">
                  <c:v>39965</c:v>
                </c:pt>
                <c:pt idx="648">
                  <c:v>39995</c:v>
                </c:pt>
                <c:pt idx="649">
                  <c:v>40026</c:v>
                </c:pt>
                <c:pt idx="650">
                  <c:v>40057</c:v>
                </c:pt>
                <c:pt idx="651">
                  <c:v>40087</c:v>
                </c:pt>
                <c:pt idx="652">
                  <c:v>40118</c:v>
                </c:pt>
                <c:pt idx="653">
                  <c:v>40148</c:v>
                </c:pt>
                <c:pt idx="654">
                  <c:v>40179</c:v>
                </c:pt>
                <c:pt idx="655">
                  <c:v>40210</c:v>
                </c:pt>
                <c:pt idx="656">
                  <c:v>40238</c:v>
                </c:pt>
                <c:pt idx="657">
                  <c:v>40269</c:v>
                </c:pt>
                <c:pt idx="658">
                  <c:v>40299</c:v>
                </c:pt>
                <c:pt idx="659">
                  <c:v>40330</c:v>
                </c:pt>
                <c:pt idx="660">
                  <c:v>40360</c:v>
                </c:pt>
                <c:pt idx="661">
                  <c:v>40391</c:v>
                </c:pt>
                <c:pt idx="662">
                  <c:v>40422</c:v>
                </c:pt>
                <c:pt idx="663">
                  <c:v>40452</c:v>
                </c:pt>
                <c:pt idx="664">
                  <c:v>40483</c:v>
                </c:pt>
                <c:pt idx="665">
                  <c:v>40513</c:v>
                </c:pt>
                <c:pt idx="666">
                  <c:v>40544</c:v>
                </c:pt>
                <c:pt idx="667">
                  <c:v>40575</c:v>
                </c:pt>
                <c:pt idx="668">
                  <c:v>40603</c:v>
                </c:pt>
                <c:pt idx="669">
                  <c:v>40634</c:v>
                </c:pt>
                <c:pt idx="670">
                  <c:v>40664</c:v>
                </c:pt>
                <c:pt idx="671">
                  <c:v>40695</c:v>
                </c:pt>
                <c:pt idx="672">
                  <c:v>40725</c:v>
                </c:pt>
                <c:pt idx="673">
                  <c:v>40756</c:v>
                </c:pt>
                <c:pt idx="674">
                  <c:v>40787</c:v>
                </c:pt>
                <c:pt idx="675">
                  <c:v>40817</c:v>
                </c:pt>
                <c:pt idx="676">
                  <c:v>40848</c:v>
                </c:pt>
                <c:pt idx="677">
                  <c:v>40878</c:v>
                </c:pt>
                <c:pt idx="678">
                  <c:v>40909</c:v>
                </c:pt>
                <c:pt idx="679">
                  <c:v>40940</c:v>
                </c:pt>
                <c:pt idx="680">
                  <c:v>40969</c:v>
                </c:pt>
                <c:pt idx="681">
                  <c:v>41000</c:v>
                </c:pt>
                <c:pt idx="682">
                  <c:v>41030</c:v>
                </c:pt>
                <c:pt idx="683">
                  <c:v>41061</c:v>
                </c:pt>
                <c:pt idx="684">
                  <c:v>41091</c:v>
                </c:pt>
                <c:pt idx="685">
                  <c:v>41122</c:v>
                </c:pt>
                <c:pt idx="686">
                  <c:v>41153</c:v>
                </c:pt>
                <c:pt idx="687">
                  <c:v>41183</c:v>
                </c:pt>
                <c:pt idx="688">
                  <c:v>41214</c:v>
                </c:pt>
                <c:pt idx="689">
                  <c:v>41244</c:v>
                </c:pt>
                <c:pt idx="690">
                  <c:v>41275</c:v>
                </c:pt>
                <c:pt idx="691">
                  <c:v>41306</c:v>
                </c:pt>
                <c:pt idx="692">
                  <c:v>41334</c:v>
                </c:pt>
                <c:pt idx="693">
                  <c:v>41365</c:v>
                </c:pt>
                <c:pt idx="694">
                  <c:v>41395</c:v>
                </c:pt>
                <c:pt idx="695">
                  <c:v>41426</c:v>
                </c:pt>
                <c:pt idx="696">
                  <c:v>41456</c:v>
                </c:pt>
                <c:pt idx="697">
                  <c:v>41487</c:v>
                </c:pt>
                <c:pt idx="698">
                  <c:v>41518</c:v>
                </c:pt>
                <c:pt idx="699">
                  <c:v>41548</c:v>
                </c:pt>
                <c:pt idx="700">
                  <c:v>41579</c:v>
                </c:pt>
                <c:pt idx="701">
                  <c:v>41609</c:v>
                </c:pt>
                <c:pt idx="702">
                  <c:v>41640</c:v>
                </c:pt>
                <c:pt idx="703">
                  <c:v>41671</c:v>
                </c:pt>
                <c:pt idx="704">
                  <c:v>41699</c:v>
                </c:pt>
                <c:pt idx="705">
                  <c:v>41730</c:v>
                </c:pt>
                <c:pt idx="706">
                  <c:v>41760</c:v>
                </c:pt>
                <c:pt idx="707">
                  <c:v>41791</c:v>
                </c:pt>
                <c:pt idx="708">
                  <c:v>41821</c:v>
                </c:pt>
                <c:pt idx="709">
                  <c:v>41852</c:v>
                </c:pt>
                <c:pt idx="710">
                  <c:v>41883</c:v>
                </c:pt>
                <c:pt idx="711">
                  <c:v>41913</c:v>
                </c:pt>
                <c:pt idx="712">
                  <c:v>41944</c:v>
                </c:pt>
                <c:pt idx="713">
                  <c:v>41974</c:v>
                </c:pt>
                <c:pt idx="714">
                  <c:v>42005</c:v>
                </c:pt>
                <c:pt idx="715">
                  <c:v>42036</c:v>
                </c:pt>
                <c:pt idx="716">
                  <c:v>42064</c:v>
                </c:pt>
                <c:pt idx="717">
                  <c:v>42095</c:v>
                </c:pt>
                <c:pt idx="718">
                  <c:v>42125</c:v>
                </c:pt>
                <c:pt idx="719">
                  <c:v>42156</c:v>
                </c:pt>
                <c:pt idx="720">
                  <c:v>42186</c:v>
                </c:pt>
                <c:pt idx="721">
                  <c:v>42217</c:v>
                </c:pt>
                <c:pt idx="722">
                  <c:v>42248</c:v>
                </c:pt>
                <c:pt idx="723">
                  <c:v>42278</c:v>
                </c:pt>
                <c:pt idx="724">
                  <c:v>42309</c:v>
                </c:pt>
                <c:pt idx="725">
                  <c:v>42339</c:v>
                </c:pt>
                <c:pt idx="726">
                  <c:v>42370</c:v>
                </c:pt>
                <c:pt idx="727">
                  <c:v>42401</c:v>
                </c:pt>
                <c:pt idx="728">
                  <c:v>42430</c:v>
                </c:pt>
                <c:pt idx="729">
                  <c:v>42461</c:v>
                </c:pt>
                <c:pt idx="730">
                  <c:v>42491</c:v>
                </c:pt>
                <c:pt idx="731">
                  <c:v>42522</c:v>
                </c:pt>
                <c:pt idx="732">
                  <c:v>42552</c:v>
                </c:pt>
                <c:pt idx="733">
                  <c:v>42583</c:v>
                </c:pt>
                <c:pt idx="734">
                  <c:v>42614</c:v>
                </c:pt>
                <c:pt idx="735">
                  <c:v>42644</c:v>
                </c:pt>
                <c:pt idx="736">
                  <c:v>42675</c:v>
                </c:pt>
                <c:pt idx="737">
                  <c:v>42705</c:v>
                </c:pt>
                <c:pt idx="738">
                  <c:v>42736</c:v>
                </c:pt>
                <c:pt idx="739">
                  <c:v>42767</c:v>
                </c:pt>
                <c:pt idx="740">
                  <c:v>42795</c:v>
                </c:pt>
                <c:pt idx="741">
                  <c:v>42826</c:v>
                </c:pt>
                <c:pt idx="742">
                  <c:v>42856</c:v>
                </c:pt>
                <c:pt idx="743">
                  <c:v>42887</c:v>
                </c:pt>
                <c:pt idx="744">
                  <c:v>42917</c:v>
                </c:pt>
                <c:pt idx="745">
                  <c:v>42918</c:v>
                </c:pt>
                <c:pt idx="746">
                  <c:v>42919</c:v>
                </c:pt>
                <c:pt idx="747">
                  <c:v>42920</c:v>
                </c:pt>
                <c:pt idx="748">
                  <c:v>42921</c:v>
                </c:pt>
                <c:pt idx="749">
                  <c:v>42922</c:v>
                </c:pt>
              </c:numCache>
            </c:numRef>
          </c:cat>
          <c:val>
            <c:numRef>
              <c:f>'[2017-08-30 1.3.1.IPC_Total nacional - IQY.xlsx]Sheet1'!$J$22:$J$771</c:f>
              <c:numCache>
                <c:formatCode>General</c:formatCode>
                <c:ptCount val="750"/>
                <c:pt idx="570" formatCode="0%">
                  <c:v>0.05</c:v>
                </c:pt>
                <c:pt idx="571" formatCode="0%">
                  <c:v>0.05</c:v>
                </c:pt>
                <c:pt idx="572" formatCode="0%">
                  <c:v>0.05</c:v>
                </c:pt>
                <c:pt idx="573" formatCode="0%">
                  <c:v>0.05</c:v>
                </c:pt>
                <c:pt idx="574" formatCode="0%">
                  <c:v>0.05</c:v>
                </c:pt>
                <c:pt idx="575" formatCode="0%">
                  <c:v>0.05</c:v>
                </c:pt>
                <c:pt idx="576" formatCode="0%">
                  <c:v>0.05</c:v>
                </c:pt>
                <c:pt idx="577" formatCode="0%">
                  <c:v>0.05</c:v>
                </c:pt>
                <c:pt idx="578" formatCode="0%">
                  <c:v>0.05</c:v>
                </c:pt>
                <c:pt idx="579" formatCode="0%">
                  <c:v>0.05</c:v>
                </c:pt>
                <c:pt idx="580" formatCode="0%">
                  <c:v>0.05</c:v>
                </c:pt>
                <c:pt idx="581" formatCode="0%">
                  <c:v>0.05</c:v>
                </c:pt>
                <c:pt idx="582" formatCode="0%">
                  <c:v>0.05</c:v>
                </c:pt>
                <c:pt idx="583" formatCode="0%">
                  <c:v>0.05</c:v>
                </c:pt>
                <c:pt idx="584" formatCode="0%">
                  <c:v>0.05</c:v>
                </c:pt>
                <c:pt idx="585" formatCode="0%">
                  <c:v>0.05</c:v>
                </c:pt>
                <c:pt idx="586" formatCode="0%">
                  <c:v>0.05</c:v>
                </c:pt>
                <c:pt idx="587" formatCode="0%">
                  <c:v>0.05</c:v>
                </c:pt>
                <c:pt idx="588" formatCode="0%">
                  <c:v>0.05</c:v>
                </c:pt>
                <c:pt idx="589" formatCode="0%">
                  <c:v>0.05</c:v>
                </c:pt>
                <c:pt idx="590" formatCode="0%">
                  <c:v>0.05</c:v>
                </c:pt>
                <c:pt idx="591" formatCode="0%">
                  <c:v>0.05</c:v>
                </c:pt>
                <c:pt idx="592" formatCode="0%">
                  <c:v>0.05</c:v>
                </c:pt>
                <c:pt idx="593" formatCode="0%">
                  <c:v>0.05</c:v>
                </c:pt>
                <c:pt idx="594" formatCode="0%">
                  <c:v>4.4999999999999998E-2</c:v>
                </c:pt>
                <c:pt idx="595" formatCode="0%">
                  <c:v>4.4999999999999998E-2</c:v>
                </c:pt>
                <c:pt idx="596" formatCode="0%">
                  <c:v>4.4999999999999998E-2</c:v>
                </c:pt>
                <c:pt idx="597" formatCode="0%">
                  <c:v>4.4999999999999998E-2</c:v>
                </c:pt>
                <c:pt idx="598" formatCode="0%">
                  <c:v>4.4999999999999998E-2</c:v>
                </c:pt>
                <c:pt idx="599" formatCode="0%">
                  <c:v>4.4999999999999998E-2</c:v>
                </c:pt>
                <c:pt idx="600" formatCode="0%">
                  <c:v>4.4999999999999998E-2</c:v>
                </c:pt>
                <c:pt idx="601" formatCode="0%">
                  <c:v>4.4999999999999998E-2</c:v>
                </c:pt>
                <c:pt idx="602" formatCode="0%">
                  <c:v>4.4999999999999998E-2</c:v>
                </c:pt>
                <c:pt idx="603" formatCode="0%">
                  <c:v>4.4999999999999998E-2</c:v>
                </c:pt>
                <c:pt idx="604" formatCode="0%">
                  <c:v>4.4999999999999998E-2</c:v>
                </c:pt>
                <c:pt idx="605" formatCode="0%">
                  <c:v>4.4999999999999998E-2</c:v>
                </c:pt>
                <c:pt idx="606" formatCode="0%">
                  <c:v>0.04</c:v>
                </c:pt>
                <c:pt idx="607" formatCode="0%">
                  <c:v>0.04</c:v>
                </c:pt>
                <c:pt idx="608" formatCode="0%">
                  <c:v>0.04</c:v>
                </c:pt>
                <c:pt idx="609" formatCode="0%">
                  <c:v>0.04</c:v>
                </c:pt>
                <c:pt idx="610" formatCode="0%">
                  <c:v>0.04</c:v>
                </c:pt>
                <c:pt idx="611" formatCode="0%">
                  <c:v>0.04</c:v>
                </c:pt>
                <c:pt idx="612" formatCode="0%">
                  <c:v>0.04</c:v>
                </c:pt>
                <c:pt idx="613" formatCode="0%">
                  <c:v>0.04</c:v>
                </c:pt>
                <c:pt idx="614" formatCode="0%">
                  <c:v>0.04</c:v>
                </c:pt>
                <c:pt idx="615" formatCode="0%">
                  <c:v>0.04</c:v>
                </c:pt>
                <c:pt idx="616" formatCode="0%">
                  <c:v>0.04</c:v>
                </c:pt>
                <c:pt idx="617" formatCode="0%">
                  <c:v>0.04</c:v>
                </c:pt>
                <c:pt idx="618" formatCode="0%">
                  <c:v>3.5000000000000003E-2</c:v>
                </c:pt>
                <c:pt idx="619" formatCode="0%">
                  <c:v>3.5000000000000003E-2</c:v>
                </c:pt>
                <c:pt idx="620" formatCode="0%">
                  <c:v>3.5000000000000003E-2</c:v>
                </c:pt>
                <c:pt idx="621" formatCode="0%">
                  <c:v>3.5000000000000003E-2</c:v>
                </c:pt>
                <c:pt idx="622" formatCode="0%">
                  <c:v>3.5000000000000003E-2</c:v>
                </c:pt>
                <c:pt idx="623" formatCode="0%">
                  <c:v>3.5000000000000003E-2</c:v>
                </c:pt>
                <c:pt idx="624" formatCode="0%">
                  <c:v>3.5000000000000003E-2</c:v>
                </c:pt>
                <c:pt idx="625" formatCode="0%">
                  <c:v>3.5000000000000003E-2</c:v>
                </c:pt>
                <c:pt idx="626" formatCode="0%">
                  <c:v>3.5000000000000003E-2</c:v>
                </c:pt>
                <c:pt idx="627" formatCode="0%">
                  <c:v>3.5000000000000003E-2</c:v>
                </c:pt>
                <c:pt idx="628" formatCode="0%">
                  <c:v>3.5000000000000003E-2</c:v>
                </c:pt>
                <c:pt idx="629" formatCode="0%">
                  <c:v>3.5000000000000003E-2</c:v>
                </c:pt>
                <c:pt idx="630" formatCode="0%">
                  <c:v>3.5000000000000003E-2</c:v>
                </c:pt>
                <c:pt idx="631" formatCode="0%">
                  <c:v>3.5000000000000003E-2</c:v>
                </c:pt>
                <c:pt idx="632" formatCode="0%">
                  <c:v>3.5000000000000003E-2</c:v>
                </c:pt>
                <c:pt idx="633" formatCode="0%">
                  <c:v>3.5000000000000003E-2</c:v>
                </c:pt>
                <c:pt idx="634" formatCode="0%">
                  <c:v>3.5000000000000003E-2</c:v>
                </c:pt>
                <c:pt idx="635" formatCode="0%">
                  <c:v>3.5000000000000003E-2</c:v>
                </c:pt>
                <c:pt idx="636" formatCode="0%">
                  <c:v>3.5000000000000003E-2</c:v>
                </c:pt>
                <c:pt idx="637" formatCode="0%">
                  <c:v>3.5000000000000003E-2</c:v>
                </c:pt>
                <c:pt idx="638" formatCode="0%">
                  <c:v>3.5000000000000003E-2</c:v>
                </c:pt>
                <c:pt idx="639" formatCode="0%">
                  <c:v>3.5000000000000003E-2</c:v>
                </c:pt>
                <c:pt idx="640" formatCode="0%">
                  <c:v>3.5000000000000003E-2</c:v>
                </c:pt>
                <c:pt idx="641" formatCode="0%">
                  <c:v>3.5000000000000003E-2</c:v>
                </c:pt>
                <c:pt idx="642" formatCode="0%">
                  <c:v>4.4999999999999998E-2</c:v>
                </c:pt>
                <c:pt idx="643" formatCode="0%">
                  <c:v>4.4999999999999998E-2</c:v>
                </c:pt>
                <c:pt idx="644" formatCode="0%">
                  <c:v>4.4999999999999998E-2</c:v>
                </c:pt>
                <c:pt idx="645" formatCode="0%">
                  <c:v>4.4999999999999998E-2</c:v>
                </c:pt>
                <c:pt idx="646" formatCode="0%">
                  <c:v>4.4999999999999998E-2</c:v>
                </c:pt>
                <c:pt idx="647" formatCode="0%">
                  <c:v>4.4999999999999998E-2</c:v>
                </c:pt>
                <c:pt idx="648" formatCode="0%">
                  <c:v>4.4999999999999998E-2</c:v>
                </c:pt>
                <c:pt idx="649" formatCode="0%">
                  <c:v>4.4999999999999998E-2</c:v>
                </c:pt>
                <c:pt idx="650" formatCode="0%">
                  <c:v>4.4999999999999998E-2</c:v>
                </c:pt>
                <c:pt idx="651" formatCode="0%">
                  <c:v>4.4999999999999998E-2</c:v>
                </c:pt>
                <c:pt idx="652" formatCode="0%">
                  <c:v>4.4999999999999998E-2</c:v>
                </c:pt>
                <c:pt idx="653" formatCode="0%">
                  <c:v>4.4999999999999998E-2</c:v>
                </c:pt>
                <c:pt idx="654" formatCode="0%">
                  <c:v>0.02</c:v>
                </c:pt>
                <c:pt idx="655" formatCode="0%">
                  <c:v>0.02</c:v>
                </c:pt>
                <c:pt idx="656" formatCode="0%">
                  <c:v>0.02</c:v>
                </c:pt>
                <c:pt idx="657" formatCode="0%">
                  <c:v>0.02</c:v>
                </c:pt>
                <c:pt idx="658" formatCode="0%">
                  <c:v>0.02</c:v>
                </c:pt>
                <c:pt idx="659" formatCode="0%">
                  <c:v>0.02</c:v>
                </c:pt>
                <c:pt idx="660" formatCode="0%">
                  <c:v>0.02</c:v>
                </c:pt>
                <c:pt idx="661" formatCode="0%">
                  <c:v>0.02</c:v>
                </c:pt>
                <c:pt idx="662" formatCode="0%">
                  <c:v>0.02</c:v>
                </c:pt>
                <c:pt idx="663" formatCode="0%">
                  <c:v>0.02</c:v>
                </c:pt>
                <c:pt idx="664" formatCode="0%">
                  <c:v>0.02</c:v>
                </c:pt>
                <c:pt idx="665" formatCode="0%">
                  <c:v>0.02</c:v>
                </c:pt>
                <c:pt idx="666" formatCode="0%">
                  <c:v>0.02</c:v>
                </c:pt>
                <c:pt idx="667" formatCode="0%">
                  <c:v>0.02</c:v>
                </c:pt>
                <c:pt idx="668" formatCode="0%">
                  <c:v>0.02</c:v>
                </c:pt>
                <c:pt idx="669" formatCode="0%">
                  <c:v>0.02</c:v>
                </c:pt>
                <c:pt idx="670" formatCode="0%">
                  <c:v>0.02</c:v>
                </c:pt>
                <c:pt idx="671" formatCode="0%">
                  <c:v>0.02</c:v>
                </c:pt>
                <c:pt idx="672" formatCode="0%">
                  <c:v>0.02</c:v>
                </c:pt>
                <c:pt idx="673" formatCode="0%">
                  <c:v>0.02</c:v>
                </c:pt>
                <c:pt idx="674" formatCode="0%">
                  <c:v>0.02</c:v>
                </c:pt>
                <c:pt idx="675" formatCode="0%">
                  <c:v>0.02</c:v>
                </c:pt>
                <c:pt idx="676" formatCode="0%">
                  <c:v>0.02</c:v>
                </c:pt>
                <c:pt idx="677" formatCode="0%">
                  <c:v>0.02</c:v>
                </c:pt>
                <c:pt idx="678" formatCode="0%">
                  <c:v>0.02</c:v>
                </c:pt>
                <c:pt idx="679" formatCode="0%">
                  <c:v>0.02</c:v>
                </c:pt>
                <c:pt idx="680" formatCode="0%">
                  <c:v>0.02</c:v>
                </c:pt>
                <c:pt idx="681" formatCode="0%">
                  <c:v>0.02</c:v>
                </c:pt>
                <c:pt idx="682" formatCode="0%">
                  <c:v>0.02</c:v>
                </c:pt>
                <c:pt idx="683" formatCode="0%">
                  <c:v>0.02</c:v>
                </c:pt>
                <c:pt idx="684" formatCode="0%">
                  <c:v>0.02</c:v>
                </c:pt>
                <c:pt idx="685" formatCode="0%">
                  <c:v>0.02</c:v>
                </c:pt>
                <c:pt idx="686" formatCode="0%">
                  <c:v>0.02</c:v>
                </c:pt>
                <c:pt idx="687" formatCode="0%">
                  <c:v>0.02</c:v>
                </c:pt>
                <c:pt idx="688" formatCode="0%">
                  <c:v>0.02</c:v>
                </c:pt>
                <c:pt idx="689" formatCode="0%">
                  <c:v>0.02</c:v>
                </c:pt>
                <c:pt idx="690" formatCode="0%">
                  <c:v>0.02</c:v>
                </c:pt>
                <c:pt idx="691" formatCode="0%">
                  <c:v>0.02</c:v>
                </c:pt>
                <c:pt idx="692" formatCode="0%">
                  <c:v>0.02</c:v>
                </c:pt>
                <c:pt idx="693" formatCode="0%">
                  <c:v>0.02</c:v>
                </c:pt>
                <c:pt idx="694" formatCode="0%">
                  <c:v>0.02</c:v>
                </c:pt>
                <c:pt idx="695" formatCode="0%">
                  <c:v>0.02</c:v>
                </c:pt>
                <c:pt idx="696" formatCode="0%">
                  <c:v>0.02</c:v>
                </c:pt>
                <c:pt idx="697" formatCode="0%">
                  <c:v>0.02</c:v>
                </c:pt>
                <c:pt idx="698" formatCode="0%">
                  <c:v>0.02</c:v>
                </c:pt>
                <c:pt idx="699" formatCode="0%">
                  <c:v>0.02</c:v>
                </c:pt>
                <c:pt idx="700" formatCode="0%">
                  <c:v>0.02</c:v>
                </c:pt>
                <c:pt idx="701" formatCode="0%">
                  <c:v>0.02</c:v>
                </c:pt>
                <c:pt idx="702" formatCode="0%">
                  <c:v>0.02</c:v>
                </c:pt>
                <c:pt idx="703" formatCode="0%">
                  <c:v>0.02</c:v>
                </c:pt>
                <c:pt idx="704" formatCode="0%">
                  <c:v>0.02</c:v>
                </c:pt>
                <c:pt idx="705" formatCode="0%">
                  <c:v>0.02</c:v>
                </c:pt>
                <c:pt idx="706" formatCode="0%">
                  <c:v>0.02</c:v>
                </c:pt>
                <c:pt idx="707" formatCode="0%">
                  <c:v>0.02</c:v>
                </c:pt>
                <c:pt idx="708" formatCode="0%">
                  <c:v>0.02</c:v>
                </c:pt>
                <c:pt idx="709" formatCode="0%">
                  <c:v>0.02</c:v>
                </c:pt>
                <c:pt idx="710" formatCode="0%">
                  <c:v>0.02</c:v>
                </c:pt>
                <c:pt idx="711" formatCode="0%">
                  <c:v>0.02</c:v>
                </c:pt>
                <c:pt idx="712" formatCode="0%">
                  <c:v>0.02</c:v>
                </c:pt>
                <c:pt idx="713" formatCode="0%">
                  <c:v>0.02</c:v>
                </c:pt>
                <c:pt idx="714" formatCode="0%">
                  <c:v>0.02</c:v>
                </c:pt>
                <c:pt idx="715" formatCode="0%">
                  <c:v>0.02</c:v>
                </c:pt>
                <c:pt idx="716" formatCode="0%">
                  <c:v>0.02</c:v>
                </c:pt>
                <c:pt idx="717" formatCode="0%">
                  <c:v>0.02</c:v>
                </c:pt>
                <c:pt idx="718" formatCode="0%">
                  <c:v>0.02</c:v>
                </c:pt>
                <c:pt idx="719" formatCode="0%">
                  <c:v>0.02</c:v>
                </c:pt>
                <c:pt idx="720" formatCode="0%">
                  <c:v>0.02</c:v>
                </c:pt>
                <c:pt idx="721" formatCode="0%">
                  <c:v>0.02</c:v>
                </c:pt>
                <c:pt idx="722" formatCode="0%">
                  <c:v>0.02</c:v>
                </c:pt>
                <c:pt idx="723" formatCode="0%">
                  <c:v>0.02</c:v>
                </c:pt>
                <c:pt idx="724" formatCode="0%">
                  <c:v>0.02</c:v>
                </c:pt>
                <c:pt idx="725" formatCode="0%">
                  <c:v>0.02</c:v>
                </c:pt>
                <c:pt idx="726" formatCode="0%">
                  <c:v>0.02</c:v>
                </c:pt>
                <c:pt idx="727" formatCode="0%">
                  <c:v>0.02</c:v>
                </c:pt>
                <c:pt idx="728" formatCode="0%">
                  <c:v>0.02</c:v>
                </c:pt>
                <c:pt idx="729" formatCode="0%">
                  <c:v>0.02</c:v>
                </c:pt>
                <c:pt idx="730" formatCode="0%">
                  <c:v>0.02</c:v>
                </c:pt>
                <c:pt idx="731" formatCode="0%">
                  <c:v>0.02</c:v>
                </c:pt>
                <c:pt idx="732" formatCode="0%">
                  <c:v>0.02</c:v>
                </c:pt>
                <c:pt idx="733" formatCode="0%">
                  <c:v>0.02</c:v>
                </c:pt>
                <c:pt idx="734" formatCode="0%">
                  <c:v>0.02</c:v>
                </c:pt>
                <c:pt idx="735" formatCode="0%">
                  <c:v>0.02</c:v>
                </c:pt>
                <c:pt idx="736" formatCode="0%">
                  <c:v>0.02</c:v>
                </c:pt>
                <c:pt idx="737" formatCode="0%">
                  <c:v>0.02</c:v>
                </c:pt>
                <c:pt idx="738" formatCode="0%">
                  <c:v>0.02</c:v>
                </c:pt>
                <c:pt idx="739" formatCode="0%">
                  <c:v>0.02</c:v>
                </c:pt>
                <c:pt idx="740" formatCode="0%">
                  <c:v>0.02</c:v>
                </c:pt>
                <c:pt idx="741" formatCode="0%">
                  <c:v>0.02</c:v>
                </c:pt>
                <c:pt idx="742" formatCode="0%">
                  <c:v>0.02</c:v>
                </c:pt>
                <c:pt idx="743" formatCode="0%">
                  <c:v>0.02</c:v>
                </c:pt>
                <c:pt idx="744" formatCode="0%">
                  <c:v>0.02</c:v>
                </c:pt>
                <c:pt idx="745" formatCode="0%">
                  <c:v>0.02</c:v>
                </c:pt>
                <c:pt idx="746" formatCode="0%">
                  <c:v>0.02</c:v>
                </c:pt>
                <c:pt idx="747" formatCode="0%">
                  <c:v>0.02</c:v>
                </c:pt>
                <c:pt idx="748" formatCode="0%">
                  <c:v>0.02</c:v>
                </c:pt>
                <c:pt idx="749" formatCode="0%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56-4011-B296-F80F8510F6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27002480"/>
        <c:axId val="1793346208"/>
      </c:areaChart>
      <c:lineChart>
        <c:grouping val="standard"/>
        <c:varyColors val="0"/>
        <c:ser>
          <c:idx val="0"/>
          <c:order val="0"/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'[2017-08-30 1.3.1.IPC_Total nacional - IQY.xlsx]Sheet1'!$B$22:$B$771</c:f>
              <c:numCache>
                <c:formatCode>yyyy</c:formatCode>
                <c:ptCount val="750"/>
                <c:pt idx="0">
                  <c:v>20271</c:v>
                </c:pt>
                <c:pt idx="1">
                  <c:v>20302</c:v>
                </c:pt>
                <c:pt idx="2">
                  <c:v>20333</c:v>
                </c:pt>
                <c:pt idx="3">
                  <c:v>20363</c:v>
                </c:pt>
                <c:pt idx="4">
                  <c:v>20394</c:v>
                </c:pt>
                <c:pt idx="5">
                  <c:v>20424</c:v>
                </c:pt>
                <c:pt idx="6">
                  <c:v>20455</c:v>
                </c:pt>
                <c:pt idx="7">
                  <c:v>20486</c:v>
                </c:pt>
                <c:pt idx="8">
                  <c:v>20515</c:v>
                </c:pt>
                <c:pt idx="9">
                  <c:v>20546</c:v>
                </c:pt>
                <c:pt idx="10">
                  <c:v>20576</c:v>
                </c:pt>
                <c:pt idx="11">
                  <c:v>20607</c:v>
                </c:pt>
                <c:pt idx="12">
                  <c:v>20637</c:v>
                </c:pt>
                <c:pt idx="13">
                  <c:v>20668</c:v>
                </c:pt>
                <c:pt idx="14">
                  <c:v>20699</c:v>
                </c:pt>
                <c:pt idx="15">
                  <c:v>20729</c:v>
                </c:pt>
                <c:pt idx="16">
                  <c:v>20760</c:v>
                </c:pt>
                <c:pt idx="17">
                  <c:v>20790</c:v>
                </c:pt>
                <c:pt idx="18">
                  <c:v>20821</c:v>
                </c:pt>
                <c:pt idx="19">
                  <c:v>20852</c:v>
                </c:pt>
                <c:pt idx="20">
                  <c:v>20880</c:v>
                </c:pt>
                <c:pt idx="21">
                  <c:v>20911</c:v>
                </c:pt>
                <c:pt idx="22">
                  <c:v>20941</c:v>
                </c:pt>
                <c:pt idx="23">
                  <c:v>20972</c:v>
                </c:pt>
                <c:pt idx="24">
                  <c:v>21002</c:v>
                </c:pt>
                <c:pt idx="25">
                  <c:v>21033</c:v>
                </c:pt>
                <c:pt idx="26">
                  <c:v>21064</c:v>
                </c:pt>
                <c:pt idx="27">
                  <c:v>21094</c:v>
                </c:pt>
                <c:pt idx="28">
                  <c:v>21125</c:v>
                </c:pt>
                <c:pt idx="29">
                  <c:v>21155</c:v>
                </c:pt>
                <c:pt idx="30">
                  <c:v>21186</c:v>
                </c:pt>
                <c:pt idx="31">
                  <c:v>21217</c:v>
                </c:pt>
                <c:pt idx="32">
                  <c:v>21245</c:v>
                </c:pt>
                <c:pt idx="33">
                  <c:v>21276</c:v>
                </c:pt>
                <c:pt idx="34">
                  <c:v>21306</c:v>
                </c:pt>
                <c:pt idx="35">
                  <c:v>21337</c:v>
                </c:pt>
                <c:pt idx="36">
                  <c:v>21367</c:v>
                </c:pt>
                <c:pt idx="37">
                  <c:v>21398</c:v>
                </c:pt>
                <c:pt idx="38">
                  <c:v>21429</c:v>
                </c:pt>
                <c:pt idx="39">
                  <c:v>21459</c:v>
                </c:pt>
                <c:pt idx="40">
                  <c:v>21490</c:v>
                </c:pt>
                <c:pt idx="41">
                  <c:v>21520</c:v>
                </c:pt>
                <c:pt idx="42">
                  <c:v>21551</c:v>
                </c:pt>
                <c:pt idx="43">
                  <c:v>21582</c:v>
                </c:pt>
                <c:pt idx="44">
                  <c:v>21610</c:v>
                </c:pt>
                <c:pt idx="45">
                  <c:v>21641</c:v>
                </c:pt>
                <c:pt idx="46">
                  <c:v>21671</c:v>
                </c:pt>
                <c:pt idx="47">
                  <c:v>21702</c:v>
                </c:pt>
                <c:pt idx="48">
                  <c:v>21732</c:v>
                </c:pt>
                <c:pt idx="49">
                  <c:v>21763</c:v>
                </c:pt>
                <c:pt idx="50">
                  <c:v>21794</c:v>
                </c:pt>
                <c:pt idx="51">
                  <c:v>21824</c:v>
                </c:pt>
                <c:pt idx="52">
                  <c:v>21855</c:v>
                </c:pt>
                <c:pt idx="53">
                  <c:v>21885</c:v>
                </c:pt>
                <c:pt idx="54">
                  <c:v>21916</c:v>
                </c:pt>
                <c:pt idx="55">
                  <c:v>21947</c:v>
                </c:pt>
                <c:pt idx="56">
                  <c:v>21976</c:v>
                </c:pt>
                <c:pt idx="57">
                  <c:v>22007</c:v>
                </c:pt>
                <c:pt idx="58">
                  <c:v>22037</c:v>
                </c:pt>
                <c:pt idx="59">
                  <c:v>22068</c:v>
                </c:pt>
                <c:pt idx="60">
                  <c:v>22098</c:v>
                </c:pt>
                <c:pt idx="61">
                  <c:v>22129</c:v>
                </c:pt>
                <c:pt idx="62">
                  <c:v>22160</c:v>
                </c:pt>
                <c:pt idx="63">
                  <c:v>22190</c:v>
                </c:pt>
                <c:pt idx="64">
                  <c:v>22221</c:v>
                </c:pt>
                <c:pt idx="65">
                  <c:v>22251</c:v>
                </c:pt>
                <c:pt idx="66">
                  <c:v>22282</c:v>
                </c:pt>
                <c:pt idx="67">
                  <c:v>22313</c:v>
                </c:pt>
                <c:pt idx="68">
                  <c:v>22341</c:v>
                </c:pt>
                <c:pt idx="69">
                  <c:v>22372</c:v>
                </c:pt>
                <c:pt idx="70">
                  <c:v>22402</c:v>
                </c:pt>
                <c:pt idx="71">
                  <c:v>22433</c:v>
                </c:pt>
                <c:pt idx="72">
                  <c:v>22463</c:v>
                </c:pt>
                <c:pt idx="73">
                  <c:v>22494</c:v>
                </c:pt>
                <c:pt idx="74">
                  <c:v>22525</c:v>
                </c:pt>
                <c:pt idx="75">
                  <c:v>22555</c:v>
                </c:pt>
                <c:pt idx="76">
                  <c:v>22586</c:v>
                </c:pt>
                <c:pt idx="77">
                  <c:v>22616</c:v>
                </c:pt>
                <c:pt idx="78">
                  <c:v>22647</c:v>
                </c:pt>
                <c:pt idx="79">
                  <c:v>22678</c:v>
                </c:pt>
                <c:pt idx="80">
                  <c:v>22706</c:v>
                </c:pt>
                <c:pt idx="81">
                  <c:v>22737</c:v>
                </c:pt>
                <c:pt idx="82">
                  <c:v>22767</c:v>
                </c:pt>
                <c:pt idx="83">
                  <c:v>22798</c:v>
                </c:pt>
                <c:pt idx="84">
                  <c:v>22828</c:v>
                </c:pt>
                <c:pt idx="85">
                  <c:v>22859</c:v>
                </c:pt>
                <c:pt idx="86">
                  <c:v>22890</c:v>
                </c:pt>
                <c:pt idx="87">
                  <c:v>22920</c:v>
                </c:pt>
                <c:pt idx="88">
                  <c:v>22951</c:v>
                </c:pt>
                <c:pt idx="89">
                  <c:v>22981</c:v>
                </c:pt>
                <c:pt idx="90">
                  <c:v>23012</c:v>
                </c:pt>
                <c:pt idx="91">
                  <c:v>23043</c:v>
                </c:pt>
                <c:pt idx="92">
                  <c:v>23071</c:v>
                </c:pt>
                <c:pt idx="93">
                  <c:v>23102</c:v>
                </c:pt>
                <c:pt idx="94">
                  <c:v>23132</c:v>
                </c:pt>
                <c:pt idx="95">
                  <c:v>23163</c:v>
                </c:pt>
                <c:pt idx="96">
                  <c:v>23193</c:v>
                </c:pt>
                <c:pt idx="97">
                  <c:v>23224</c:v>
                </c:pt>
                <c:pt idx="98">
                  <c:v>23255</c:v>
                </c:pt>
                <c:pt idx="99">
                  <c:v>23285</c:v>
                </c:pt>
                <c:pt idx="100">
                  <c:v>23316</c:v>
                </c:pt>
                <c:pt idx="101">
                  <c:v>23346</c:v>
                </c:pt>
                <c:pt idx="102">
                  <c:v>23377</c:v>
                </c:pt>
                <c:pt idx="103">
                  <c:v>23408</c:v>
                </c:pt>
                <c:pt idx="104">
                  <c:v>23437</c:v>
                </c:pt>
                <c:pt idx="105">
                  <c:v>23468</c:v>
                </c:pt>
                <c:pt idx="106">
                  <c:v>23498</c:v>
                </c:pt>
                <c:pt idx="107">
                  <c:v>23529</c:v>
                </c:pt>
                <c:pt idx="108">
                  <c:v>23559</c:v>
                </c:pt>
                <c:pt idx="109">
                  <c:v>23590</c:v>
                </c:pt>
                <c:pt idx="110">
                  <c:v>23621</c:v>
                </c:pt>
                <c:pt idx="111">
                  <c:v>23651</c:v>
                </c:pt>
                <c:pt idx="112">
                  <c:v>23682</c:v>
                </c:pt>
                <c:pt idx="113">
                  <c:v>23712</c:v>
                </c:pt>
                <c:pt idx="114">
                  <c:v>23743</c:v>
                </c:pt>
                <c:pt idx="115">
                  <c:v>23774</c:v>
                </c:pt>
                <c:pt idx="116">
                  <c:v>23802</c:v>
                </c:pt>
                <c:pt idx="117">
                  <c:v>23833</c:v>
                </c:pt>
                <c:pt idx="118">
                  <c:v>23863</c:v>
                </c:pt>
                <c:pt idx="119">
                  <c:v>23894</c:v>
                </c:pt>
                <c:pt idx="120">
                  <c:v>23924</c:v>
                </c:pt>
                <c:pt idx="121">
                  <c:v>23955</c:v>
                </c:pt>
                <c:pt idx="122">
                  <c:v>23986</c:v>
                </c:pt>
                <c:pt idx="123">
                  <c:v>24016</c:v>
                </c:pt>
                <c:pt idx="124">
                  <c:v>24047</c:v>
                </c:pt>
                <c:pt idx="125">
                  <c:v>24077</c:v>
                </c:pt>
                <c:pt idx="126">
                  <c:v>24108</c:v>
                </c:pt>
                <c:pt idx="127">
                  <c:v>24139</c:v>
                </c:pt>
                <c:pt idx="128">
                  <c:v>24167</c:v>
                </c:pt>
                <c:pt idx="129">
                  <c:v>24198</c:v>
                </c:pt>
                <c:pt idx="130">
                  <c:v>24228</c:v>
                </c:pt>
                <c:pt idx="131">
                  <c:v>24259</c:v>
                </c:pt>
                <c:pt idx="132">
                  <c:v>24289</c:v>
                </c:pt>
                <c:pt idx="133">
                  <c:v>24320</c:v>
                </c:pt>
                <c:pt idx="134">
                  <c:v>24351</c:v>
                </c:pt>
                <c:pt idx="135">
                  <c:v>24381</c:v>
                </c:pt>
                <c:pt idx="136">
                  <c:v>24412</c:v>
                </c:pt>
                <c:pt idx="137">
                  <c:v>24442</c:v>
                </c:pt>
                <c:pt idx="138">
                  <c:v>24473</c:v>
                </c:pt>
                <c:pt idx="139">
                  <c:v>24504</c:v>
                </c:pt>
                <c:pt idx="140">
                  <c:v>24532</c:v>
                </c:pt>
                <c:pt idx="141">
                  <c:v>24563</c:v>
                </c:pt>
                <c:pt idx="142">
                  <c:v>24593</c:v>
                </c:pt>
                <c:pt idx="143">
                  <c:v>24624</c:v>
                </c:pt>
                <c:pt idx="144">
                  <c:v>24654</c:v>
                </c:pt>
                <c:pt idx="145">
                  <c:v>24685</c:v>
                </c:pt>
                <c:pt idx="146">
                  <c:v>24716</c:v>
                </c:pt>
                <c:pt idx="147">
                  <c:v>24746</c:v>
                </c:pt>
                <c:pt idx="148">
                  <c:v>24777</c:v>
                </c:pt>
                <c:pt idx="149">
                  <c:v>24807</c:v>
                </c:pt>
                <c:pt idx="150">
                  <c:v>24838</c:v>
                </c:pt>
                <c:pt idx="151">
                  <c:v>24869</c:v>
                </c:pt>
                <c:pt idx="152">
                  <c:v>24898</c:v>
                </c:pt>
                <c:pt idx="153">
                  <c:v>24929</c:v>
                </c:pt>
                <c:pt idx="154">
                  <c:v>24959</c:v>
                </c:pt>
                <c:pt idx="155">
                  <c:v>24990</c:v>
                </c:pt>
                <c:pt idx="156">
                  <c:v>25020</c:v>
                </c:pt>
                <c:pt idx="157">
                  <c:v>25051</c:v>
                </c:pt>
                <c:pt idx="158">
                  <c:v>25082</c:v>
                </c:pt>
                <c:pt idx="159">
                  <c:v>25112</c:v>
                </c:pt>
                <c:pt idx="160">
                  <c:v>25143</c:v>
                </c:pt>
                <c:pt idx="161">
                  <c:v>25173</c:v>
                </c:pt>
                <c:pt idx="162">
                  <c:v>25204</c:v>
                </c:pt>
                <c:pt idx="163">
                  <c:v>25235</c:v>
                </c:pt>
                <c:pt idx="164">
                  <c:v>25263</c:v>
                </c:pt>
                <c:pt idx="165">
                  <c:v>25294</c:v>
                </c:pt>
                <c:pt idx="166">
                  <c:v>25324</c:v>
                </c:pt>
                <c:pt idx="167">
                  <c:v>25355</c:v>
                </c:pt>
                <c:pt idx="168">
                  <c:v>25385</c:v>
                </c:pt>
                <c:pt idx="169">
                  <c:v>25416</c:v>
                </c:pt>
                <c:pt idx="170">
                  <c:v>25447</c:v>
                </c:pt>
                <c:pt idx="171">
                  <c:v>25477</c:v>
                </c:pt>
                <c:pt idx="172">
                  <c:v>25508</c:v>
                </c:pt>
                <c:pt idx="173">
                  <c:v>25538</c:v>
                </c:pt>
                <c:pt idx="174">
                  <c:v>25569</c:v>
                </c:pt>
                <c:pt idx="175">
                  <c:v>25600</c:v>
                </c:pt>
                <c:pt idx="176">
                  <c:v>25628</c:v>
                </c:pt>
                <c:pt idx="177">
                  <c:v>25659</c:v>
                </c:pt>
                <c:pt idx="178">
                  <c:v>25689</c:v>
                </c:pt>
                <c:pt idx="179">
                  <c:v>25720</c:v>
                </c:pt>
                <c:pt idx="180">
                  <c:v>25750</c:v>
                </c:pt>
                <c:pt idx="181">
                  <c:v>25781</c:v>
                </c:pt>
                <c:pt idx="182">
                  <c:v>25812</c:v>
                </c:pt>
                <c:pt idx="183">
                  <c:v>25842</c:v>
                </c:pt>
                <c:pt idx="184">
                  <c:v>25873</c:v>
                </c:pt>
                <c:pt idx="185">
                  <c:v>25903</c:v>
                </c:pt>
                <c:pt idx="186">
                  <c:v>25934</c:v>
                </c:pt>
                <c:pt idx="187">
                  <c:v>25965</c:v>
                </c:pt>
                <c:pt idx="188">
                  <c:v>25993</c:v>
                </c:pt>
                <c:pt idx="189">
                  <c:v>26024</c:v>
                </c:pt>
                <c:pt idx="190">
                  <c:v>26054</c:v>
                </c:pt>
                <c:pt idx="191">
                  <c:v>26085</c:v>
                </c:pt>
                <c:pt idx="192">
                  <c:v>26115</c:v>
                </c:pt>
                <c:pt idx="193">
                  <c:v>26146</c:v>
                </c:pt>
                <c:pt idx="194">
                  <c:v>26177</c:v>
                </c:pt>
                <c:pt idx="195">
                  <c:v>26207</c:v>
                </c:pt>
                <c:pt idx="196">
                  <c:v>26238</c:v>
                </c:pt>
                <c:pt idx="197">
                  <c:v>26268</c:v>
                </c:pt>
                <c:pt idx="198">
                  <c:v>26299</c:v>
                </c:pt>
                <c:pt idx="199">
                  <c:v>26330</c:v>
                </c:pt>
                <c:pt idx="200">
                  <c:v>26359</c:v>
                </c:pt>
                <c:pt idx="201">
                  <c:v>26390</c:v>
                </c:pt>
                <c:pt idx="202">
                  <c:v>26420</c:v>
                </c:pt>
                <c:pt idx="203">
                  <c:v>26451</c:v>
                </c:pt>
                <c:pt idx="204">
                  <c:v>26481</c:v>
                </c:pt>
                <c:pt idx="205">
                  <c:v>26512</c:v>
                </c:pt>
                <c:pt idx="206">
                  <c:v>26543</c:v>
                </c:pt>
                <c:pt idx="207">
                  <c:v>26573</c:v>
                </c:pt>
                <c:pt idx="208">
                  <c:v>26604</c:v>
                </c:pt>
                <c:pt idx="209">
                  <c:v>26634</c:v>
                </c:pt>
                <c:pt idx="210">
                  <c:v>26665</c:v>
                </c:pt>
                <c:pt idx="211">
                  <c:v>26696</c:v>
                </c:pt>
                <c:pt idx="212">
                  <c:v>26724</c:v>
                </c:pt>
                <c:pt idx="213">
                  <c:v>26755</c:v>
                </c:pt>
                <c:pt idx="214">
                  <c:v>26785</c:v>
                </c:pt>
                <c:pt idx="215">
                  <c:v>26816</c:v>
                </c:pt>
                <c:pt idx="216">
                  <c:v>26846</c:v>
                </c:pt>
                <c:pt idx="217">
                  <c:v>26877</c:v>
                </c:pt>
                <c:pt idx="218">
                  <c:v>26908</c:v>
                </c:pt>
                <c:pt idx="219">
                  <c:v>26938</c:v>
                </c:pt>
                <c:pt idx="220">
                  <c:v>26969</c:v>
                </c:pt>
                <c:pt idx="221">
                  <c:v>26999</c:v>
                </c:pt>
                <c:pt idx="222">
                  <c:v>27030</c:v>
                </c:pt>
                <c:pt idx="223">
                  <c:v>27061</c:v>
                </c:pt>
                <c:pt idx="224">
                  <c:v>27089</c:v>
                </c:pt>
                <c:pt idx="225">
                  <c:v>27120</c:v>
                </c:pt>
                <c:pt idx="226">
                  <c:v>27150</c:v>
                </c:pt>
                <c:pt idx="227">
                  <c:v>27181</c:v>
                </c:pt>
                <c:pt idx="228">
                  <c:v>27211</c:v>
                </c:pt>
                <c:pt idx="229">
                  <c:v>27242</c:v>
                </c:pt>
                <c:pt idx="230">
                  <c:v>27273</c:v>
                </c:pt>
                <c:pt idx="231">
                  <c:v>27303</c:v>
                </c:pt>
                <c:pt idx="232">
                  <c:v>27334</c:v>
                </c:pt>
                <c:pt idx="233">
                  <c:v>27364</c:v>
                </c:pt>
                <c:pt idx="234">
                  <c:v>27395</c:v>
                </c:pt>
                <c:pt idx="235">
                  <c:v>27426</c:v>
                </c:pt>
                <c:pt idx="236">
                  <c:v>27454</c:v>
                </c:pt>
                <c:pt idx="237">
                  <c:v>27485</c:v>
                </c:pt>
                <c:pt idx="238">
                  <c:v>27515</c:v>
                </c:pt>
                <c:pt idx="239">
                  <c:v>27546</c:v>
                </c:pt>
                <c:pt idx="240">
                  <c:v>27576</c:v>
                </c:pt>
                <c:pt idx="241">
                  <c:v>27607</c:v>
                </c:pt>
                <c:pt idx="242">
                  <c:v>27638</c:v>
                </c:pt>
                <c:pt idx="243">
                  <c:v>27668</c:v>
                </c:pt>
                <c:pt idx="244">
                  <c:v>27699</c:v>
                </c:pt>
                <c:pt idx="245">
                  <c:v>27729</c:v>
                </c:pt>
                <c:pt idx="246">
                  <c:v>27760</c:v>
                </c:pt>
                <c:pt idx="247">
                  <c:v>27791</c:v>
                </c:pt>
                <c:pt idx="248">
                  <c:v>27820</c:v>
                </c:pt>
                <c:pt idx="249">
                  <c:v>27851</c:v>
                </c:pt>
                <c:pt idx="250">
                  <c:v>27881</c:v>
                </c:pt>
                <c:pt idx="251">
                  <c:v>27912</c:v>
                </c:pt>
                <c:pt idx="252">
                  <c:v>27942</c:v>
                </c:pt>
                <c:pt idx="253">
                  <c:v>27973</c:v>
                </c:pt>
                <c:pt idx="254">
                  <c:v>28004</c:v>
                </c:pt>
                <c:pt idx="255">
                  <c:v>28034</c:v>
                </c:pt>
                <c:pt idx="256">
                  <c:v>28065</c:v>
                </c:pt>
                <c:pt idx="257">
                  <c:v>28095</c:v>
                </c:pt>
                <c:pt idx="258">
                  <c:v>28126</c:v>
                </c:pt>
                <c:pt idx="259">
                  <c:v>28157</c:v>
                </c:pt>
                <c:pt idx="260">
                  <c:v>28185</c:v>
                </c:pt>
                <c:pt idx="261">
                  <c:v>28216</c:v>
                </c:pt>
                <c:pt idx="262">
                  <c:v>28246</c:v>
                </c:pt>
                <c:pt idx="263">
                  <c:v>28277</c:v>
                </c:pt>
                <c:pt idx="264">
                  <c:v>28307</c:v>
                </c:pt>
                <c:pt idx="265">
                  <c:v>28338</c:v>
                </c:pt>
                <c:pt idx="266">
                  <c:v>28369</c:v>
                </c:pt>
                <c:pt idx="267">
                  <c:v>28399</c:v>
                </c:pt>
                <c:pt idx="268">
                  <c:v>28430</c:v>
                </c:pt>
                <c:pt idx="269">
                  <c:v>28460</c:v>
                </c:pt>
                <c:pt idx="270">
                  <c:v>28491</c:v>
                </c:pt>
                <c:pt idx="271">
                  <c:v>28522</c:v>
                </c:pt>
                <c:pt idx="272">
                  <c:v>28550</c:v>
                </c:pt>
                <c:pt idx="273">
                  <c:v>28581</c:v>
                </c:pt>
                <c:pt idx="274">
                  <c:v>28611</c:v>
                </c:pt>
                <c:pt idx="275">
                  <c:v>28642</c:v>
                </c:pt>
                <c:pt idx="276">
                  <c:v>28672</c:v>
                </c:pt>
                <c:pt idx="277">
                  <c:v>28703</c:v>
                </c:pt>
                <c:pt idx="278">
                  <c:v>28734</c:v>
                </c:pt>
                <c:pt idx="279">
                  <c:v>28764</c:v>
                </c:pt>
                <c:pt idx="280">
                  <c:v>28795</c:v>
                </c:pt>
                <c:pt idx="281">
                  <c:v>28825</c:v>
                </c:pt>
                <c:pt idx="282">
                  <c:v>28856</c:v>
                </c:pt>
                <c:pt idx="283">
                  <c:v>28887</c:v>
                </c:pt>
                <c:pt idx="284">
                  <c:v>28915</c:v>
                </c:pt>
                <c:pt idx="285">
                  <c:v>28946</c:v>
                </c:pt>
                <c:pt idx="286">
                  <c:v>28976</c:v>
                </c:pt>
                <c:pt idx="287">
                  <c:v>29007</c:v>
                </c:pt>
                <c:pt idx="288">
                  <c:v>29037</c:v>
                </c:pt>
                <c:pt idx="289">
                  <c:v>29068</c:v>
                </c:pt>
                <c:pt idx="290">
                  <c:v>29099</c:v>
                </c:pt>
                <c:pt idx="291">
                  <c:v>29129</c:v>
                </c:pt>
                <c:pt idx="292">
                  <c:v>29160</c:v>
                </c:pt>
                <c:pt idx="293">
                  <c:v>29190</c:v>
                </c:pt>
                <c:pt idx="294">
                  <c:v>29221</c:v>
                </c:pt>
                <c:pt idx="295">
                  <c:v>29252</c:v>
                </c:pt>
                <c:pt idx="296">
                  <c:v>29281</c:v>
                </c:pt>
                <c:pt idx="297">
                  <c:v>29312</c:v>
                </c:pt>
                <c:pt idx="298">
                  <c:v>29342</c:v>
                </c:pt>
                <c:pt idx="299">
                  <c:v>29373</c:v>
                </c:pt>
                <c:pt idx="300">
                  <c:v>29403</c:v>
                </c:pt>
                <c:pt idx="301">
                  <c:v>29434</c:v>
                </c:pt>
                <c:pt idx="302">
                  <c:v>29465</c:v>
                </c:pt>
                <c:pt idx="303">
                  <c:v>29495</c:v>
                </c:pt>
                <c:pt idx="304">
                  <c:v>29526</c:v>
                </c:pt>
                <c:pt idx="305">
                  <c:v>29556</c:v>
                </c:pt>
                <c:pt idx="306">
                  <c:v>29587</c:v>
                </c:pt>
                <c:pt idx="307">
                  <c:v>29618</c:v>
                </c:pt>
                <c:pt idx="308">
                  <c:v>29646</c:v>
                </c:pt>
                <c:pt idx="309">
                  <c:v>29677</c:v>
                </c:pt>
                <c:pt idx="310">
                  <c:v>29707</c:v>
                </c:pt>
                <c:pt idx="311">
                  <c:v>29738</c:v>
                </c:pt>
                <c:pt idx="312">
                  <c:v>29768</c:v>
                </c:pt>
                <c:pt idx="313">
                  <c:v>29799</c:v>
                </c:pt>
                <c:pt idx="314">
                  <c:v>29830</c:v>
                </c:pt>
                <c:pt idx="315">
                  <c:v>29860</c:v>
                </c:pt>
                <c:pt idx="316">
                  <c:v>29891</c:v>
                </c:pt>
                <c:pt idx="317">
                  <c:v>29921</c:v>
                </c:pt>
                <c:pt idx="318">
                  <c:v>29952</c:v>
                </c:pt>
                <c:pt idx="319">
                  <c:v>29983</c:v>
                </c:pt>
                <c:pt idx="320">
                  <c:v>30011</c:v>
                </c:pt>
                <c:pt idx="321">
                  <c:v>30042</c:v>
                </c:pt>
                <c:pt idx="322">
                  <c:v>30072</c:v>
                </c:pt>
                <c:pt idx="323">
                  <c:v>30103</c:v>
                </c:pt>
                <c:pt idx="324">
                  <c:v>30133</c:v>
                </c:pt>
                <c:pt idx="325">
                  <c:v>30164</c:v>
                </c:pt>
                <c:pt idx="326">
                  <c:v>30195</c:v>
                </c:pt>
                <c:pt idx="327">
                  <c:v>30225</c:v>
                </c:pt>
                <c:pt idx="328">
                  <c:v>30256</c:v>
                </c:pt>
                <c:pt idx="329">
                  <c:v>30286</c:v>
                </c:pt>
                <c:pt idx="330">
                  <c:v>30317</c:v>
                </c:pt>
                <c:pt idx="331">
                  <c:v>30348</c:v>
                </c:pt>
                <c:pt idx="332">
                  <c:v>30376</c:v>
                </c:pt>
                <c:pt idx="333">
                  <c:v>30407</c:v>
                </c:pt>
                <c:pt idx="334">
                  <c:v>30437</c:v>
                </c:pt>
                <c:pt idx="335">
                  <c:v>30468</c:v>
                </c:pt>
                <c:pt idx="336">
                  <c:v>30498</c:v>
                </c:pt>
                <c:pt idx="337">
                  <c:v>30529</c:v>
                </c:pt>
                <c:pt idx="338">
                  <c:v>30560</c:v>
                </c:pt>
                <c:pt idx="339">
                  <c:v>30590</c:v>
                </c:pt>
                <c:pt idx="340">
                  <c:v>30621</c:v>
                </c:pt>
                <c:pt idx="341">
                  <c:v>30651</c:v>
                </c:pt>
                <c:pt idx="342">
                  <c:v>30682</c:v>
                </c:pt>
                <c:pt idx="343">
                  <c:v>30713</c:v>
                </c:pt>
                <c:pt idx="344">
                  <c:v>30742</c:v>
                </c:pt>
                <c:pt idx="345">
                  <c:v>30773</c:v>
                </c:pt>
                <c:pt idx="346">
                  <c:v>30803</c:v>
                </c:pt>
                <c:pt idx="347">
                  <c:v>30834</c:v>
                </c:pt>
                <c:pt idx="348">
                  <c:v>30864</c:v>
                </c:pt>
                <c:pt idx="349">
                  <c:v>30895</c:v>
                </c:pt>
                <c:pt idx="350">
                  <c:v>30926</c:v>
                </c:pt>
                <c:pt idx="351">
                  <c:v>30956</c:v>
                </c:pt>
                <c:pt idx="352">
                  <c:v>30987</c:v>
                </c:pt>
                <c:pt idx="353">
                  <c:v>31017</c:v>
                </c:pt>
                <c:pt idx="354">
                  <c:v>31048</c:v>
                </c:pt>
                <c:pt idx="355">
                  <c:v>31079</c:v>
                </c:pt>
                <c:pt idx="356">
                  <c:v>31107</c:v>
                </c:pt>
                <c:pt idx="357">
                  <c:v>31138</c:v>
                </c:pt>
                <c:pt idx="358">
                  <c:v>31168</c:v>
                </c:pt>
                <c:pt idx="359">
                  <c:v>31199</c:v>
                </c:pt>
                <c:pt idx="360">
                  <c:v>31229</c:v>
                </c:pt>
                <c:pt idx="361">
                  <c:v>31260</c:v>
                </c:pt>
                <c:pt idx="362">
                  <c:v>31291</c:v>
                </c:pt>
                <c:pt idx="363">
                  <c:v>31321</c:v>
                </c:pt>
                <c:pt idx="364">
                  <c:v>31352</c:v>
                </c:pt>
                <c:pt idx="365">
                  <c:v>31382</c:v>
                </c:pt>
                <c:pt idx="366">
                  <c:v>31413</c:v>
                </c:pt>
                <c:pt idx="367">
                  <c:v>31444</c:v>
                </c:pt>
                <c:pt idx="368">
                  <c:v>31472</c:v>
                </c:pt>
                <c:pt idx="369">
                  <c:v>31503</c:v>
                </c:pt>
                <c:pt idx="370">
                  <c:v>31533</c:v>
                </c:pt>
                <c:pt idx="371">
                  <c:v>31564</c:v>
                </c:pt>
                <c:pt idx="372">
                  <c:v>31594</c:v>
                </c:pt>
                <c:pt idx="373">
                  <c:v>31625</c:v>
                </c:pt>
                <c:pt idx="374">
                  <c:v>31656</c:v>
                </c:pt>
                <c:pt idx="375">
                  <c:v>31686</c:v>
                </c:pt>
                <c:pt idx="376">
                  <c:v>31717</c:v>
                </c:pt>
                <c:pt idx="377">
                  <c:v>31747</c:v>
                </c:pt>
                <c:pt idx="378">
                  <c:v>31778</c:v>
                </c:pt>
                <c:pt idx="379">
                  <c:v>31809</c:v>
                </c:pt>
                <c:pt idx="380">
                  <c:v>31837</c:v>
                </c:pt>
                <c:pt idx="381">
                  <c:v>31868</c:v>
                </c:pt>
                <c:pt idx="382">
                  <c:v>31898</c:v>
                </c:pt>
                <c:pt idx="383">
                  <c:v>31929</c:v>
                </c:pt>
                <c:pt idx="384">
                  <c:v>31959</c:v>
                </c:pt>
                <c:pt idx="385">
                  <c:v>31990</c:v>
                </c:pt>
                <c:pt idx="386">
                  <c:v>32021</c:v>
                </c:pt>
                <c:pt idx="387">
                  <c:v>32051</c:v>
                </c:pt>
                <c:pt idx="388">
                  <c:v>32082</c:v>
                </c:pt>
                <c:pt idx="389">
                  <c:v>32112</c:v>
                </c:pt>
                <c:pt idx="390">
                  <c:v>32143</c:v>
                </c:pt>
                <c:pt idx="391">
                  <c:v>32174</c:v>
                </c:pt>
                <c:pt idx="392">
                  <c:v>32203</c:v>
                </c:pt>
                <c:pt idx="393">
                  <c:v>32234</c:v>
                </c:pt>
                <c:pt idx="394">
                  <c:v>32264</c:v>
                </c:pt>
                <c:pt idx="395">
                  <c:v>32295</c:v>
                </c:pt>
                <c:pt idx="396">
                  <c:v>32325</c:v>
                </c:pt>
                <c:pt idx="397">
                  <c:v>32356</c:v>
                </c:pt>
                <c:pt idx="398">
                  <c:v>32387</c:v>
                </c:pt>
                <c:pt idx="399">
                  <c:v>32417</c:v>
                </c:pt>
                <c:pt idx="400">
                  <c:v>32448</c:v>
                </c:pt>
                <c:pt idx="401">
                  <c:v>32478</c:v>
                </c:pt>
                <c:pt idx="402">
                  <c:v>32509</c:v>
                </c:pt>
                <c:pt idx="403">
                  <c:v>32540</c:v>
                </c:pt>
                <c:pt idx="404">
                  <c:v>32568</c:v>
                </c:pt>
                <c:pt idx="405">
                  <c:v>32599</c:v>
                </c:pt>
                <c:pt idx="406">
                  <c:v>32629</c:v>
                </c:pt>
                <c:pt idx="407">
                  <c:v>32660</c:v>
                </c:pt>
                <c:pt idx="408">
                  <c:v>32690</c:v>
                </c:pt>
                <c:pt idx="409">
                  <c:v>32721</c:v>
                </c:pt>
                <c:pt idx="410">
                  <c:v>32752</c:v>
                </c:pt>
                <c:pt idx="411">
                  <c:v>32782</c:v>
                </c:pt>
                <c:pt idx="412">
                  <c:v>32813</c:v>
                </c:pt>
                <c:pt idx="413">
                  <c:v>32843</c:v>
                </c:pt>
                <c:pt idx="414">
                  <c:v>32874</c:v>
                </c:pt>
                <c:pt idx="415">
                  <c:v>32905</c:v>
                </c:pt>
                <c:pt idx="416">
                  <c:v>32933</c:v>
                </c:pt>
                <c:pt idx="417">
                  <c:v>32964</c:v>
                </c:pt>
                <c:pt idx="418">
                  <c:v>32994</c:v>
                </c:pt>
                <c:pt idx="419">
                  <c:v>33025</c:v>
                </c:pt>
                <c:pt idx="420">
                  <c:v>33055</c:v>
                </c:pt>
                <c:pt idx="421">
                  <c:v>33086</c:v>
                </c:pt>
                <c:pt idx="422">
                  <c:v>33117</c:v>
                </c:pt>
                <c:pt idx="423">
                  <c:v>33147</c:v>
                </c:pt>
                <c:pt idx="424">
                  <c:v>33178</c:v>
                </c:pt>
                <c:pt idx="425">
                  <c:v>33208</c:v>
                </c:pt>
                <c:pt idx="426">
                  <c:v>33239</c:v>
                </c:pt>
                <c:pt idx="427">
                  <c:v>33270</c:v>
                </c:pt>
                <c:pt idx="428">
                  <c:v>33298</c:v>
                </c:pt>
                <c:pt idx="429">
                  <c:v>33329</c:v>
                </c:pt>
                <c:pt idx="430">
                  <c:v>33359</c:v>
                </c:pt>
                <c:pt idx="431">
                  <c:v>33390</c:v>
                </c:pt>
                <c:pt idx="432">
                  <c:v>33420</c:v>
                </c:pt>
                <c:pt idx="433">
                  <c:v>33451</c:v>
                </c:pt>
                <c:pt idx="434">
                  <c:v>33482</c:v>
                </c:pt>
                <c:pt idx="435">
                  <c:v>33512</c:v>
                </c:pt>
                <c:pt idx="436">
                  <c:v>33543</c:v>
                </c:pt>
                <c:pt idx="437">
                  <c:v>33573</c:v>
                </c:pt>
                <c:pt idx="438">
                  <c:v>33604</c:v>
                </c:pt>
                <c:pt idx="439">
                  <c:v>33635</c:v>
                </c:pt>
                <c:pt idx="440">
                  <c:v>33664</c:v>
                </c:pt>
                <c:pt idx="441">
                  <c:v>33695</c:v>
                </c:pt>
                <c:pt idx="442">
                  <c:v>33725</c:v>
                </c:pt>
                <c:pt idx="443">
                  <c:v>33756</c:v>
                </c:pt>
                <c:pt idx="444">
                  <c:v>33786</c:v>
                </c:pt>
                <c:pt idx="445">
                  <c:v>33817</c:v>
                </c:pt>
                <c:pt idx="446">
                  <c:v>33848</c:v>
                </c:pt>
                <c:pt idx="447">
                  <c:v>33878</c:v>
                </c:pt>
                <c:pt idx="448">
                  <c:v>33909</c:v>
                </c:pt>
                <c:pt idx="449">
                  <c:v>33939</c:v>
                </c:pt>
                <c:pt idx="450">
                  <c:v>33970</c:v>
                </c:pt>
                <c:pt idx="451">
                  <c:v>34001</c:v>
                </c:pt>
                <c:pt idx="452">
                  <c:v>34029</c:v>
                </c:pt>
                <c:pt idx="453">
                  <c:v>34060</c:v>
                </c:pt>
                <c:pt idx="454">
                  <c:v>34090</c:v>
                </c:pt>
                <c:pt idx="455">
                  <c:v>34121</c:v>
                </c:pt>
                <c:pt idx="456">
                  <c:v>34151</c:v>
                </c:pt>
                <c:pt idx="457">
                  <c:v>34182</c:v>
                </c:pt>
                <c:pt idx="458">
                  <c:v>34213</c:v>
                </c:pt>
                <c:pt idx="459">
                  <c:v>34243</c:v>
                </c:pt>
                <c:pt idx="460">
                  <c:v>34274</c:v>
                </c:pt>
                <c:pt idx="461">
                  <c:v>34304</c:v>
                </c:pt>
                <c:pt idx="462">
                  <c:v>34335</c:v>
                </c:pt>
                <c:pt idx="463">
                  <c:v>34366</c:v>
                </c:pt>
                <c:pt idx="464">
                  <c:v>34394</c:v>
                </c:pt>
                <c:pt idx="465">
                  <c:v>34425</c:v>
                </c:pt>
                <c:pt idx="466">
                  <c:v>34455</c:v>
                </c:pt>
                <c:pt idx="467">
                  <c:v>34486</c:v>
                </c:pt>
                <c:pt idx="468">
                  <c:v>34516</c:v>
                </c:pt>
                <c:pt idx="469">
                  <c:v>34547</c:v>
                </c:pt>
                <c:pt idx="470">
                  <c:v>34578</c:v>
                </c:pt>
                <c:pt idx="471">
                  <c:v>34608</c:v>
                </c:pt>
                <c:pt idx="472">
                  <c:v>34639</c:v>
                </c:pt>
                <c:pt idx="473">
                  <c:v>34669</c:v>
                </c:pt>
                <c:pt idx="474">
                  <c:v>34700</c:v>
                </c:pt>
                <c:pt idx="475">
                  <c:v>34731</c:v>
                </c:pt>
                <c:pt idx="476">
                  <c:v>34759</c:v>
                </c:pt>
                <c:pt idx="477">
                  <c:v>34790</c:v>
                </c:pt>
                <c:pt idx="478">
                  <c:v>34820</c:v>
                </c:pt>
                <c:pt idx="479">
                  <c:v>34851</c:v>
                </c:pt>
                <c:pt idx="480">
                  <c:v>34881</c:v>
                </c:pt>
                <c:pt idx="481">
                  <c:v>34912</c:v>
                </c:pt>
                <c:pt idx="482">
                  <c:v>34943</c:v>
                </c:pt>
                <c:pt idx="483">
                  <c:v>34973</c:v>
                </c:pt>
                <c:pt idx="484">
                  <c:v>35004</c:v>
                </c:pt>
                <c:pt idx="485">
                  <c:v>35034</c:v>
                </c:pt>
                <c:pt idx="486">
                  <c:v>35065</c:v>
                </c:pt>
                <c:pt idx="487">
                  <c:v>35096</c:v>
                </c:pt>
                <c:pt idx="488">
                  <c:v>35125</c:v>
                </c:pt>
                <c:pt idx="489">
                  <c:v>35156</c:v>
                </c:pt>
                <c:pt idx="490">
                  <c:v>35186</c:v>
                </c:pt>
                <c:pt idx="491">
                  <c:v>35217</c:v>
                </c:pt>
                <c:pt idx="492">
                  <c:v>35247</c:v>
                </c:pt>
                <c:pt idx="493">
                  <c:v>35278</c:v>
                </c:pt>
                <c:pt idx="494">
                  <c:v>35309</c:v>
                </c:pt>
                <c:pt idx="495">
                  <c:v>35339</c:v>
                </c:pt>
                <c:pt idx="496">
                  <c:v>35370</c:v>
                </c:pt>
                <c:pt idx="497">
                  <c:v>35400</c:v>
                </c:pt>
                <c:pt idx="498">
                  <c:v>35431</c:v>
                </c:pt>
                <c:pt idx="499">
                  <c:v>35462</c:v>
                </c:pt>
                <c:pt idx="500">
                  <c:v>35490</c:v>
                </c:pt>
                <c:pt idx="501">
                  <c:v>35521</c:v>
                </c:pt>
                <c:pt idx="502">
                  <c:v>35551</c:v>
                </c:pt>
                <c:pt idx="503">
                  <c:v>35582</c:v>
                </c:pt>
                <c:pt idx="504">
                  <c:v>35612</c:v>
                </c:pt>
                <c:pt idx="505">
                  <c:v>35643</c:v>
                </c:pt>
                <c:pt idx="506">
                  <c:v>35674</c:v>
                </c:pt>
                <c:pt idx="507">
                  <c:v>35704</c:v>
                </c:pt>
                <c:pt idx="508">
                  <c:v>35735</c:v>
                </c:pt>
                <c:pt idx="509">
                  <c:v>35765</c:v>
                </c:pt>
                <c:pt idx="510">
                  <c:v>35796</c:v>
                </c:pt>
                <c:pt idx="511">
                  <c:v>35827</c:v>
                </c:pt>
                <c:pt idx="512">
                  <c:v>35855</c:v>
                </c:pt>
                <c:pt idx="513">
                  <c:v>35886</c:v>
                </c:pt>
                <c:pt idx="514">
                  <c:v>35916</c:v>
                </c:pt>
                <c:pt idx="515">
                  <c:v>35947</c:v>
                </c:pt>
                <c:pt idx="516">
                  <c:v>35977</c:v>
                </c:pt>
                <c:pt idx="517">
                  <c:v>36008</c:v>
                </c:pt>
                <c:pt idx="518">
                  <c:v>36039</c:v>
                </c:pt>
                <c:pt idx="519">
                  <c:v>36069</c:v>
                </c:pt>
                <c:pt idx="520">
                  <c:v>36100</c:v>
                </c:pt>
                <c:pt idx="521">
                  <c:v>36130</c:v>
                </c:pt>
                <c:pt idx="522">
                  <c:v>36161</c:v>
                </c:pt>
                <c:pt idx="523">
                  <c:v>36192</c:v>
                </c:pt>
                <c:pt idx="524">
                  <c:v>36220</c:v>
                </c:pt>
                <c:pt idx="525">
                  <c:v>36251</c:v>
                </c:pt>
                <c:pt idx="526">
                  <c:v>36281</c:v>
                </c:pt>
                <c:pt idx="527">
                  <c:v>36312</c:v>
                </c:pt>
                <c:pt idx="528">
                  <c:v>36342</c:v>
                </c:pt>
                <c:pt idx="529">
                  <c:v>36373</c:v>
                </c:pt>
                <c:pt idx="530">
                  <c:v>36404</c:v>
                </c:pt>
                <c:pt idx="531">
                  <c:v>36434</c:v>
                </c:pt>
                <c:pt idx="532">
                  <c:v>36465</c:v>
                </c:pt>
                <c:pt idx="533">
                  <c:v>36495</c:v>
                </c:pt>
                <c:pt idx="534">
                  <c:v>36526</c:v>
                </c:pt>
                <c:pt idx="535">
                  <c:v>36557</c:v>
                </c:pt>
                <c:pt idx="536">
                  <c:v>36586</c:v>
                </c:pt>
                <c:pt idx="537">
                  <c:v>36617</c:v>
                </c:pt>
                <c:pt idx="538">
                  <c:v>36647</c:v>
                </c:pt>
                <c:pt idx="539">
                  <c:v>36678</c:v>
                </c:pt>
                <c:pt idx="540">
                  <c:v>36708</c:v>
                </c:pt>
                <c:pt idx="541">
                  <c:v>36739</c:v>
                </c:pt>
                <c:pt idx="542">
                  <c:v>36770</c:v>
                </c:pt>
                <c:pt idx="543">
                  <c:v>36800</c:v>
                </c:pt>
                <c:pt idx="544">
                  <c:v>36831</c:v>
                </c:pt>
                <c:pt idx="545">
                  <c:v>36861</c:v>
                </c:pt>
                <c:pt idx="546">
                  <c:v>36892</c:v>
                </c:pt>
                <c:pt idx="547">
                  <c:v>36923</c:v>
                </c:pt>
                <c:pt idx="548">
                  <c:v>36951</c:v>
                </c:pt>
                <c:pt idx="549">
                  <c:v>36982</c:v>
                </c:pt>
                <c:pt idx="550">
                  <c:v>37012</c:v>
                </c:pt>
                <c:pt idx="551">
                  <c:v>37043</c:v>
                </c:pt>
                <c:pt idx="552">
                  <c:v>37073</c:v>
                </c:pt>
                <c:pt idx="553">
                  <c:v>37104</c:v>
                </c:pt>
                <c:pt idx="554">
                  <c:v>37135</c:v>
                </c:pt>
                <c:pt idx="555">
                  <c:v>37165</c:v>
                </c:pt>
                <c:pt idx="556">
                  <c:v>37196</c:v>
                </c:pt>
                <c:pt idx="557">
                  <c:v>37226</c:v>
                </c:pt>
                <c:pt idx="558">
                  <c:v>37257</c:v>
                </c:pt>
                <c:pt idx="559">
                  <c:v>37288</c:v>
                </c:pt>
                <c:pt idx="560">
                  <c:v>37316</c:v>
                </c:pt>
                <c:pt idx="561">
                  <c:v>37347</c:v>
                </c:pt>
                <c:pt idx="562">
                  <c:v>37377</c:v>
                </c:pt>
                <c:pt idx="563">
                  <c:v>37408</c:v>
                </c:pt>
                <c:pt idx="564">
                  <c:v>37438</c:v>
                </c:pt>
                <c:pt idx="565">
                  <c:v>37469</c:v>
                </c:pt>
                <c:pt idx="566">
                  <c:v>37500</c:v>
                </c:pt>
                <c:pt idx="567">
                  <c:v>37530</c:v>
                </c:pt>
                <c:pt idx="568">
                  <c:v>37561</c:v>
                </c:pt>
                <c:pt idx="569">
                  <c:v>37591</c:v>
                </c:pt>
                <c:pt idx="570">
                  <c:v>37622</c:v>
                </c:pt>
                <c:pt idx="571">
                  <c:v>37653</c:v>
                </c:pt>
                <c:pt idx="572">
                  <c:v>37681</c:v>
                </c:pt>
                <c:pt idx="573">
                  <c:v>37712</c:v>
                </c:pt>
                <c:pt idx="574">
                  <c:v>37742</c:v>
                </c:pt>
                <c:pt idx="575">
                  <c:v>37773</c:v>
                </c:pt>
                <c:pt idx="576">
                  <c:v>37803</c:v>
                </c:pt>
                <c:pt idx="577">
                  <c:v>37834</c:v>
                </c:pt>
                <c:pt idx="578">
                  <c:v>37865</c:v>
                </c:pt>
                <c:pt idx="579">
                  <c:v>37895</c:v>
                </c:pt>
                <c:pt idx="580">
                  <c:v>37926</c:v>
                </c:pt>
                <c:pt idx="581">
                  <c:v>37956</c:v>
                </c:pt>
                <c:pt idx="582">
                  <c:v>37987</c:v>
                </c:pt>
                <c:pt idx="583">
                  <c:v>38018</c:v>
                </c:pt>
                <c:pt idx="584">
                  <c:v>38047</c:v>
                </c:pt>
                <c:pt idx="585">
                  <c:v>38078</c:v>
                </c:pt>
                <c:pt idx="586">
                  <c:v>38108</c:v>
                </c:pt>
                <c:pt idx="587">
                  <c:v>38139</c:v>
                </c:pt>
                <c:pt idx="588">
                  <c:v>38169</c:v>
                </c:pt>
                <c:pt idx="589">
                  <c:v>38200</c:v>
                </c:pt>
                <c:pt idx="590">
                  <c:v>38231</c:v>
                </c:pt>
                <c:pt idx="591">
                  <c:v>38261</c:v>
                </c:pt>
                <c:pt idx="592">
                  <c:v>38292</c:v>
                </c:pt>
                <c:pt idx="593">
                  <c:v>38322</c:v>
                </c:pt>
                <c:pt idx="594">
                  <c:v>38353</c:v>
                </c:pt>
                <c:pt idx="595">
                  <c:v>38384</c:v>
                </c:pt>
                <c:pt idx="596">
                  <c:v>38412</c:v>
                </c:pt>
                <c:pt idx="597">
                  <c:v>38443</c:v>
                </c:pt>
                <c:pt idx="598">
                  <c:v>38473</c:v>
                </c:pt>
                <c:pt idx="599">
                  <c:v>38504</c:v>
                </c:pt>
                <c:pt idx="600">
                  <c:v>38534</c:v>
                </c:pt>
                <c:pt idx="601">
                  <c:v>38565</c:v>
                </c:pt>
                <c:pt idx="602">
                  <c:v>38596</c:v>
                </c:pt>
                <c:pt idx="603">
                  <c:v>38626</c:v>
                </c:pt>
                <c:pt idx="604">
                  <c:v>38657</c:v>
                </c:pt>
                <c:pt idx="605">
                  <c:v>38687</c:v>
                </c:pt>
                <c:pt idx="606">
                  <c:v>38718</c:v>
                </c:pt>
                <c:pt idx="607">
                  <c:v>38749</c:v>
                </c:pt>
                <c:pt idx="608">
                  <c:v>38777</c:v>
                </c:pt>
                <c:pt idx="609">
                  <c:v>38808</c:v>
                </c:pt>
                <c:pt idx="610">
                  <c:v>38838</c:v>
                </c:pt>
                <c:pt idx="611">
                  <c:v>38869</c:v>
                </c:pt>
                <c:pt idx="612">
                  <c:v>38899</c:v>
                </c:pt>
                <c:pt idx="613">
                  <c:v>38930</c:v>
                </c:pt>
                <c:pt idx="614">
                  <c:v>38961</c:v>
                </c:pt>
                <c:pt idx="615">
                  <c:v>38991</c:v>
                </c:pt>
                <c:pt idx="616">
                  <c:v>39022</c:v>
                </c:pt>
                <c:pt idx="617">
                  <c:v>39052</c:v>
                </c:pt>
                <c:pt idx="618">
                  <c:v>39083</c:v>
                </c:pt>
                <c:pt idx="619">
                  <c:v>39114</c:v>
                </c:pt>
                <c:pt idx="620">
                  <c:v>39142</c:v>
                </c:pt>
                <c:pt idx="621">
                  <c:v>39173</c:v>
                </c:pt>
                <c:pt idx="622">
                  <c:v>39203</c:v>
                </c:pt>
                <c:pt idx="623">
                  <c:v>39234</c:v>
                </c:pt>
                <c:pt idx="624">
                  <c:v>39264</c:v>
                </c:pt>
                <c:pt idx="625">
                  <c:v>39295</c:v>
                </c:pt>
                <c:pt idx="626">
                  <c:v>39326</c:v>
                </c:pt>
                <c:pt idx="627">
                  <c:v>39356</c:v>
                </c:pt>
                <c:pt idx="628">
                  <c:v>39387</c:v>
                </c:pt>
                <c:pt idx="629">
                  <c:v>39417</c:v>
                </c:pt>
                <c:pt idx="630">
                  <c:v>39448</c:v>
                </c:pt>
                <c:pt idx="631">
                  <c:v>39479</c:v>
                </c:pt>
                <c:pt idx="632">
                  <c:v>39508</c:v>
                </c:pt>
                <c:pt idx="633">
                  <c:v>39539</c:v>
                </c:pt>
                <c:pt idx="634">
                  <c:v>39569</c:v>
                </c:pt>
                <c:pt idx="635">
                  <c:v>39600</c:v>
                </c:pt>
                <c:pt idx="636">
                  <c:v>39630</c:v>
                </c:pt>
                <c:pt idx="637">
                  <c:v>39661</c:v>
                </c:pt>
                <c:pt idx="638">
                  <c:v>39692</c:v>
                </c:pt>
                <c:pt idx="639">
                  <c:v>39722</c:v>
                </c:pt>
                <c:pt idx="640">
                  <c:v>39753</c:v>
                </c:pt>
                <c:pt idx="641">
                  <c:v>39783</c:v>
                </c:pt>
                <c:pt idx="642">
                  <c:v>39814</c:v>
                </c:pt>
                <c:pt idx="643">
                  <c:v>39845</c:v>
                </c:pt>
                <c:pt idx="644">
                  <c:v>39873</c:v>
                </c:pt>
                <c:pt idx="645">
                  <c:v>39904</c:v>
                </c:pt>
                <c:pt idx="646">
                  <c:v>39934</c:v>
                </c:pt>
                <c:pt idx="647">
                  <c:v>39965</c:v>
                </c:pt>
                <c:pt idx="648">
                  <c:v>39995</c:v>
                </c:pt>
                <c:pt idx="649">
                  <c:v>40026</c:v>
                </c:pt>
                <c:pt idx="650">
                  <c:v>40057</c:v>
                </c:pt>
                <c:pt idx="651">
                  <c:v>40087</c:v>
                </c:pt>
                <c:pt idx="652">
                  <c:v>40118</c:v>
                </c:pt>
                <c:pt idx="653">
                  <c:v>40148</c:v>
                </c:pt>
                <c:pt idx="654">
                  <c:v>40179</c:v>
                </c:pt>
                <c:pt idx="655">
                  <c:v>40210</c:v>
                </c:pt>
                <c:pt idx="656">
                  <c:v>40238</c:v>
                </c:pt>
                <c:pt idx="657">
                  <c:v>40269</c:v>
                </c:pt>
                <c:pt idx="658">
                  <c:v>40299</c:v>
                </c:pt>
                <c:pt idx="659">
                  <c:v>40330</c:v>
                </c:pt>
                <c:pt idx="660">
                  <c:v>40360</c:v>
                </c:pt>
                <c:pt idx="661">
                  <c:v>40391</c:v>
                </c:pt>
                <c:pt idx="662">
                  <c:v>40422</c:v>
                </c:pt>
                <c:pt idx="663">
                  <c:v>40452</c:v>
                </c:pt>
                <c:pt idx="664">
                  <c:v>40483</c:v>
                </c:pt>
                <c:pt idx="665">
                  <c:v>40513</c:v>
                </c:pt>
                <c:pt idx="666">
                  <c:v>40544</c:v>
                </c:pt>
                <c:pt idx="667">
                  <c:v>40575</c:v>
                </c:pt>
                <c:pt idx="668">
                  <c:v>40603</c:v>
                </c:pt>
                <c:pt idx="669">
                  <c:v>40634</c:v>
                </c:pt>
                <c:pt idx="670">
                  <c:v>40664</c:v>
                </c:pt>
                <c:pt idx="671">
                  <c:v>40695</c:v>
                </c:pt>
                <c:pt idx="672">
                  <c:v>40725</c:v>
                </c:pt>
                <c:pt idx="673">
                  <c:v>40756</c:v>
                </c:pt>
                <c:pt idx="674">
                  <c:v>40787</c:v>
                </c:pt>
                <c:pt idx="675">
                  <c:v>40817</c:v>
                </c:pt>
                <c:pt idx="676">
                  <c:v>40848</c:v>
                </c:pt>
                <c:pt idx="677">
                  <c:v>40878</c:v>
                </c:pt>
                <c:pt idx="678">
                  <c:v>40909</c:v>
                </c:pt>
                <c:pt idx="679">
                  <c:v>40940</c:v>
                </c:pt>
                <c:pt idx="680">
                  <c:v>40969</c:v>
                </c:pt>
                <c:pt idx="681">
                  <c:v>41000</c:v>
                </c:pt>
                <c:pt idx="682">
                  <c:v>41030</c:v>
                </c:pt>
                <c:pt idx="683">
                  <c:v>41061</c:v>
                </c:pt>
                <c:pt idx="684">
                  <c:v>41091</c:v>
                </c:pt>
                <c:pt idx="685">
                  <c:v>41122</c:v>
                </c:pt>
                <c:pt idx="686">
                  <c:v>41153</c:v>
                </c:pt>
                <c:pt idx="687">
                  <c:v>41183</c:v>
                </c:pt>
                <c:pt idx="688">
                  <c:v>41214</c:v>
                </c:pt>
                <c:pt idx="689">
                  <c:v>41244</c:v>
                </c:pt>
                <c:pt idx="690">
                  <c:v>41275</c:v>
                </c:pt>
                <c:pt idx="691">
                  <c:v>41306</c:v>
                </c:pt>
                <c:pt idx="692">
                  <c:v>41334</c:v>
                </c:pt>
                <c:pt idx="693">
                  <c:v>41365</c:v>
                </c:pt>
                <c:pt idx="694">
                  <c:v>41395</c:v>
                </c:pt>
                <c:pt idx="695">
                  <c:v>41426</c:v>
                </c:pt>
                <c:pt idx="696">
                  <c:v>41456</c:v>
                </c:pt>
                <c:pt idx="697">
                  <c:v>41487</c:v>
                </c:pt>
                <c:pt idx="698">
                  <c:v>41518</c:v>
                </c:pt>
                <c:pt idx="699">
                  <c:v>41548</c:v>
                </c:pt>
                <c:pt idx="700">
                  <c:v>41579</c:v>
                </c:pt>
                <c:pt idx="701">
                  <c:v>41609</c:v>
                </c:pt>
                <c:pt idx="702">
                  <c:v>41640</c:v>
                </c:pt>
                <c:pt idx="703">
                  <c:v>41671</c:v>
                </c:pt>
                <c:pt idx="704">
                  <c:v>41699</c:v>
                </c:pt>
                <c:pt idx="705">
                  <c:v>41730</c:v>
                </c:pt>
                <c:pt idx="706">
                  <c:v>41760</c:v>
                </c:pt>
                <c:pt idx="707">
                  <c:v>41791</c:v>
                </c:pt>
                <c:pt idx="708">
                  <c:v>41821</c:v>
                </c:pt>
                <c:pt idx="709">
                  <c:v>41852</c:v>
                </c:pt>
                <c:pt idx="710">
                  <c:v>41883</c:v>
                </c:pt>
                <c:pt idx="711">
                  <c:v>41913</c:v>
                </c:pt>
                <c:pt idx="712">
                  <c:v>41944</c:v>
                </c:pt>
                <c:pt idx="713">
                  <c:v>41974</c:v>
                </c:pt>
                <c:pt idx="714">
                  <c:v>42005</c:v>
                </c:pt>
                <c:pt idx="715">
                  <c:v>42036</c:v>
                </c:pt>
                <c:pt idx="716">
                  <c:v>42064</c:v>
                </c:pt>
                <c:pt idx="717">
                  <c:v>42095</c:v>
                </c:pt>
                <c:pt idx="718">
                  <c:v>42125</c:v>
                </c:pt>
                <c:pt idx="719">
                  <c:v>42156</c:v>
                </c:pt>
                <c:pt idx="720">
                  <c:v>42186</c:v>
                </c:pt>
                <c:pt idx="721">
                  <c:v>42217</c:v>
                </c:pt>
                <c:pt idx="722">
                  <c:v>42248</c:v>
                </c:pt>
                <c:pt idx="723">
                  <c:v>42278</c:v>
                </c:pt>
                <c:pt idx="724">
                  <c:v>42309</c:v>
                </c:pt>
                <c:pt idx="725">
                  <c:v>42339</c:v>
                </c:pt>
                <c:pt idx="726">
                  <c:v>42370</c:v>
                </c:pt>
                <c:pt idx="727">
                  <c:v>42401</c:v>
                </c:pt>
                <c:pt idx="728">
                  <c:v>42430</c:v>
                </c:pt>
                <c:pt idx="729">
                  <c:v>42461</c:v>
                </c:pt>
                <c:pt idx="730">
                  <c:v>42491</c:v>
                </c:pt>
                <c:pt idx="731">
                  <c:v>42522</c:v>
                </c:pt>
                <c:pt idx="732">
                  <c:v>42552</c:v>
                </c:pt>
                <c:pt idx="733">
                  <c:v>42583</c:v>
                </c:pt>
                <c:pt idx="734">
                  <c:v>42614</c:v>
                </c:pt>
                <c:pt idx="735">
                  <c:v>42644</c:v>
                </c:pt>
                <c:pt idx="736">
                  <c:v>42675</c:v>
                </c:pt>
                <c:pt idx="737">
                  <c:v>42705</c:v>
                </c:pt>
                <c:pt idx="738">
                  <c:v>42736</c:v>
                </c:pt>
                <c:pt idx="739">
                  <c:v>42767</c:v>
                </c:pt>
                <c:pt idx="740">
                  <c:v>42795</c:v>
                </c:pt>
                <c:pt idx="741">
                  <c:v>42826</c:v>
                </c:pt>
                <c:pt idx="742">
                  <c:v>42856</c:v>
                </c:pt>
                <c:pt idx="743">
                  <c:v>42887</c:v>
                </c:pt>
                <c:pt idx="744">
                  <c:v>42917</c:v>
                </c:pt>
                <c:pt idx="745">
                  <c:v>42918</c:v>
                </c:pt>
                <c:pt idx="746">
                  <c:v>42919</c:v>
                </c:pt>
                <c:pt idx="747">
                  <c:v>42920</c:v>
                </c:pt>
                <c:pt idx="748">
                  <c:v>42921</c:v>
                </c:pt>
                <c:pt idx="749">
                  <c:v>42922</c:v>
                </c:pt>
              </c:numCache>
            </c:numRef>
          </c:cat>
          <c:val>
            <c:numRef>
              <c:f>'[2017-08-30 1.3.1.IPC_Total nacional - IQY.xlsx]Sheet1'!$F$22:$F$771</c:f>
              <c:numCache>
                <c:formatCode>0.00%</c:formatCode>
                <c:ptCount val="750"/>
                <c:pt idx="0">
                  <c:v>-8.6999999999999994E-3</c:v>
                </c:pt>
                <c:pt idx="1">
                  <c:v>-1E-4</c:v>
                </c:pt>
                <c:pt idx="2">
                  <c:v>8.3999999999999995E-3</c:v>
                </c:pt>
                <c:pt idx="3">
                  <c:v>7.7000000000000002E-3</c:v>
                </c:pt>
                <c:pt idx="4">
                  <c:v>1.44E-2</c:v>
                </c:pt>
                <c:pt idx="5">
                  <c:v>2.0299999999999999E-2</c:v>
                </c:pt>
                <c:pt idx="6">
                  <c:v>2.1000000000000001E-2</c:v>
                </c:pt>
                <c:pt idx="7">
                  <c:v>2.5700000000000001E-2</c:v>
                </c:pt>
                <c:pt idx="8">
                  <c:v>3.1E-2</c:v>
                </c:pt>
                <c:pt idx="9">
                  <c:v>3.04E-2</c:v>
                </c:pt>
                <c:pt idx="10">
                  <c:v>4.2500000000000003E-2</c:v>
                </c:pt>
                <c:pt idx="11">
                  <c:v>5.28E-2</c:v>
                </c:pt>
                <c:pt idx="12">
                  <c:v>6.3600000000000004E-2</c:v>
                </c:pt>
                <c:pt idx="13">
                  <c:v>5.7599999999999998E-2</c:v>
                </c:pt>
                <c:pt idx="14">
                  <c:v>7.2599999999999998E-2</c:v>
                </c:pt>
                <c:pt idx="15">
                  <c:v>8.3099999999999993E-2</c:v>
                </c:pt>
                <c:pt idx="16">
                  <c:v>8.8300000000000003E-2</c:v>
                </c:pt>
                <c:pt idx="17">
                  <c:v>7.9100000000000004E-2</c:v>
                </c:pt>
                <c:pt idx="18">
                  <c:v>9.2999999999999999E-2</c:v>
                </c:pt>
                <c:pt idx="19">
                  <c:v>0.10299999999999999</c:v>
                </c:pt>
                <c:pt idx="20">
                  <c:v>0.11210000000000001</c:v>
                </c:pt>
                <c:pt idx="21">
                  <c:v>0.12970000000000001</c:v>
                </c:pt>
                <c:pt idx="22">
                  <c:v>0.1358</c:v>
                </c:pt>
                <c:pt idx="23">
                  <c:v>0.17150000000000001</c:v>
                </c:pt>
                <c:pt idx="24">
                  <c:v>0.19389999999999999</c:v>
                </c:pt>
                <c:pt idx="25">
                  <c:v>0.21429999999999999</c:v>
                </c:pt>
                <c:pt idx="26">
                  <c:v>0.20930000000000001</c:v>
                </c:pt>
                <c:pt idx="27">
                  <c:v>0.2117</c:v>
                </c:pt>
                <c:pt idx="28">
                  <c:v>0.19839999999999999</c:v>
                </c:pt>
                <c:pt idx="29">
                  <c:v>0.2069</c:v>
                </c:pt>
                <c:pt idx="30">
                  <c:v>0.1946</c:v>
                </c:pt>
                <c:pt idx="31">
                  <c:v>0.18049999999999999</c:v>
                </c:pt>
                <c:pt idx="32">
                  <c:v>0.17860000000000001</c:v>
                </c:pt>
                <c:pt idx="33">
                  <c:v>0.1724</c:v>
                </c:pt>
                <c:pt idx="34">
                  <c:v>0.18060000000000001</c:v>
                </c:pt>
                <c:pt idx="35">
                  <c:v>0.13900000000000001</c:v>
                </c:pt>
                <c:pt idx="36">
                  <c:v>0.1099</c:v>
                </c:pt>
                <c:pt idx="37">
                  <c:v>0.1047</c:v>
                </c:pt>
                <c:pt idx="38">
                  <c:v>0.1014</c:v>
                </c:pt>
                <c:pt idx="39">
                  <c:v>8.9200000000000002E-2</c:v>
                </c:pt>
                <c:pt idx="40">
                  <c:v>8.5400000000000004E-2</c:v>
                </c:pt>
                <c:pt idx="41">
                  <c:v>7.9799999999999996E-2</c:v>
                </c:pt>
                <c:pt idx="42">
                  <c:v>9.4700000000000006E-2</c:v>
                </c:pt>
                <c:pt idx="43">
                  <c:v>0.10340000000000001</c:v>
                </c:pt>
                <c:pt idx="44">
                  <c:v>9.0899999999999995E-2</c:v>
                </c:pt>
                <c:pt idx="45">
                  <c:v>8.9599999999999999E-2</c:v>
                </c:pt>
                <c:pt idx="46">
                  <c:v>7.6200000000000004E-2</c:v>
                </c:pt>
                <c:pt idx="47">
                  <c:v>7.8700000000000006E-2</c:v>
                </c:pt>
                <c:pt idx="48">
                  <c:v>8.4099999999999994E-2</c:v>
                </c:pt>
                <c:pt idx="49">
                  <c:v>7.7799999999999994E-2</c:v>
                </c:pt>
                <c:pt idx="50">
                  <c:v>7.2300000000000003E-2</c:v>
                </c:pt>
                <c:pt idx="51">
                  <c:v>7.1400000000000005E-2</c:v>
                </c:pt>
                <c:pt idx="52">
                  <c:v>7.4200000000000002E-2</c:v>
                </c:pt>
                <c:pt idx="53">
                  <c:v>7.8100000000000003E-2</c:v>
                </c:pt>
                <c:pt idx="54">
                  <c:v>6.5199999999999994E-2</c:v>
                </c:pt>
                <c:pt idx="55">
                  <c:v>5.2400000000000002E-2</c:v>
                </c:pt>
                <c:pt idx="56">
                  <c:v>6.1400000000000003E-2</c:v>
                </c:pt>
                <c:pt idx="57">
                  <c:v>5.4899999999999997E-2</c:v>
                </c:pt>
                <c:pt idx="58">
                  <c:v>5.5199999999999999E-2</c:v>
                </c:pt>
                <c:pt idx="59">
                  <c:v>4.9299999999999997E-2</c:v>
                </c:pt>
                <c:pt idx="60">
                  <c:v>4.7899999999999998E-2</c:v>
                </c:pt>
                <c:pt idx="61">
                  <c:v>4.9599999999999998E-2</c:v>
                </c:pt>
                <c:pt idx="62">
                  <c:v>5.57E-2</c:v>
                </c:pt>
                <c:pt idx="63">
                  <c:v>6.1199999999999997E-2</c:v>
                </c:pt>
                <c:pt idx="64">
                  <c:v>7.1300000000000002E-2</c:v>
                </c:pt>
                <c:pt idx="65">
                  <c:v>7.3499999999999996E-2</c:v>
                </c:pt>
                <c:pt idx="66">
                  <c:v>7.5899999999999995E-2</c:v>
                </c:pt>
                <c:pt idx="67">
                  <c:v>8.3599999999999994E-2</c:v>
                </c:pt>
                <c:pt idx="68">
                  <c:v>8.6999999999999994E-2</c:v>
                </c:pt>
                <c:pt idx="69">
                  <c:v>9.8699999999999996E-2</c:v>
                </c:pt>
                <c:pt idx="70">
                  <c:v>0.1023</c:v>
                </c:pt>
                <c:pt idx="71">
                  <c:v>0.1027</c:v>
                </c:pt>
                <c:pt idx="72">
                  <c:v>0.1003</c:v>
                </c:pt>
                <c:pt idx="73">
                  <c:v>8.4000000000000005E-2</c:v>
                </c:pt>
                <c:pt idx="74">
                  <c:v>7.4700000000000003E-2</c:v>
                </c:pt>
                <c:pt idx="75">
                  <c:v>6.8099999999999994E-2</c:v>
                </c:pt>
                <c:pt idx="76">
                  <c:v>6.13E-2</c:v>
                </c:pt>
                <c:pt idx="77">
                  <c:v>5.74E-2</c:v>
                </c:pt>
                <c:pt idx="78">
                  <c:v>5.6300000000000003E-2</c:v>
                </c:pt>
                <c:pt idx="79">
                  <c:v>5.2900000000000003E-2</c:v>
                </c:pt>
                <c:pt idx="80">
                  <c:v>4.5400000000000003E-2</c:v>
                </c:pt>
                <c:pt idx="81">
                  <c:v>3.6600000000000001E-2</c:v>
                </c:pt>
                <c:pt idx="82">
                  <c:v>2.63E-2</c:v>
                </c:pt>
                <c:pt idx="83">
                  <c:v>2.5700000000000001E-2</c:v>
                </c:pt>
                <c:pt idx="84">
                  <c:v>3.3000000000000002E-2</c:v>
                </c:pt>
                <c:pt idx="85">
                  <c:v>4.5499999999999999E-2</c:v>
                </c:pt>
                <c:pt idx="86">
                  <c:v>5.8500000000000003E-2</c:v>
                </c:pt>
                <c:pt idx="87">
                  <c:v>6.0100000000000001E-2</c:v>
                </c:pt>
                <c:pt idx="88">
                  <c:v>6.1499999999999999E-2</c:v>
                </c:pt>
                <c:pt idx="89">
                  <c:v>6.3E-2</c:v>
                </c:pt>
                <c:pt idx="90">
                  <c:v>9.7900000000000001E-2</c:v>
                </c:pt>
                <c:pt idx="91">
                  <c:v>0.16339999999999999</c:v>
                </c:pt>
                <c:pt idx="92">
                  <c:v>0.21290000000000001</c:v>
                </c:pt>
                <c:pt idx="93">
                  <c:v>0.25080000000000002</c:v>
                </c:pt>
                <c:pt idx="94">
                  <c:v>0.26519999999999999</c:v>
                </c:pt>
                <c:pt idx="95">
                  <c:v>0.29239999999999999</c:v>
                </c:pt>
                <c:pt idx="96">
                  <c:v>0.28989999999999999</c:v>
                </c:pt>
                <c:pt idx="97">
                  <c:v>0.2928</c:v>
                </c:pt>
                <c:pt idx="98">
                  <c:v>0.29830000000000001</c:v>
                </c:pt>
                <c:pt idx="99">
                  <c:v>0.3155</c:v>
                </c:pt>
                <c:pt idx="100">
                  <c:v>0.33439999999999998</c:v>
                </c:pt>
                <c:pt idx="101">
                  <c:v>0.33600000000000002</c:v>
                </c:pt>
                <c:pt idx="102">
                  <c:v>0.30669999999999997</c:v>
                </c:pt>
                <c:pt idx="103">
                  <c:v>0.23880000000000001</c:v>
                </c:pt>
                <c:pt idx="104">
                  <c:v>0.2051</c:v>
                </c:pt>
                <c:pt idx="105">
                  <c:v>0.18179999999999999</c:v>
                </c:pt>
                <c:pt idx="106">
                  <c:v>0.20430000000000001</c:v>
                </c:pt>
                <c:pt idx="107">
                  <c:v>0.1958</c:v>
                </c:pt>
                <c:pt idx="108">
                  <c:v>0.1767</c:v>
                </c:pt>
                <c:pt idx="109">
                  <c:v>0.15629999999999999</c:v>
                </c:pt>
                <c:pt idx="110">
                  <c:v>0.13700000000000001</c:v>
                </c:pt>
                <c:pt idx="111">
                  <c:v>0.1101</c:v>
                </c:pt>
                <c:pt idx="112">
                  <c:v>9.6199999999999994E-2</c:v>
                </c:pt>
                <c:pt idx="113">
                  <c:v>8.7999999999999995E-2</c:v>
                </c:pt>
                <c:pt idx="114">
                  <c:v>8.7499999999999994E-2</c:v>
                </c:pt>
                <c:pt idx="115">
                  <c:v>7.0999999999999994E-2</c:v>
                </c:pt>
                <c:pt idx="116">
                  <c:v>6.1600000000000002E-2</c:v>
                </c:pt>
                <c:pt idx="117">
                  <c:v>5.57E-2</c:v>
                </c:pt>
                <c:pt idx="118">
                  <c:v>3.5999999999999997E-2</c:v>
                </c:pt>
                <c:pt idx="119">
                  <c:v>3.61E-2</c:v>
                </c:pt>
                <c:pt idx="120">
                  <c:v>4.5699999999999998E-2</c:v>
                </c:pt>
                <c:pt idx="121">
                  <c:v>6.3700000000000007E-2</c:v>
                </c:pt>
                <c:pt idx="122">
                  <c:v>8.0500000000000002E-2</c:v>
                </c:pt>
                <c:pt idx="123">
                  <c:v>0.1123</c:v>
                </c:pt>
                <c:pt idx="124">
                  <c:v>0.1186</c:v>
                </c:pt>
                <c:pt idx="125">
                  <c:v>0.1444</c:v>
                </c:pt>
                <c:pt idx="126">
                  <c:v>0.14299999999999999</c:v>
                </c:pt>
                <c:pt idx="127">
                  <c:v>0.16900000000000001</c:v>
                </c:pt>
                <c:pt idx="128">
                  <c:v>0.18090000000000001</c:v>
                </c:pt>
                <c:pt idx="129">
                  <c:v>0.1951</c:v>
                </c:pt>
                <c:pt idx="130">
                  <c:v>0.19420000000000001</c:v>
                </c:pt>
                <c:pt idx="131">
                  <c:v>0.17560000000000001</c:v>
                </c:pt>
                <c:pt idx="132">
                  <c:v>0.17580000000000001</c:v>
                </c:pt>
                <c:pt idx="133">
                  <c:v>0.1704</c:v>
                </c:pt>
                <c:pt idx="134">
                  <c:v>0.1724</c:v>
                </c:pt>
                <c:pt idx="135">
                  <c:v>0.16</c:v>
                </c:pt>
                <c:pt idx="136">
                  <c:v>0.14699999999999999</c:v>
                </c:pt>
                <c:pt idx="137">
                  <c:v>0.12859999999999999</c:v>
                </c:pt>
                <c:pt idx="138">
                  <c:v>0.1201</c:v>
                </c:pt>
                <c:pt idx="139">
                  <c:v>0.1109</c:v>
                </c:pt>
                <c:pt idx="140">
                  <c:v>9.6199999999999994E-2</c:v>
                </c:pt>
                <c:pt idx="141">
                  <c:v>6.8699999999999997E-2</c:v>
                </c:pt>
                <c:pt idx="142">
                  <c:v>6.3E-2</c:v>
                </c:pt>
                <c:pt idx="143">
                  <c:v>8.2400000000000001E-2</c:v>
                </c:pt>
                <c:pt idx="144">
                  <c:v>8.3000000000000004E-2</c:v>
                </c:pt>
                <c:pt idx="145">
                  <c:v>8.4000000000000005E-2</c:v>
                </c:pt>
                <c:pt idx="146">
                  <c:v>7.5999999999999998E-2</c:v>
                </c:pt>
                <c:pt idx="147">
                  <c:v>7.2800000000000004E-2</c:v>
                </c:pt>
                <c:pt idx="148">
                  <c:v>7.5999999999999998E-2</c:v>
                </c:pt>
                <c:pt idx="149">
                  <c:v>7.17E-2</c:v>
                </c:pt>
                <c:pt idx="150">
                  <c:v>7.6799999999999993E-2</c:v>
                </c:pt>
                <c:pt idx="151">
                  <c:v>7.1800000000000003E-2</c:v>
                </c:pt>
                <c:pt idx="152">
                  <c:v>7.1400000000000005E-2</c:v>
                </c:pt>
                <c:pt idx="153">
                  <c:v>8.48E-2</c:v>
                </c:pt>
                <c:pt idx="154">
                  <c:v>8.5199999999999998E-2</c:v>
                </c:pt>
                <c:pt idx="155">
                  <c:v>7.0400000000000004E-2</c:v>
                </c:pt>
                <c:pt idx="156">
                  <c:v>7.7299999999999994E-2</c:v>
                </c:pt>
                <c:pt idx="157">
                  <c:v>7.6499999999999999E-2</c:v>
                </c:pt>
                <c:pt idx="158">
                  <c:v>7.4300000000000005E-2</c:v>
                </c:pt>
                <c:pt idx="159">
                  <c:v>6.9699999999999998E-2</c:v>
                </c:pt>
                <c:pt idx="160">
                  <c:v>7.1199999999999999E-2</c:v>
                </c:pt>
                <c:pt idx="161">
                  <c:v>6.5100000000000005E-2</c:v>
                </c:pt>
                <c:pt idx="162">
                  <c:v>6.7100000000000007E-2</c:v>
                </c:pt>
                <c:pt idx="163">
                  <c:v>6.4100000000000004E-2</c:v>
                </c:pt>
                <c:pt idx="164">
                  <c:v>6.1699999999999998E-2</c:v>
                </c:pt>
                <c:pt idx="165">
                  <c:v>6.1800000000000001E-2</c:v>
                </c:pt>
                <c:pt idx="166">
                  <c:v>6.4199999999999993E-2</c:v>
                </c:pt>
                <c:pt idx="167">
                  <c:v>6.5799999999999997E-2</c:v>
                </c:pt>
                <c:pt idx="168">
                  <c:v>6.1600000000000002E-2</c:v>
                </c:pt>
                <c:pt idx="169">
                  <c:v>6.8099999999999994E-2</c:v>
                </c:pt>
                <c:pt idx="170">
                  <c:v>7.3499999999999996E-2</c:v>
                </c:pt>
                <c:pt idx="171">
                  <c:v>8.3699999999999997E-2</c:v>
                </c:pt>
                <c:pt idx="172">
                  <c:v>7.8899999999999998E-2</c:v>
                </c:pt>
                <c:pt idx="173">
                  <c:v>8.6300000000000002E-2</c:v>
                </c:pt>
                <c:pt idx="174">
                  <c:v>7.3599999999999999E-2</c:v>
                </c:pt>
                <c:pt idx="175">
                  <c:v>7.6899999999999996E-2</c:v>
                </c:pt>
                <c:pt idx="176">
                  <c:v>7.7200000000000005E-2</c:v>
                </c:pt>
                <c:pt idx="177">
                  <c:v>7.4300000000000005E-2</c:v>
                </c:pt>
                <c:pt idx="178">
                  <c:v>7.0099999999999996E-2</c:v>
                </c:pt>
                <c:pt idx="179">
                  <c:v>7.5600000000000001E-2</c:v>
                </c:pt>
                <c:pt idx="180">
                  <c:v>7.4399999999999994E-2</c:v>
                </c:pt>
                <c:pt idx="181">
                  <c:v>6.4299999999999996E-2</c:v>
                </c:pt>
                <c:pt idx="182">
                  <c:v>6.5100000000000005E-2</c:v>
                </c:pt>
                <c:pt idx="183">
                  <c:v>5.2200000000000003E-2</c:v>
                </c:pt>
                <c:pt idx="184">
                  <c:v>6.1199999999999997E-2</c:v>
                </c:pt>
                <c:pt idx="185">
                  <c:v>6.5799999999999997E-2</c:v>
                </c:pt>
                <c:pt idx="186">
                  <c:v>8.2600000000000007E-2</c:v>
                </c:pt>
                <c:pt idx="187">
                  <c:v>9.1499999999999998E-2</c:v>
                </c:pt>
                <c:pt idx="188">
                  <c:v>9.2999999999999999E-2</c:v>
                </c:pt>
                <c:pt idx="189">
                  <c:v>9.7799999999999998E-2</c:v>
                </c:pt>
                <c:pt idx="190">
                  <c:v>0.10539999999999999</c:v>
                </c:pt>
                <c:pt idx="191">
                  <c:v>0.1</c:v>
                </c:pt>
                <c:pt idx="192">
                  <c:v>0.1119</c:v>
                </c:pt>
                <c:pt idx="193">
                  <c:v>0.1303</c:v>
                </c:pt>
                <c:pt idx="194">
                  <c:v>0.13139999999999999</c:v>
                </c:pt>
                <c:pt idx="195">
                  <c:v>0.14649999999999999</c:v>
                </c:pt>
                <c:pt idx="196">
                  <c:v>0.14599999999999999</c:v>
                </c:pt>
                <c:pt idx="197">
                  <c:v>0.14030000000000001</c:v>
                </c:pt>
                <c:pt idx="198">
                  <c:v>0.13500000000000001</c:v>
                </c:pt>
                <c:pt idx="199">
                  <c:v>0.1384</c:v>
                </c:pt>
                <c:pt idx="200">
                  <c:v>0.13830000000000001</c:v>
                </c:pt>
                <c:pt idx="201">
                  <c:v>0.1346</c:v>
                </c:pt>
                <c:pt idx="202">
                  <c:v>0.13020000000000001</c:v>
                </c:pt>
                <c:pt idx="203">
                  <c:v>0.13569999999999999</c:v>
                </c:pt>
                <c:pt idx="204">
                  <c:v>0.13339999999999999</c:v>
                </c:pt>
                <c:pt idx="205">
                  <c:v>0.129</c:v>
                </c:pt>
                <c:pt idx="206">
                  <c:v>0.13600000000000001</c:v>
                </c:pt>
                <c:pt idx="207">
                  <c:v>0.1424</c:v>
                </c:pt>
                <c:pt idx="208">
                  <c:v>0.1431</c:v>
                </c:pt>
                <c:pt idx="209">
                  <c:v>0.1399</c:v>
                </c:pt>
                <c:pt idx="210">
                  <c:v>0.13950000000000001</c:v>
                </c:pt>
                <c:pt idx="211">
                  <c:v>0.14940000000000001</c:v>
                </c:pt>
                <c:pt idx="212">
                  <c:v>0.17749999999999999</c:v>
                </c:pt>
                <c:pt idx="213">
                  <c:v>0.2009</c:v>
                </c:pt>
                <c:pt idx="214">
                  <c:v>0.22700000000000001</c:v>
                </c:pt>
                <c:pt idx="215">
                  <c:v>0.23769999999999999</c:v>
                </c:pt>
                <c:pt idx="216">
                  <c:v>0.24779999999999999</c:v>
                </c:pt>
                <c:pt idx="217">
                  <c:v>0.2344</c:v>
                </c:pt>
                <c:pt idx="218">
                  <c:v>0.2336</c:v>
                </c:pt>
                <c:pt idx="219">
                  <c:v>0.21640000000000001</c:v>
                </c:pt>
                <c:pt idx="220">
                  <c:v>0.22889999999999999</c:v>
                </c:pt>
                <c:pt idx="221">
                  <c:v>0.24079999999999999</c:v>
                </c:pt>
                <c:pt idx="222">
                  <c:v>0.26279999999999998</c:v>
                </c:pt>
                <c:pt idx="223">
                  <c:v>0.26910000000000001</c:v>
                </c:pt>
                <c:pt idx="224">
                  <c:v>0.26700000000000002</c:v>
                </c:pt>
                <c:pt idx="225">
                  <c:v>0.25729999999999997</c:v>
                </c:pt>
                <c:pt idx="226">
                  <c:v>0.23530000000000001</c:v>
                </c:pt>
                <c:pt idx="227">
                  <c:v>0.22450000000000001</c:v>
                </c:pt>
                <c:pt idx="228">
                  <c:v>0.21199999999999999</c:v>
                </c:pt>
                <c:pt idx="229">
                  <c:v>0.22059999999999999</c:v>
                </c:pt>
                <c:pt idx="230">
                  <c:v>0.22259999999999999</c:v>
                </c:pt>
                <c:pt idx="231">
                  <c:v>0.26700000000000002</c:v>
                </c:pt>
                <c:pt idx="232">
                  <c:v>0.25419999999999998</c:v>
                </c:pt>
                <c:pt idx="233">
                  <c:v>0.26350000000000001</c:v>
                </c:pt>
                <c:pt idx="234">
                  <c:v>0.2636</c:v>
                </c:pt>
                <c:pt idx="235">
                  <c:v>0.25290000000000001</c:v>
                </c:pt>
                <c:pt idx="236">
                  <c:v>0.24629999999999999</c:v>
                </c:pt>
                <c:pt idx="237">
                  <c:v>0.24390000000000001</c:v>
                </c:pt>
                <c:pt idx="238">
                  <c:v>0.25180000000000002</c:v>
                </c:pt>
                <c:pt idx="239">
                  <c:v>0.248</c:v>
                </c:pt>
                <c:pt idx="240">
                  <c:v>0.24360000000000001</c:v>
                </c:pt>
                <c:pt idx="241">
                  <c:v>0.2399</c:v>
                </c:pt>
                <c:pt idx="242">
                  <c:v>0.23749999999999999</c:v>
                </c:pt>
                <c:pt idx="243">
                  <c:v>0.1991</c:v>
                </c:pt>
                <c:pt idx="244">
                  <c:v>0.1925</c:v>
                </c:pt>
                <c:pt idx="245">
                  <c:v>0.1777</c:v>
                </c:pt>
                <c:pt idx="246">
                  <c:v>0.1711</c:v>
                </c:pt>
                <c:pt idx="247">
                  <c:v>0.17860000000000001</c:v>
                </c:pt>
                <c:pt idx="248">
                  <c:v>0.17119999999999999</c:v>
                </c:pt>
                <c:pt idx="249">
                  <c:v>0.16350000000000001</c:v>
                </c:pt>
                <c:pt idx="250">
                  <c:v>0.15690000000000001</c:v>
                </c:pt>
                <c:pt idx="251">
                  <c:v>0.17730000000000001</c:v>
                </c:pt>
                <c:pt idx="252">
                  <c:v>0.20080000000000001</c:v>
                </c:pt>
                <c:pt idx="253">
                  <c:v>0.21820000000000001</c:v>
                </c:pt>
                <c:pt idx="254">
                  <c:v>0.22270000000000001</c:v>
                </c:pt>
                <c:pt idx="255">
                  <c:v>0.23039999999999999</c:v>
                </c:pt>
                <c:pt idx="256">
                  <c:v>0.25309999999999999</c:v>
                </c:pt>
                <c:pt idx="257">
                  <c:v>0.2576</c:v>
                </c:pt>
                <c:pt idx="258">
                  <c:v>0.25719999999999998</c:v>
                </c:pt>
                <c:pt idx="259">
                  <c:v>0.27529999999999999</c:v>
                </c:pt>
                <c:pt idx="260">
                  <c:v>0.29909999999999998</c:v>
                </c:pt>
                <c:pt idx="261">
                  <c:v>0.36630000000000001</c:v>
                </c:pt>
                <c:pt idx="262">
                  <c:v>0.40849999999999997</c:v>
                </c:pt>
                <c:pt idx="263">
                  <c:v>0.41649999999999998</c:v>
                </c:pt>
                <c:pt idx="264">
                  <c:v>0.39450000000000002</c:v>
                </c:pt>
                <c:pt idx="265">
                  <c:v>0.37009999999999998</c:v>
                </c:pt>
                <c:pt idx="266">
                  <c:v>0.34870000000000001</c:v>
                </c:pt>
                <c:pt idx="267">
                  <c:v>0.32400000000000001</c:v>
                </c:pt>
                <c:pt idx="268">
                  <c:v>0.2944</c:v>
                </c:pt>
                <c:pt idx="269">
                  <c:v>0.28710000000000002</c:v>
                </c:pt>
                <c:pt idx="270">
                  <c:v>0.2722</c:v>
                </c:pt>
                <c:pt idx="271">
                  <c:v>0.24360000000000001</c:v>
                </c:pt>
                <c:pt idx="272">
                  <c:v>0.23400000000000001</c:v>
                </c:pt>
                <c:pt idx="273">
                  <c:v>0.17080000000000001</c:v>
                </c:pt>
                <c:pt idx="274">
                  <c:v>0.14749999999999999</c:v>
                </c:pt>
                <c:pt idx="275">
                  <c:v>0.14130000000000001</c:v>
                </c:pt>
                <c:pt idx="276">
                  <c:v>0.12690000000000001</c:v>
                </c:pt>
                <c:pt idx="277">
                  <c:v>0.1321</c:v>
                </c:pt>
                <c:pt idx="278">
                  <c:v>0.1353</c:v>
                </c:pt>
                <c:pt idx="279">
                  <c:v>0.16159999999999999</c:v>
                </c:pt>
                <c:pt idx="280">
                  <c:v>0.1762</c:v>
                </c:pt>
                <c:pt idx="281">
                  <c:v>0.1842</c:v>
                </c:pt>
                <c:pt idx="282">
                  <c:v>0.2104</c:v>
                </c:pt>
                <c:pt idx="283">
                  <c:v>0.21490000000000001</c:v>
                </c:pt>
                <c:pt idx="284">
                  <c:v>0.2253</c:v>
                </c:pt>
                <c:pt idx="285">
                  <c:v>0.22789999999999999</c:v>
                </c:pt>
                <c:pt idx="286">
                  <c:v>0.2261</c:v>
                </c:pt>
                <c:pt idx="287">
                  <c:v>0.2157</c:v>
                </c:pt>
                <c:pt idx="288">
                  <c:v>0.23469999999999999</c:v>
                </c:pt>
                <c:pt idx="289">
                  <c:v>0.25509999999999999</c:v>
                </c:pt>
                <c:pt idx="290">
                  <c:v>0.27710000000000001</c:v>
                </c:pt>
                <c:pt idx="291">
                  <c:v>0.26869999999999999</c:v>
                </c:pt>
                <c:pt idx="292">
                  <c:v>0.28149999999999997</c:v>
                </c:pt>
                <c:pt idx="293">
                  <c:v>0.28799999999999998</c:v>
                </c:pt>
                <c:pt idx="294">
                  <c:v>0.27589999999999998</c:v>
                </c:pt>
                <c:pt idx="295">
                  <c:v>0.26619999999999999</c:v>
                </c:pt>
                <c:pt idx="296">
                  <c:v>0.24199999999999999</c:v>
                </c:pt>
                <c:pt idx="297">
                  <c:v>0.26640000000000003</c:v>
                </c:pt>
                <c:pt idx="298">
                  <c:v>0.28270000000000001</c:v>
                </c:pt>
                <c:pt idx="299">
                  <c:v>0.2772</c:v>
                </c:pt>
                <c:pt idx="300">
                  <c:v>0.2737</c:v>
                </c:pt>
                <c:pt idx="301">
                  <c:v>0.26129999999999998</c:v>
                </c:pt>
                <c:pt idx="302">
                  <c:v>0.25490000000000002</c:v>
                </c:pt>
                <c:pt idx="303">
                  <c:v>0.26519999999999999</c:v>
                </c:pt>
                <c:pt idx="304">
                  <c:v>0.26200000000000001</c:v>
                </c:pt>
                <c:pt idx="305">
                  <c:v>0.25850000000000001</c:v>
                </c:pt>
                <c:pt idx="306">
                  <c:v>0.25669999999999998</c:v>
                </c:pt>
                <c:pt idx="307">
                  <c:v>0.28000000000000003</c:v>
                </c:pt>
                <c:pt idx="308">
                  <c:v>0.28820000000000001</c:v>
                </c:pt>
                <c:pt idx="309">
                  <c:v>0.27050000000000002</c:v>
                </c:pt>
                <c:pt idx="310">
                  <c:v>0.26019999999999999</c:v>
                </c:pt>
                <c:pt idx="311">
                  <c:v>0.2787</c:v>
                </c:pt>
                <c:pt idx="312">
                  <c:v>0.2893</c:v>
                </c:pt>
                <c:pt idx="313">
                  <c:v>0.29520000000000002</c:v>
                </c:pt>
                <c:pt idx="314">
                  <c:v>0.2833</c:v>
                </c:pt>
                <c:pt idx="315">
                  <c:v>0.27100000000000002</c:v>
                </c:pt>
                <c:pt idx="316">
                  <c:v>0.26350000000000001</c:v>
                </c:pt>
                <c:pt idx="317">
                  <c:v>0.2636</c:v>
                </c:pt>
                <c:pt idx="318">
                  <c:v>0.26029999999999998</c:v>
                </c:pt>
                <c:pt idx="319">
                  <c:v>0.251</c:v>
                </c:pt>
                <c:pt idx="320">
                  <c:v>0.2455</c:v>
                </c:pt>
                <c:pt idx="321">
                  <c:v>0.2477</c:v>
                </c:pt>
                <c:pt idx="322">
                  <c:v>0.24779999999999999</c:v>
                </c:pt>
                <c:pt idx="323">
                  <c:v>0.2419</c:v>
                </c:pt>
                <c:pt idx="324">
                  <c:v>0.2354</c:v>
                </c:pt>
                <c:pt idx="325">
                  <c:v>0.2346</c:v>
                </c:pt>
                <c:pt idx="326">
                  <c:v>0.2452</c:v>
                </c:pt>
                <c:pt idx="327">
                  <c:v>0.25259999999999999</c:v>
                </c:pt>
                <c:pt idx="328">
                  <c:v>0.24790000000000001</c:v>
                </c:pt>
                <c:pt idx="329">
                  <c:v>0.24030000000000001</c:v>
                </c:pt>
                <c:pt idx="330">
                  <c:v>0.23080000000000001</c:v>
                </c:pt>
                <c:pt idx="331">
                  <c:v>0.21879999999999999</c:v>
                </c:pt>
                <c:pt idx="332">
                  <c:v>0.2185</c:v>
                </c:pt>
                <c:pt idx="333">
                  <c:v>0.22420000000000001</c:v>
                </c:pt>
                <c:pt idx="334">
                  <c:v>0.2228</c:v>
                </c:pt>
                <c:pt idx="335">
                  <c:v>0.2046</c:v>
                </c:pt>
                <c:pt idx="336">
                  <c:v>0.19819999999999999</c:v>
                </c:pt>
                <c:pt idx="337">
                  <c:v>0.1832</c:v>
                </c:pt>
                <c:pt idx="338">
                  <c:v>0.17419999999999999</c:v>
                </c:pt>
                <c:pt idx="339">
                  <c:v>0.17199999999999999</c:v>
                </c:pt>
                <c:pt idx="340">
                  <c:v>0.1704</c:v>
                </c:pt>
                <c:pt idx="341">
                  <c:v>0.16639999999999999</c:v>
                </c:pt>
                <c:pt idx="342">
                  <c:v>0.17019999999999999</c:v>
                </c:pt>
                <c:pt idx="343">
                  <c:v>0.17199999999999999</c:v>
                </c:pt>
                <c:pt idx="344">
                  <c:v>0.16639999999999999</c:v>
                </c:pt>
                <c:pt idx="345">
                  <c:v>0.1542</c:v>
                </c:pt>
                <c:pt idx="346">
                  <c:v>0.1416</c:v>
                </c:pt>
                <c:pt idx="347">
                  <c:v>0.1517</c:v>
                </c:pt>
                <c:pt idx="348">
                  <c:v>0.15670000000000001</c:v>
                </c:pt>
                <c:pt idx="349">
                  <c:v>0.16189999999999999</c:v>
                </c:pt>
                <c:pt idx="350">
                  <c:v>0.1651</c:v>
                </c:pt>
                <c:pt idx="351">
                  <c:v>0.1527</c:v>
                </c:pt>
                <c:pt idx="352">
                  <c:v>0.16389999999999999</c:v>
                </c:pt>
                <c:pt idx="353">
                  <c:v>0.18279999999999999</c:v>
                </c:pt>
                <c:pt idx="354">
                  <c:v>0.19270000000000001</c:v>
                </c:pt>
                <c:pt idx="355">
                  <c:v>0.21240000000000001</c:v>
                </c:pt>
                <c:pt idx="356">
                  <c:v>0.22819999999999999</c:v>
                </c:pt>
                <c:pt idx="357">
                  <c:v>0.23810000000000001</c:v>
                </c:pt>
                <c:pt idx="358">
                  <c:v>0.27610000000000001</c:v>
                </c:pt>
                <c:pt idx="359">
                  <c:v>0.27910000000000001</c:v>
                </c:pt>
                <c:pt idx="360">
                  <c:v>0.25640000000000002</c:v>
                </c:pt>
                <c:pt idx="361">
                  <c:v>0.2467</c:v>
                </c:pt>
                <c:pt idx="362">
                  <c:v>0.24399999999999999</c:v>
                </c:pt>
                <c:pt idx="363">
                  <c:v>0.2477</c:v>
                </c:pt>
                <c:pt idx="364">
                  <c:v>0.2349</c:v>
                </c:pt>
                <c:pt idx="365">
                  <c:v>0.22450000000000001</c:v>
                </c:pt>
                <c:pt idx="366">
                  <c:v>0.23549999999999999</c:v>
                </c:pt>
                <c:pt idx="367">
                  <c:v>0.23719999999999999</c:v>
                </c:pt>
                <c:pt idx="368">
                  <c:v>0.22650000000000001</c:v>
                </c:pt>
                <c:pt idx="369">
                  <c:v>0.22539999999999999</c:v>
                </c:pt>
                <c:pt idx="370">
                  <c:v>0.16400000000000001</c:v>
                </c:pt>
                <c:pt idx="371">
                  <c:v>0.1346</c:v>
                </c:pt>
                <c:pt idx="372">
                  <c:v>0.1411</c:v>
                </c:pt>
                <c:pt idx="373">
                  <c:v>0.16170000000000001</c:v>
                </c:pt>
                <c:pt idx="374">
                  <c:v>0.16789999999999999</c:v>
                </c:pt>
                <c:pt idx="375">
                  <c:v>0.1817</c:v>
                </c:pt>
                <c:pt idx="376">
                  <c:v>0.19539999999999999</c:v>
                </c:pt>
                <c:pt idx="377">
                  <c:v>0.20949999999999999</c:v>
                </c:pt>
                <c:pt idx="378">
                  <c:v>0.2109</c:v>
                </c:pt>
                <c:pt idx="379">
                  <c:v>0.19769999999999999</c:v>
                </c:pt>
                <c:pt idx="380">
                  <c:v>0.2036</c:v>
                </c:pt>
                <c:pt idx="381">
                  <c:v>0.19800000000000001</c:v>
                </c:pt>
                <c:pt idx="382">
                  <c:v>0.2273</c:v>
                </c:pt>
                <c:pt idx="383">
                  <c:v>0.24809999999999999</c:v>
                </c:pt>
                <c:pt idx="384">
                  <c:v>0.26650000000000001</c:v>
                </c:pt>
                <c:pt idx="385">
                  <c:v>0.25269999999999998</c:v>
                </c:pt>
                <c:pt idx="386">
                  <c:v>0.25009999999999999</c:v>
                </c:pt>
                <c:pt idx="387">
                  <c:v>0.248</c:v>
                </c:pt>
                <c:pt idx="388">
                  <c:v>0.24729999999999999</c:v>
                </c:pt>
                <c:pt idx="389">
                  <c:v>0.2402</c:v>
                </c:pt>
                <c:pt idx="390">
                  <c:v>0.23699999999999999</c:v>
                </c:pt>
                <c:pt idx="391">
                  <c:v>0.26129999999999998</c:v>
                </c:pt>
                <c:pt idx="392">
                  <c:v>0.2636</c:v>
                </c:pt>
                <c:pt idx="393">
                  <c:v>0.28410000000000002</c:v>
                </c:pt>
                <c:pt idx="394">
                  <c:v>0.28439999999999999</c:v>
                </c:pt>
                <c:pt idx="395">
                  <c:v>0.30270000000000002</c:v>
                </c:pt>
                <c:pt idx="396">
                  <c:v>0.30259999999999998</c:v>
                </c:pt>
                <c:pt idx="397">
                  <c:v>0.29649999999999999</c:v>
                </c:pt>
                <c:pt idx="398">
                  <c:v>0.28999999999999998</c:v>
                </c:pt>
                <c:pt idx="399">
                  <c:v>0.28589999999999999</c:v>
                </c:pt>
                <c:pt idx="400">
                  <c:v>0.27679999999999999</c:v>
                </c:pt>
                <c:pt idx="401">
                  <c:v>0.28120000000000001</c:v>
                </c:pt>
                <c:pt idx="402">
                  <c:v>0.27910000000000001</c:v>
                </c:pt>
                <c:pt idx="403">
                  <c:v>0.27029999999999998</c:v>
                </c:pt>
                <c:pt idx="404">
                  <c:v>0.26529999999999998</c:v>
                </c:pt>
                <c:pt idx="405">
                  <c:v>0.2485</c:v>
                </c:pt>
                <c:pt idx="406">
                  <c:v>0.24879999999999999</c:v>
                </c:pt>
                <c:pt idx="407">
                  <c:v>0.23630000000000001</c:v>
                </c:pt>
                <c:pt idx="408">
                  <c:v>0.23760000000000001</c:v>
                </c:pt>
                <c:pt idx="409">
                  <c:v>0.25690000000000002</c:v>
                </c:pt>
                <c:pt idx="410">
                  <c:v>0.26550000000000001</c:v>
                </c:pt>
                <c:pt idx="411">
                  <c:v>0.2661</c:v>
                </c:pt>
                <c:pt idx="412">
                  <c:v>0.27089999999999997</c:v>
                </c:pt>
                <c:pt idx="413">
                  <c:v>0.26119999999999999</c:v>
                </c:pt>
                <c:pt idx="414">
                  <c:v>0.26690000000000003</c:v>
                </c:pt>
                <c:pt idx="415">
                  <c:v>0.2712</c:v>
                </c:pt>
                <c:pt idx="416">
                  <c:v>0.27629999999999999</c:v>
                </c:pt>
                <c:pt idx="417">
                  <c:v>0.27979999999999999</c:v>
                </c:pt>
                <c:pt idx="418">
                  <c:v>0.28239999999999998</c:v>
                </c:pt>
                <c:pt idx="419">
                  <c:v>0.28970000000000001</c:v>
                </c:pt>
                <c:pt idx="420">
                  <c:v>0.28720000000000001</c:v>
                </c:pt>
                <c:pt idx="421">
                  <c:v>0.2898</c:v>
                </c:pt>
                <c:pt idx="422">
                  <c:v>0.3024</c:v>
                </c:pt>
                <c:pt idx="423">
                  <c:v>0.30649999999999999</c:v>
                </c:pt>
                <c:pt idx="424">
                  <c:v>0.30969999999999998</c:v>
                </c:pt>
                <c:pt idx="425">
                  <c:v>0.3236</c:v>
                </c:pt>
                <c:pt idx="426">
                  <c:v>0.31979999999999997</c:v>
                </c:pt>
                <c:pt idx="427">
                  <c:v>0.3165</c:v>
                </c:pt>
                <c:pt idx="428">
                  <c:v>0.31180000000000002</c:v>
                </c:pt>
                <c:pt idx="429">
                  <c:v>0.31159999999999999</c:v>
                </c:pt>
                <c:pt idx="430">
                  <c:v>0.31490000000000001</c:v>
                </c:pt>
                <c:pt idx="431">
                  <c:v>0.31</c:v>
                </c:pt>
                <c:pt idx="432">
                  <c:v>0.316</c:v>
                </c:pt>
                <c:pt idx="433">
                  <c:v>0.312</c:v>
                </c:pt>
                <c:pt idx="434">
                  <c:v>0.30009999999999998</c:v>
                </c:pt>
                <c:pt idx="435">
                  <c:v>0.29249999999999998</c:v>
                </c:pt>
                <c:pt idx="436">
                  <c:v>0.28220000000000001</c:v>
                </c:pt>
                <c:pt idx="437">
                  <c:v>0.26819999999999999</c:v>
                </c:pt>
                <c:pt idx="438">
                  <c:v>0.27429999999999999</c:v>
                </c:pt>
                <c:pt idx="439">
                  <c:v>0.27350000000000002</c:v>
                </c:pt>
                <c:pt idx="440">
                  <c:v>0.27079999999999999</c:v>
                </c:pt>
                <c:pt idx="441">
                  <c:v>0.27150000000000002</c:v>
                </c:pt>
                <c:pt idx="442">
                  <c:v>0.27300000000000002</c:v>
                </c:pt>
                <c:pt idx="443">
                  <c:v>0.28129999999999999</c:v>
                </c:pt>
                <c:pt idx="444">
                  <c:v>0.28360000000000002</c:v>
                </c:pt>
                <c:pt idx="445">
                  <c:v>0.27700000000000002</c:v>
                </c:pt>
                <c:pt idx="446">
                  <c:v>0.26919999999999999</c:v>
                </c:pt>
                <c:pt idx="447">
                  <c:v>0.26319999999999999</c:v>
                </c:pt>
                <c:pt idx="448">
                  <c:v>0.25700000000000001</c:v>
                </c:pt>
                <c:pt idx="449">
                  <c:v>0.25130000000000002</c:v>
                </c:pt>
                <c:pt idx="450">
                  <c:v>0.2482</c:v>
                </c:pt>
                <c:pt idx="451">
                  <c:v>0.24709999999999999</c:v>
                </c:pt>
                <c:pt idx="452">
                  <c:v>0.24179999999999999</c:v>
                </c:pt>
                <c:pt idx="453">
                  <c:v>0.23080000000000001</c:v>
                </c:pt>
                <c:pt idx="454">
                  <c:v>0.22209999999999999</c:v>
                </c:pt>
                <c:pt idx="455">
                  <c:v>0.21379999999999999</c:v>
                </c:pt>
                <c:pt idx="456">
                  <c:v>0.2046</c:v>
                </c:pt>
                <c:pt idx="457">
                  <c:v>0.2107</c:v>
                </c:pt>
                <c:pt idx="458">
                  <c:v>0.21429999999999999</c:v>
                </c:pt>
                <c:pt idx="459">
                  <c:v>0.21690000000000001</c:v>
                </c:pt>
                <c:pt idx="460">
                  <c:v>0.22370000000000001</c:v>
                </c:pt>
                <c:pt idx="461">
                  <c:v>0.22600000000000001</c:v>
                </c:pt>
                <c:pt idx="462">
                  <c:v>0.22500000000000001</c:v>
                </c:pt>
                <c:pt idx="463">
                  <c:v>0.2301</c:v>
                </c:pt>
                <c:pt idx="464">
                  <c:v>0.2341</c:v>
                </c:pt>
                <c:pt idx="465">
                  <c:v>0.2394</c:v>
                </c:pt>
                <c:pt idx="466">
                  <c:v>0.23860000000000001</c:v>
                </c:pt>
                <c:pt idx="467">
                  <c:v>0.23080000000000001</c:v>
                </c:pt>
                <c:pt idx="468">
                  <c:v>0.22689999999999999</c:v>
                </c:pt>
                <c:pt idx="469">
                  <c:v>0.2235</c:v>
                </c:pt>
                <c:pt idx="470">
                  <c:v>0.22309999999999999</c:v>
                </c:pt>
                <c:pt idx="471">
                  <c:v>0.22370000000000001</c:v>
                </c:pt>
                <c:pt idx="472">
                  <c:v>0.22159999999999999</c:v>
                </c:pt>
                <c:pt idx="473">
                  <c:v>0.22589999999999999</c:v>
                </c:pt>
                <c:pt idx="474">
                  <c:v>0.2104</c:v>
                </c:pt>
                <c:pt idx="475">
                  <c:v>0.20860000000000001</c:v>
                </c:pt>
                <c:pt idx="476">
                  <c:v>0.21329999999999999</c:v>
                </c:pt>
                <c:pt idx="477">
                  <c:v>0.2117</c:v>
                </c:pt>
                <c:pt idx="478">
                  <c:v>0.21299999999999999</c:v>
                </c:pt>
                <c:pt idx="479">
                  <c:v>0.21659999999999999</c:v>
                </c:pt>
                <c:pt idx="480">
                  <c:v>0.215</c:v>
                </c:pt>
                <c:pt idx="481">
                  <c:v>0.2109</c:v>
                </c:pt>
                <c:pt idx="482">
                  <c:v>0.2079</c:v>
                </c:pt>
                <c:pt idx="483">
                  <c:v>0.20519999999999999</c:v>
                </c:pt>
                <c:pt idx="484">
                  <c:v>0.20130000000000001</c:v>
                </c:pt>
                <c:pt idx="485">
                  <c:v>0.1946</c:v>
                </c:pt>
                <c:pt idx="486">
                  <c:v>0.2024</c:v>
                </c:pt>
                <c:pt idx="487">
                  <c:v>0.20810000000000001</c:v>
                </c:pt>
                <c:pt idx="488">
                  <c:v>0.20200000000000001</c:v>
                </c:pt>
                <c:pt idx="489">
                  <c:v>0.19900000000000001</c:v>
                </c:pt>
                <c:pt idx="490">
                  <c:v>0.1978</c:v>
                </c:pt>
                <c:pt idx="491">
                  <c:v>0.19700000000000001</c:v>
                </c:pt>
                <c:pt idx="492">
                  <c:v>0.20569999999999999</c:v>
                </c:pt>
                <c:pt idx="493">
                  <c:v>0.21129999999999999</c:v>
                </c:pt>
                <c:pt idx="494">
                  <c:v>0.2155</c:v>
                </c:pt>
                <c:pt idx="495">
                  <c:v>0.21870000000000001</c:v>
                </c:pt>
                <c:pt idx="496">
                  <c:v>0.21879999999999999</c:v>
                </c:pt>
                <c:pt idx="497">
                  <c:v>0.21629999999999999</c:v>
                </c:pt>
                <c:pt idx="498">
                  <c:v>0.20619999999999999</c:v>
                </c:pt>
                <c:pt idx="499">
                  <c:v>0.1958</c:v>
                </c:pt>
                <c:pt idx="500">
                  <c:v>0.1893</c:v>
                </c:pt>
                <c:pt idx="501">
                  <c:v>0.1852</c:v>
                </c:pt>
                <c:pt idx="502">
                  <c:v>0.186</c:v>
                </c:pt>
                <c:pt idx="503">
                  <c:v>0.1867</c:v>
                </c:pt>
                <c:pt idx="504">
                  <c:v>0.17879999999999999</c:v>
                </c:pt>
                <c:pt idx="505">
                  <c:v>0.17929999999999999</c:v>
                </c:pt>
                <c:pt idx="506">
                  <c:v>0.18010000000000001</c:v>
                </c:pt>
                <c:pt idx="507">
                  <c:v>0.17799999999999999</c:v>
                </c:pt>
                <c:pt idx="508">
                  <c:v>0.17810000000000001</c:v>
                </c:pt>
                <c:pt idx="509">
                  <c:v>0.17680000000000001</c:v>
                </c:pt>
                <c:pt idx="510">
                  <c:v>0.1784</c:v>
                </c:pt>
                <c:pt idx="511">
                  <c:v>0.18029999999999999</c:v>
                </c:pt>
                <c:pt idx="512">
                  <c:v>0.19239999999999999</c:v>
                </c:pt>
                <c:pt idx="513">
                  <c:v>0.2074</c:v>
                </c:pt>
                <c:pt idx="514">
                  <c:v>0.20669999999999999</c:v>
                </c:pt>
                <c:pt idx="515">
                  <c:v>0.2069</c:v>
                </c:pt>
                <c:pt idx="516">
                  <c:v>0.20269999999999999</c:v>
                </c:pt>
                <c:pt idx="517">
                  <c:v>0.18940000000000001</c:v>
                </c:pt>
                <c:pt idx="518">
                  <c:v>0.17799999999999999</c:v>
                </c:pt>
                <c:pt idx="519">
                  <c:v>0.1709</c:v>
                </c:pt>
                <c:pt idx="520">
                  <c:v>0.16350000000000001</c:v>
                </c:pt>
                <c:pt idx="521">
                  <c:v>0.16700000000000001</c:v>
                </c:pt>
                <c:pt idx="522">
                  <c:v>0.17180699999999999</c:v>
                </c:pt>
                <c:pt idx="523">
                  <c:v>0.153811</c:v>
                </c:pt>
                <c:pt idx="524">
                  <c:v>0.1351</c:v>
                </c:pt>
                <c:pt idx="525">
                  <c:v>0.111705</c:v>
                </c:pt>
                <c:pt idx="526">
                  <c:v>9.9844000000000002E-2</c:v>
                </c:pt>
                <c:pt idx="527">
                  <c:v>8.9606000000000005E-2</c:v>
                </c:pt>
                <c:pt idx="528">
                  <c:v>8.7813000000000002E-2</c:v>
                </c:pt>
                <c:pt idx="529">
                  <c:v>9.2835000000000001E-2</c:v>
                </c:pt>
                <c:pt idx="530">
                  <c:v>9.3286999999999995E-2</c:v>
                </c:pt>
                <c:pt idx="531">
                  <c:v>9.3202999999999994E-2</c:v>
                </c:pt>
                <c:pt idx="532">
                  <c:v>9.6499000000000001E-2</c:v>
                </c:pt>
                <c:pt idx="533">
                  <c:v>9.2316999999999996E-2</c:v>
                </c:pt>
                <c:pt idx="534">
                  <c:v>8.2487000000000005E-2</c:v>
                </c:pt>
                <c:pt idx="535">
                  <c:v>8.8914000000000007E-2</c:v>
                </c:pt>
                <c:pt idx="536">
                  <c:v>9.7252000000000005E-2</c:v>
                </c:pt>
                <c:pt idx="537">
                  <c:v>9.9562999999999999E-2</c:v>
                </c:pt>
                <c:pt idx="538">
                  <c:v>0.10003099999999999</c:v>
                </c:pt>
                <c:pt idx="539">
                  <c:v>9.6754000000000007E-2</c:v>
                </c:pt>
                <c:pt idx="540">
                  <c:v>9.2918000000000001E-2</c:v>
                </c:pt>
                <c:pt idx="541">
                  <c:v>9.0966000000000005E-2</c:v>
                </c:pt>
                <c:pt idx="542">
                  <c:v>9.1999999999999998E-2</c:v>
                </c:pt>
                <c:pt idx="543">
                  <c:v>8.9860999999999996E-2</c:v>
                </c:pt>
                <c:pt idx="544">
                  <c:v>8.8229000000000002E-2</c:v>
                </c:pt>
                <c:pt idx="545">
                  <c:v>8.7482000000000004E-2</c:v>
                </c:pt>
                <c:pt idx="546">
                  <c:v>8.4921999999999997E-2</c:v>
                </c:pt>
                <c:pt idx="547">
                  <c:v>8.0583000000000002E-2</c:v>
                </c:pt>
                <c:pt idx="548">
                  <c:v>7.8143000000000004E-2</c:v>
                </c:pt>
                <c:pt idx="549">
                  <c:v>7.9758999999999997E-2</c:v>
                </c:pt>
                <c:pt idx="550">
                  <c:v>7.8654000000000002E-2</c:v>
                </c:pt>
                <c:pt idx="551">
                  <c:v>7.9297999999999993E-2</c:v>
                </c:pt>
                <c:pt idx="552">
                  <c:v>8.0894999999999995E-2</c:v>
                </c:pt>
                <c:pt idx="553">
                  <c:v>8.0301999999999998E-2</c:v>
                </c:pt>
                <c:pt idx="554">
                  <c:v>7.9712000000000005E-2</c:v>
                </c:pt>
                <c:pt idx="555">
                  <c:v>8.0059000000000005E-2</c:v>
                </c:pt>
                <c:pt idx="556">
                  <c:v>7.7782000000000004E-2</c:v>
                </c:pt>
                <c:pt idx="557">
                  <c:v>7.6464000000000004E-2</c:v>
                </c:pt>
                <c:pt idx="558">
                  <c:v>7.3747999999999994E-2</c:v>
                </c:pt>
                <c:pt idx="559">
                  <c:v>6.7042000000000004E-2</c:v>
                </c:pt>
                <c:pt idx="560">
                  <c:v>5.8915000000000002E-2</c:v>
                </c:pt>
                <c:pt idx="561">
                  <c:v>5.6481000000000003E-2</c:v>
                </c:pt>
                <c:pt idx="562">
                  <c:v>5.8379E-2</c:v>
                </c:pt>
                <c:pt idx="563">
                  <c:v>6.2489000000000003E-2</c:v>
                </c:pt>
                <c:pt idx="564">
                  <c:v>6.1571000000000001E-2</c:v>
                </c:pt>
                <c:pt idx="565">
                  <c:v>5.9811000000000003E-2</c:v>
                </c:pt>
                <c:pt idx="566">
                  <c:v>5.9695999999999999E-2</c:v>
                </c:pt>
                <c:pt idx="567">
                  <c:v>6.3650999999999999E-2</c:v>
                </c:pt>
                <c:pt idx="568">
                  <c:v>7.0677000000000004E-2</c:v>
                </c:pt>
                <c:pt idx="569">
                  <c:v>6.9928000000000004E-2</c:v>
                </c:pt>
                <c:pt idx="570">
                  <c:v>7.3942999999999995E-2</c:v>
                </c:pt>
                <c:pt idx="571">
                  <c:v>7.2394E-2</c:v>
                </c:pt>
                <c:pt idx="572">
                  <c:v>7.6000999999999999E-2</c:v>
                </c:pt>
                <c:pt idx="573">
                  <c:v>7.8480999999999995E-2</c:v>
                </c:pt>
                <c:pt idx="574">
                  <c:v>7.7313999999999994E-2</c:v>
                </c:pt>
                <c:pt idx="575">
                  <c:v>7.2126999999999997E-2</c:v>
                </c:pt>
                <c:pt idx="576">
                  <c:v>7.0350999999999997E-2</c:v>
                </c:pt>
                <c:pt idx="577">
                  <c:v>7.2645000000000001E-2</c:v>
                </c:pt>
                <c:pt idx="578">
                  <c:v>7.1148000000000003E-2</c:v>
                </c:pt>
                <c:pt idx="579">
                  <c:v>6.5834000000000004E-2</c:v>
                </c:pt>
                <c:pt idx="580">
                  <c:v>6.1287000000000001E-2</c:v>
                </c:pt>
                <c:pt idx="581">
                  <c:v>6.4906000000000005E-2</c:v>
                </c:pt>
                <c:pt idx="582">
                  <c:v>6.1874999999999999E-2</c:v>
                </c:pt>
                <c:pt idx="583">
                  <c:v>6.2809000000000004E-2</c:v>
                </c:pt>
                <c:pt idx="584">
                  <c:v>6.2148000000000002E-2</c:v>
                </c:pt>
                <c:pt idx="585">
                  <c:v>5.4886999999999998E-2</c:v>
                </c:pt>
                <c:pt idx="586">
                  <c:v>5.3741999999999998E-2</c:v>
                </c:pt>
                <c:pt idx="587">
                  <c:v>6.0680999999999999E-2</c:v>
                </c:pt>
                <c:pt idx="588">
                  <c:v>6.1872999999999997E-2</c:v>
                </c:pt>
                <c:pt idx="589">
                  <c:v>5.8922000000000002E-2</c:v>
                </c:pt>
                <c:pt idx="590">
                  <c:v>5.9726000000000001E-2</c:v>
                </c:pt>
                <c:pt idx="591">
                  <c:v>5.8983000000000001E-2</c:v>
                </c:pt>
                <c:pt idx="592">
                  <c:v>5.8237999999999998E-2</c:v>
                </c:pt>
                <c:pt idx="593">
                  <c:v>5.4975000000000003E-2</c:v>
                </c:pt>
                <c:pt idx="594">
                  <c:v>5.4304999999999999E-2</c:v>
                </c:pt>
                <c:pt idx="595">
                  <c:v>5.2461000000000001E-2</c:v>
                </c:pt>
                <c:pt idx="596">
                  <c:v>5.0264999999999997E-2</c:v>
                </c:pt>
                <c:pt idx="597">
                  <c:v>5.0082000000000002E-2</c:v>
                </c:pt>
                <c:pt idx="598">
                  <c:v>5.0365E-2</c:v>
                </c:pt>
                <c:pt idx="599">
                  <c:v>4.8251000000000002E-2</c:v>
                </c:pt>
                <c:pt idx="600">
                  <c:v>4.9084999999999997E-2</c:v>
                </c:pt>
                <c:pt idx="601">
                  <c:v>4.8785000000000002E-2</c:v>
                </c:pt>
                <c:pt idx="602">
                  <c:v>5.0160999999999997E-2</c:v>
                </c:pt>
                <c:pt idx="603">
                  <c:v>5.2682E-2</c:v>
                </c:pt>
                <c:pt idx="604">
                  <c:v>5.0965999999999997E-2</c:v>
                </c:pt>
                <c:pt idx="605">
                  <c:v>4.8549000000000002E-2</c:v>
                </c:pt>
                <c:pt idx="606">
                  <c:v>4.5630999999999998E-2</c:v>
                </c:pt>
                <c:pt idx="607">
                  <c:v>4.1855999999999997E-2</c:v>
                </c:pt>
                <c:pt idx="608">
                  <c:v>4.1119999999999997E-2</c:v>
                </c:pt>
                <c:pt idx="609">
                  <c:v>4.1214000000000001E-2</c:v>
                </c:pt>
                <c:pt idx="610">
                  <c:v>4.0384000000000003E-2</c:v>
                </c:pt>
                <c:pt idx="611">
                  <c:v>3.9382E-2</c:v>
                </c:pt>
                <c:pt idx="612">
                  <c:v>4.3168999999999999E-2</c:v>
                </c:pt>
                <c:pt idx="613">
                  <c:v>4.7245000000000002E-2</c:v>
                </c:pt>
                <c:pt idx="614">
                  <c:v>4.5768999999999997E-2</c:v>
                </c:pt>
                <c:pt idx="615">
                  <c:v>4.1859E-2</c:v>
                </c:pt>
                <c:pt idx="616">
                  <c:v>4.3136000000000001E-2</c:v>
                </c:pt>
                <c:pt idx="617">
                  <c:v>4.4778999999999999E-2</c:v>
                </c:pt>
                <c:pt idx="618">
                  <c:v>4.7118E-2</c:v>
                </c:pt>
                <c:pt idx="619">
                  <c:v>5.2468000000000001E-2</c:v>
                </c:pt>
                <c:pt idx="620">
                  <c:v>5.7805000000000002E-2</c:v>
                </c:pt>
                <c:pt idx="621">
                  <c:v>6.2562999999999994E-2</c:v>
                </c:pt>
                <c:pt idx="622">
                  <c:v>6.2264E-2</c:v>
                </c:pt>
                <c:pt idx="623">
                  <c:v>6.0338000000000003E-2</c:v>
                </c:pt>
                <c:pt idx="624">
                  <c:v>5.7717999999999998E-2</c:v>
                </c:pt>
                <c:pt idx="625">
                  <c:v>5.2178000000000002E-2</c:v>
                </c:pt>
                <c:pt idx="626">
                  <c:v>5.0049999999999997E-2</c:v>
                </c:pt>
                <c:pt idx="627">
                  <c:v>5.1632999999999998E-2</c:v>
                </c:pt>
                <c:pt idx="628">
                  <c:v>5.4121000000000002E-2</c:v>
                </c:pt>
                <c:pt idx="629">
                  <c:v>5.6940999999999999E-2</c:v>
                </c:pt>
                <c:pt idx="630">
                  <c:v>5.9970000000000002E-2</c:v>
                </c:pt>
                <c:pt idx="631">
                  <c:v>6.3519999999999993E-2</c:v>
                </c:pt>
                <c:pt idx="632">
                  <c:v>5.926E-2</c:v>
                </c:pt>
                <c:pt idx="633">
                  <c:v>5.7279999999999998E-2</c:v>
                </c:pt>
                <c:pt idx="634">
                  <c:v>6.3943E-2</c:v>
                </c:pt>
                <c:pt idx="635">
                  <c:v>7.1804000000000007E-2</c:v>
                </c:pt>
                <c:pt idx="636">
                  <c:v>7.5195999999999999E-2</c:v>
                </c:pt>
                <c:pt idx="637">
                  <c:v>7.8692999999999999E-2</c:v>
                </c:pt>
                <c:pt idx="638">
                  <c:v>7.5736999999999999E-2</c:v>
                </c:pt>
                <c:pt idx="639">
                  <c:v>7.9396999999999995E-2</c:v>
                </c:pt>
                <c:pt idx="640">
                  <c:v>7.7300999999999995E-2</c:v>
                </c:pt>
                <c:pt idx="641">
                  <c:v>7.6747999999999997E-2</c:v>
                </c:pt>
                <c:pt idx="642">
                  <c:v>7.1781559999999994E-2</c:v>
                </c:pt>
                <c:pt idx="643">
                  <c:v>6.4667479999999999E-2</c:v>
                </c:pt>
                <c:pt idx="644">
                  <c:v>6.1407950000000003E-2</c:v>
                </c:pt>
                <c:pt idx="645">
                  <c:v>5.7298670000000003E-2</c:v>
                </c:pt>
                <c:pt idx="646">
                  <c:v>4.7686230000000003E-2</c:v>
                </c:pt>
                <c:pt idx="647">
                  <c:v>3.8148620000000001E-2</c:v>
                </c:pt>
                <c:pt idx="648">
                  <c:v>3.2767570000000003E-2</c:v>
                </c:pt>
                <c:pt idx="649">
                  <c:v>3.125021E-2</c:v>
                </c:pt>
                <c:pt idx="650">
                  <c:v>3.2089569999999998E-2</c:v>
                </c:pt>
                <c:pt idx="651">
                  <c:v>2.7215949999999999E-2</c:v>
                </c:pt>
                <c:pt idx="652">
                  <c:v>2.3685189999999998E-2</c:v>
                </c:pt>
                <c:pt idx="653">
                  <c:v>2.0018080000000001E-2</c:v>
                </c:pt>
                <c:pt idx="654">
                  <c:v>2.0996250000000001E-2</c:v>
                </c:pt>
                <c:pt idx="655">
                  <c:v>2.090935E-2</c:v>
                </c:pt>
                <c:pt idx="656">
                  <c:v>1.8395080000000001E-2</c:v>
                </c:pt>
                <c:pt idx="657">
                  <c:v>1.9808409999999999E-2</c:v>
                </c:pt>
                <c:pt idx="658">
                  <c:v>2.0717969999999999E-2</c:v>
                </c:pt>
                <c:pt idx="659">
                  <c:v>2.245134E-2</c:v>
                </c:pt>
                <c:pt idx="660">
                  <c:v>2.241804E-2</c:v>
                </c:pt>
                <c:pt idx="661">
                  <c:v>2.3114369999999999E-2</c:v>
                </c:pt>
                <c:pt idx="662">
                  <c:v>2.2846390000000001E-2</c:v>
                </c:pt>
                <c:pt idx="663">
                  <c:v>2.3250730000000001E-2</c:v>
                </c:pt>
                <c:pt idx="664">
                  <c:v>2.5909829999999998E-2</c:v>
                </c:pt>
                <c:pt idx="665">
                  <c:v>3.1712219999999999E-2</c:v>
                </c:pt>
                <c:pt idx="666">
                  <c:v>3.4000000000000002E-2</c:v>
                </c:pt>
                <c:pt idx="667">
                  <c:v>3.1677469999999999E-2</c:v>
                </c:pt>
                <c:pt idx="668">
                  <c:v>3.1864440000000001E-2</c:v>
                </c:pt>
                <c:pt idx="669">
                  <c:v>2.8359519999999999E-2</c:v>
                </c:pt>
                <c:pt idx="670">
                  <c:v>3.022441E-2</c:v>
                </c:pt>
                <c:pt idx="671">
                  <c:v>3.2325909999999999E-2</c:v>
                </c:pt>
                <c:pt idx="672">
                  <c:v>3.4196240000000003E-2</c:v>
                </c:pt>
                <c:pt idx="673">
                  <c:v>3.2716929999999998E-2</c:v>
                </c:pt>
                <c:pt idx="674">
                  <c:v>3.7313449999999998E-2</c:v>
                </c:pt>
                <c:pt idx="675">
                  <c:v>4.0199499999999999E-2</c:v>
                </c:pt>
                <c:pt idx="676">
                  <c:v>3.9629730000000002E-2</c:v>
                </c:pt>
                <c:pt idx="677">
                  <c:v>3.7257869999999998E-2</c:v>
                </c:pt>
                <c:pt idx="678">
                  <c:v>3.5430959999999997E-2</c:v>
                </c:pt>
                <c:pt idx="679">
                  <c:v>3.5515270000000002E-2</c:v>
                </c:pt>
                <c:pt idx="680">
                  <c:v>3.3992050000000003E-2</c:v>
                </c:pt>
                <c:pt idx="681">
                  <c:v>3.4252190000000002E-2</c:v>
                </c:pt>
                <c:pt idx="682">
                  <c:v>3.440928E-2</c:v>
                </c:pt>
                <c:pt idx="683">
                  <c:v>3.1984829999999999E-2</c:v>
                </c:pt>
                <c:pt idx="684">
                  <c:v>3.0330260000000001E-2</c:v>
                </c:pt>
                <c:pt idx="685">
                  <c:v>3.1072120000000002E-2</c:v>
                </c:pt>
                <c:pt idx="686">
                  <c:v>3.0841609999999998E-2</c:v>
                </c:pt>
                <c:pt idx="687">
                  <c:v>3.0570150000000001E-2</c:v>
                </c:pt>
                <c:pt idx="688">
                  <c:v>2.773111E-2</c:v>
                </c:pt>
                <c:pt idx="689">
                  <c:v>2.4353449999999999E-2</c:v>
                </c:pt>
                <c:pt idx="690">
                  <c:v>1.9952919999999999E-2</c:v>
                </c:pt>
                <c:pt idx="691">
                  <c:v>1.8263689999999999E-2</c:v>
                </c:pt>
                <c:pt idx="692">
                  <c:v>1.9114699999999998E-2</c:v>
                </c:pt>
                <c:pt idx="693">
                  <c:v>2.0219529999999999E-2</c:v>
                </c:pt>
                <c:pt idx="694">
                  <c:v>2.0002550000000001E-2</c:v>
                </c:pt>
                <c:pt idx="695">
                  <c:v>2.1552189999999999E-2</c:v>
                </c:pt>
                <c:pt idx="696">
                  <c:v>2.2231460000000001E-2</c:v>
                </c:pt>
                <c:pt idx="697">
                  <c:v>2.26646E-2</c:v>
                </c:pt>
                <c:pt idx="698">
                  <c:v>2.273176E-2</c:v>
                </c:pt>
                <c:pt idx="699">
                  <c:v>1.8413059999999998E-2</c:v>
                </c:pt>
                <c:pt idx="700">
                  <c:v>1.7602030000000001E-2</c:v>
                </c:pt>
                <c:pt idx="701">
                  <c:v>1.937815E-2</c:v>
                </c:pt>
                <c:pt idx="702">
                  <c:v>2.1291549999999999E-2</c:v>
                </c:pt>
                <c:pt idx="703">
                  <c:v>2.318914E-2</c:v>
                </c:pt>
                <c:pt idx="704">
                  <c:v>2.5113380000000001E-2</c:v>
                </c:pt>
                <c:pt idx="705">
                  <c:v>2.7207240000000001E-2</c:v>
                </c:pt>
                <c:pt idx="706">
                  <c:v>2.9307659999999999E-2</c:v>
                </c:pt>
                <c:pt idx="707">
                  <c:v>2.7853159999999998E-2</c:v>
                </c:pt>
                <c:pt idx="708">
                  <c:v>2.8946409999999999E-2</c:v>
                </c:pt>
                <c:pt idx="709">
                  <c:v>3.0177720000000002E-2</c:v>
                </c:pt>
                <c:pt idx="710">
                  <c:v>2.8564429999999998E-2</c:v>
                </c:pt>
                <c:pt idx="711">
                  <c:v>3.2940730000000001E-2</c:v>
                </c:pt>
                <c:pt idx="712">
                  <c:v>3.6543579999999999E-2</c:v>
                </c:pt>
                <c:pt idx="713">
                  <c:v>3.65768E-2</c:v>
                </c:pt>
                <c:pt idx="714">
                  <c:v>3.8207079999999997E-2</c:v>
                </c:pt>
                <c:pt idx="715">
                  <c:v>4.3559960000000002E-2</c:v>
                </c:pt>
                <c:pt idx="716">
                  <c:v>4.5552000000000002E-2</c:v>
                </c:pt>
                <c:pt idx="717">
                  <c:v>4.6378219999999998E-2</c:v>
                </c:pt>
                <c:pt idx="718">
                  <c:v>4.4079939999999998E-2</c:v>
                </c:pt>
                <c:pt idx="719">
                  <c:v>4.4202819999999997E-2</c:v>
                </c:pt>
                <c:pt idx="720">
                  <c:v>4.4556779999999997E-2</c:v>
                </c:pt>
                <c:pt idx="721">
                  <c:v>4.744276E-2</c:v>
                </c:pt>
                <c:pt idx="722">
                  <c:v>5.3506699999999997E-2</c:v>
                </c:pt>
                <c:pt idx="723">
                  <c:v>5.8947699999999999E-2</c:v>
                </c:pt>
                <c:pt idx="724">
                  <c:v>6.3930920000000002E-2</c:v>
                </c:pt>
                <c:pt idx="725">
                  <c:v>6.7690890000000004E-2</c:v>
                </c:pt>
                <c:pt idx="726">
                  <c:v>7.45474E-2</c:v>
                </c:pt>
                <c:pt idx="727">
                  <c:v>7.5928560000000006E-2</c:v>
                </c:pt>
                <c:pt idx="728">
                  <c:v>7.9756339999999995E-2</c:v>
                </c:pt>
                <c:pt idx="729">
                  <c:v>7.9316040000000004E-2</c:v>
                </c:pt>
                <c:pt idx="730">
                  <c:v>8.1972089999999997E-2</c:v>
                </c:pt>
                <c:pt idx="731">
                  <c:v>8.6021920000000002E-2</c:v>
                </c:pt>
                <c:pt idx="732">
                  <c:v>8.9650489999999999E-2</c:v>
                </c:pt>
                <c:pt idx="733">
                  <c:v>8.0975660000000005E-2</c:v>
                </c:pt>
                <c:pt idx="734">
                  <c:v>7.2728520000000005E-2</c:v>
                </c:pt>
                <c:pt idx="735">
                  <c:v>6.4822679999999994E-2</c:v>
                </c:pt>
                <c:pt idx="736">
                  <c:v>5.9625030000000002E-2</c:v>
                </c:pt>
                <c:pt idx="737">
                  <c:v>5.7474079999999997E-2</c:v>
                </c:pt>
                <c:pt idx="738">
                  <c:v>5.469189E-2</c:v>
                </c:pt>
                <c:pt idx="739">
                  <c:v>5.1839799999999998E-2</c:v>
                </c:pt>
                <c:pt idx="740">
                  <c:v>4.6860569999999997E-2</c:v>
                </c:pt>
                <c:pt idx="741">
                  <c:v>4.6627490000000001E-2</c:v>
                </c:pt>
                <c:pt idx="742">
                  <c:v>4.3665219999999998E-2</c:v>
                </c:pt>
                <c:pt idx="743">
                  <c:v>3.9873730000000003E-2</c:v>
                </c:pt>
                <c:pt idx="744">
                  <c:v>3.3965420000000003E-2</c:v>
                </c:pt>
                <c:pt idx="745">
                  <c:v>3.8736644636494511E-2</c:v>
                </c:pt>
                <c:pt idx="746">
                  <c:v>3.9704252483205638E-2</c:v>
                </c:pt>
                <c:pt idx="747">
                  <c:v>4.0500000000000001E-2</c:v>
                </c:pt>
                <c:pt idx="748">
                  <c:v>4.1200000000000001E-2</c:v>
                </c:pt>
                <c:pt idx="749">
                  <c:v>4.0899999999999999E-2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E56-4011-B296-F80F8510F62B}"/>
            </c:ext>
          </c:extLst>
        </c:ser>
        <c:ser>
          <c:idx val="1"/>
          <c:order val="1"/>
          <c:tx>
            <c:v>Inflation target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'[2017-08-30 1.3.1.IPC_Total nacional - IQY.xlsx]Sheet1'!$B$22:$B$771</c:f>
              <c:numCache>
                <c:formatCode>yyyy</c:formatCode>
                <c:ptCount val="750"/>
                <c:pt idx="0">
                  <c:v>20271</c:v>
                </c:pt>
                <c:pt idx="1">
                  <c:v>20302</c:v>
                </c:pt>
                <c:pt idx="2">
                  <c:v>20333</c:v>
                </c:pt>
                <c:pt idx="3">
                  <c:v>20363</c:v>
                </c:pt>
                <c:pt idx="4">
                  <c:v>20394</c:v>
                </c:pt>
                <c:pt idx="5">
                  <c:v>20424</c:v>
                </c:pt>
                <c:pt idx="6">
                  <c:v>20455</c:v>
                </c:pt>
                <c:pt idx="7">
                  <c:v>20486</c:v>
                </c:pt>
                <c:pt idx="8">
                  <c:v>20515</c:v>
                </c:pt>
                <c:pt idx="9">
                  <c:v>20546</c:v>
                </c:pt>
                <c:pt idx="10">
                  <c:v>20576</c:v>
                </c:pt>
                <c:pt idx="11">
                  <c:v>20607</c:v>
                </c:pt>
                <c:pt idx="12">
                  <c:v>20637</c:v>
                </c:pt>
                <c:pt idx="13">
                  <c:v>20668</c:v>
                </c:pt>
                <c:pt idx="14">
                  <c:v>20699</c:v>
                </c:pt>
                <c:pt idx="15">
                  <c:v>20729</c:v>
                </c:pt>
                <c:pt idx="16">
                  <c:v>20760</c:v>
                </c:pt>
                <c:pt idx="17">
                  <c:v>20790</c:v>
                </c:pt>
                <c:pt idx="18">
                  <c:v>20821</c:v>
                </c:pt>
                <c:pt idx="19">
                  <c:v>20852</c:v>
                </c:pt>
                <c:pt idx="20">
                  <c:v>20880</c:v>
                </c:pt>
                <c:pt idx="21">
                  <c:v>20911</c:v>
                </c:pt>
                <c:pt idx="22">
                  <c:v>20941</c:v>
                </c:pt>
                <c:pt idx="23">
                  <c:v>20972</c:v>
                </c:pt>
                <c:pt idx="24">
                  <c:v>21002</c:v>
                </c:pt>
                <c:pt idx="25">
                  <c:v>21033</c:v>
                </c:pt>
                <c:pt idx="26">
                  <c:v>21064</c:v>
                </c:pt>
                <c:pt idx="27">
                  <c:v>21094</c:v>
                </c:pt>
                <c:pt idx="28">
                  <c:v>21125</c:v>
                </c:pt>
                <c:pt idx="29">
                  <c:v>21155</c:v>
                </c:pt>
                <c:pt idx="30">
                  <c:v>21186</c:v>
                </c:pt>
                <c:pt idx="31">
                  <c:v>21217</c:v>
                </c:pt>
                <c:pt idx="32">
                  <c:v>21245</c:v>
                </c:pt>
                <c:pt idx="33">
                  <c:v>21276</c:v>
                </c:pt>
                <c:pt idx="34">
                  <c:v>21306</c:v>
                </c:pt>
                <c:pt idx="35">
                  <c:v>21337</c:v>
                </c:pt>
                <c:pt idx="36">
                  <c:v>21367</c:v>
                </c:pt>
                <c:pt idx="37">
                  <c:v>21398</c:v>
                </c:pt>
                <c:pt idx="38">
                  <c:v>21429</c:v>
                </c:pt>
                <c:pt idx="39">
                  <c:v>21459</c:v>
                </c:pt>
                <c:pt idx="40">
                  <c:v>21490</c:v>
                </c:pt>
                <c:pt idx="41">
                  <c:v>21520</c:v>
                </c:pt>
                <c:pt idx="42">
                  <c:v>21551</c:v>
                </c:pt>
                <c:pt idx="43">
                  <c:v>21582</c:v>
                </c:pt>
                <c:pt idx="44">
                  <c:v>21610</c:v>
                </c:pt>
                <c:pt idx="45">
                  <c:v>21641</c:v>
                </c:pt>
                <c:pt idx="46">
                  <c:v>21671</c:v>
                </c:pt>
                <c:pt idx="47">
                  <c:v>21702</c:v>
                </c:pt>
                <c:pt idx="48">
                  <c:v>21732</c:v>
                </c:pt>
                <c:pt idx="49">
                  <c:v>21763</c:v>
                </c:pt>
                <c:pt idx="50">
                  <c:v>21794</c:v>
                </c:pt>
                <c:pt idx="51">
                  <c:v>21824</c:v>
                </c:pt>
                <c:pt idx="52">
                  <c:v>21855</c:v>
                </c:pt>
                <c:pt idx="53">
                  <c:v>21885</c:v>
                </c:pt>
                <c:pt idx="54">
                  <c:v>21916</c:v>
                </c:pt>
                <c:pt idx="55">
                  <c:v>21947</c:v>
                </c:pt>
                <c:pt idx="56">
                  <c:v>21976</c:v>
                </c:pt>
                <c:pt idx="57">
                  <c:v>22007</c:v>
                </c:pt>
                <c:pt idx="58">
                  <c:v>22037</c:v>
                </c:pt>
                <c:pt idx="59">
                  <c:v>22068</c:v>
                </c:pt>
                <c:pt idx="60">
                  <c:v>22098</c:v>
                </c:pt>
                <c:pt idx="61">
                  <c:v>22129</c:v>
                </c:pt>
                <c:pt idx="62">
                  <c:v>22160</c:v>
                </c:pt>
                <c:pt idx="63">
                  <c:v>22190</c:v>
                </c:pt>
                <c:pt idx="64">
                  <c:v>22221</c:v>
                </c:pt>
                <c:pt idx="65">
                  <c:v>22251</c:v>
                </c:pt>
                <c:pt idx="66">
                  <c:v>22282</c:v>
                </c:pt>
                <c:pt idx="67">
                  <c:v>22313</c:v>
                </c:pt>
                <c:pt idx="68">
                  <c:v>22341</c:v>
                </c:pt>
                <c:pt idx="69">
                  <c:v>22372</c:v>
                </c:pt>
                <c:pt idx="70">
                  <c:v>22402</c:v>
                </c:pt>
                <c:pt idx="71">
                  <c:v>22433</c:v>
                </c:pt>
                <c:pt idx="72">
                  <c:v>22463</c:v>
                </c:pt>
                <c:pt idx="73">
                  <c:v>22494</c:v>
                </c:pt>
                <c:pt idx="74">
                  <c:v>22525</c:v>
                </c:pt>
                <c:pt idx="75">
                  <c:v>22555</c:v>
                </c:pt>
                <c:pt idx="76">
                  <c:v>22586</c:v>
                </c:pt>
                <c:pt idx="77">
                  <c:v>22616</c:v>
                </c:pt>
                <c:pt idx="78">
                  <c:v>22647</c:v>
                </c:pt>
                <c:pt idx="79">
                  <c:v>22678</c:v>
                </c:pt>
                <c:pt idx="80">
                  <c:v>22706</c:v>
                </c:pt>
                <c:pt idx="81">
                  <c:v>22737</c:v>
                </c:pt>
                <c:pt idx="82">
                  <c:v>22767</c:v>
                </c:pt>
                <c:pt idx="83">
                  <c:v>22798</c:v>
                </c:pt>
                <c:pt idx="84">
                  <c:v>22828</c:v>
                </c:pt>
                <c:pt idx="85">
                  <c:v>22859</c:v>
                </c:pt>
                <c:pt idx="86">
                  <c:v>22890</c:v>
                </c:pt>
                <c:pt idx="87">
                  <c:v>22920</c:v>
                </c:pt>
                <c:pt idx="88">
                  <c:v>22951</c:v>
                </c:pt>
                <c:pt idx="89">
                  <c:v>22981</c:v>
                </c:pt>
                <c:pt idx="90">
                  <c:v>23012</c:v>
                </c:pt>
                <c:pt idx="91">
                  <c:v>23043</c:v>
                </c:pt>
                <c:pt idx="92">
                  <c:v>23071</c:v>
                </c:pt>
                <c:pt idx="93">
                  <c:v>23102</c:v>
                </c:pt>
                <c:pt idx="94">
                  <c:v>23132</c:v>
                </c:pt>
                <c:pt idx="95">
                  <c:v>23163</c:v>
                </c:pt>
                <c:pt idx="96">
                  <c:v>23193</c:v>
                </c:pt>
                <c:pt idx="97">
                  <c:v>23224</c:v>
                </c:pt>
                <c:pt idx="98">
                  <c:v>23255</c:v>
                </c:pt>
                <c:pt idx="99">
                  <c:v>23285</c:v>
                </c:pt>
                <c:pt idx="100">
                  <c:v>23316</c:v>
                </c:pt>
                <c:pt idx="101">
                  <c:v>23346</c:v>
                </c:pt>
                <c:pt idx="102">
                  <c:v>23377</c:v>
                </c:pt>
                <c:pt idx="103">
                  <c:v>23408</c:v>
                </c:pt>
                <c:pt idx="104">
                  <c:v>23437</c:v>
                </c:pt>
                <c:pt idx="105">
                  <c:v>23468</c:v>
                </c:pt>
                <c:pt idx="106">
                  <c:v>23498</c:v>
                </c:pt>
                <c:pt idx="107">
                  <c:v>23529</c:v>
                </c:pt>
                <c:pt idx="108">
                  <c:v>23559</c:v>
                </c:pt>
                <c:pt idx="109">
                  <c:v>23590</c:v>
                </c:pt>
                <c:pt idx="110">
                  <c:v>23621</c:v>
                </c:pt>
                <c:pt idx="111">
                  <c:v>23651</c:v>
                </c:pt>
                <c:pt idx="112">
                  <c:v>23682</c:v>
                </c:pt>
                <c:pt idx="113">
                  <c:v>23712</c:v>
                </c:pt>
                <c:pt idx="114">
                  <c:v>23743</c:v>
                </c:pt>
                <c:pt idx="115">
                  <c:v>23774</c:v>
                </c:pt>
                <c:pt idx="116">
                  <c:v>23802</c:v>
                </c:pt>
                <c:pt idx="117">
                  <c:v>23833</c:v>
                </c:pt>
                <c:pt idx="118">
                  <c:v>23863</c:v>
                </c:pt>
                <c:pt idx="119">
                  <c:v>23894</c:v>
                </c:pt>
                <c:pt idx="120">
                  <c:v>23924</c:v>
                </c:pt>
                <c:pt idx="121">
                  <c:v>23955</c:v>
                </c:pt>
                <c:pt idx="122">
                  <c:v>23986</c:v>
                </c:pt>
                <c:pt idx="123">
                  <c:v>24016</c:v>
                </c:pt>
                <c:pt idx="124">
                  <c:v>24047</c:v>
                </c:pt>
                <c:pt idx="125">
                  <c:v>24077</c:v>
                </c:pt>
                <c:pt idx="126">
                  <c:v>24108</c:v>
                </c:pt>
                <c:pt idx="127">
                  <c:v>24139</c:v>
                </c:pt>
                <c:pt idx="128">
                  <c:v>24167</c:v>
                </c:pt>
                <c:pt idx="129">
                  <c:v>24198</c:v>
                </c:pt>
                <c:pt idx="130">
                  <c:v>24228</c:v>
                </c:pt>
                <c:pt idx="131">
                  <c:v>24259</c:v>
                </c:pt>
                <c:pt idx="132">
                  <c:v>24289</c:v>
                </c:pt>
                <c:pt idx="133">
                  <c:v>24320</c:v>
                </c:pt>
                <c:pt idx="134">
                  <c:v>24351</c:v>
                </c:pt>
                <c:pt idx="135">
                  <c:v>24381</c:v>
                </c:pt>
                <c:pt idx="136">
                  <c:v>24412</c:v>
                </c:pt>
                <c:pt idx="137">
                  <c:v>24442</c:v>
                </c:pt>
                <c:pt idx="138">
                  <c:v>24473</c:v>
                </c:pt>
                <c:pt idx="139">
                  <c:v>24504</c:v>
                </c:pt>
                <c:pt idx="140">
                  <c:v>24532</c:v>
                </c:pt>
                <c:pt idx="141">
                  <c:v>24563</c:v>
                </c:pt>
                <c:pt idx="142">
                  <c:v>24593</c:v>
                </c:pt>
                <c:pt idx="143">
                  <c:v>24624</c:v>
                </c:pt>
                <c:pt idx="144">
                  <c:v>24654</c:v>
                </c:pt>
                <c:pt idx="145">
                  <c:v>24685</c:v>
                </c:pt>
                <c:pt idx="146">
                  <c:v>24716</c:v>
                </c:pt>
                <c:pt idx="147">
                  <c:v>24746</c:v>
                </c:pt>
                <c:pt idx="148">
                  <c:v>24777</c:v>
                </c:pt>
                <c:pt idx="149">
                  <c:v>24807</c:v>
                </c:pt>
                <c:pt idx="150">
                  <c:v>24838</c:v>
                </c:pt>
                <c:pt idx="151">
                  <c:v>24869</c:v>
                </c:pt>
                <c:pt idx="152">
                  <c:v>24898</c:v>
                </c:pt>
                <c:pt idx="153">
                  <c:v>24929</c:v>
                </c:pt>
                <c:pt idx="154">
                  <c:v>24959</c:v>
                </c:pt>
                <c:pt idx="155">
                  <c:v>24990</c:v>
                </c:pt>
                <c:pt idx="156">
                  <c:v>25020</c:v>
                </c:pt>
                <c:pt idx="157">
                  <c:v>25051</c:v>
                </c:pt>
                <c:pt idx="158">
                  <c:v>25082</c:v>
                </c:pt>
                <c:pt idx="159">
                  <c:v>25112</c:v>
                </c:pt>
                <c:pt idx="160">
                  <c:v>25143</c:v>
                </c:pt>
                <c:pt idx="161">
                  <c:v>25173</c:v>
                </c:pt>
                <c:pt idx="162">
                  <c:v>25204</c:v>
                </c:pt>
                <c:pt idx="163">
                  <c:v>25235</c:v>
                </c:pt>
                <c:pt idx="164">
                  <c:v>25263</c:v>
                </c:pt>
                <c:pt idx="165">
                  <c:v>25294</c:v>
                </c:pt>
                <c:pt idx="166">
                  <c:v>25324</c:v>
                </c:pt>
                <c:pt idx="167">
                  <c:v>25355</c:v>
                </c:pt>
                <c:pt idx="168">
                  <c:v>25385</c:v>
                </c:pt>
                <c:pt idx="169">
                  <c:v>25416</c:v>
                </c:pt>
                <c:pt idx="170">
                  <c:v>25447</c:v>
                </c:pt>
                <c:pt idx="171">
                  <c:v>25477</c:v>
                </c:pt>
                <c:pt idx="172">
                  <c:v>25508</c:v>
                </c:pt>
                <c:pt idx="173">
                  <c:v>25538</c:v>
                </c:pt>
                <c:pt idx="174">
                  <c:v>25569</c:v>
                </c:pt>
                <c:pt idx="175">
                  <c:v>25600</c:v>
                </c:pt>
                <c:pt idx="176">
                  <c:v>25628</c:v>
                </c:pt>
                <c:pt idx="177">
                  <c:v>25659</c:v>
                </c:pt>
                <c:pt idx="178">
                  <c:v>25689</c:v>
                </c:pt>
                <c:pt idx="179">
                  <c:v>25720</c:v>
                </c:pt>
                <c:pt idx="180">
                  <c:v>25750</c:v>
                </c:pt>
                <c:pt idx="181">
                  <c:v>25781</c:v>
                </c:pt>
                <c:pt idx="182">
                  <c:v>25812</c:v>
                </c:pt>
                <c:pt idx="183">
                  <c:v>25842</c:v>
                </c:pt>
                <c:pt idx="184">
                  <c:v>25873</c:v>
                </c:pt>
                <c:pt idx="185">
                  <c:v>25903</c:v>
                </c:pt>
                <c:pt idx="186">
                  <c:v>25934</c:v>
                </c:pt>
                <c:pt idx="187">
                  <c:v>25965</c:v>
                </c:pt>
                <c:pt idx="188">
                  <c:v>25993</c:v>
                </c:pt>
                <c:pt idx="189">
                  <c:v>26024</c:v>
                </c:pt>
                <c:pt idx="190">
                  <c:v>26054</c:v>
                </c:pt>
                <c:pt idx="191">
                  <c:v>26085</c:v>
                </c:pt>
                <c:pt idx="192">
                  <c:v>26115</c:v>
                </c:pt>
                <c:pt idx="193">
                  <c:v>26146</c:v>
                </c:pt>
                <c:pt idx="194">
                  <c:v>26177</c:v>
                </c:pt>
                <c:pt idx="195">
                  <c:v>26207</c:v>
                </c:pt>
                <c:pt idx="196">
                  <c:v>26238</c:v>
                </c:pt>
                <c:pt idx="197">
                  <c:v>26268</c:v>
                </c:pt>
                <c:pt idx="198">
                  <c:v>26299</c:v>
                </c:pt>
                <c:pt idx="199">
                  <c:v>26330</c:v>
                </c:pt>
                <c:pt idx="200">
                  <c:v>26359</c:v>
                </c:pt>
                <c:pt idx="201">
                  <c:v>26390</c:v>
                </c:pt>
                <c:pt idx="202">
                  <c:v>26420</c:v>
                </c:pt>
                <c:pt idx="203">
                  <c:v>26451</c:v>
                </c:pt>
                <c:pt idx="204">
                  <c:v>26481</c:v>
                </c:pt>
                <c:pt idx="205">
                  <c:v>26512</c:v>
                </c:pt>
                <c:pt idx="206">
                  <c:v>26543</c:v>
                </c:pt>
                <c:pt idx="207">
                  <c:v>26573</c:v>
                </c:pt>
                <c:pt idx="208">
                  <c:v>26604</c:v>
                </c:pt>
                <c:pt idx="209">
                  <c:v>26634</c:v>
                </c:pt>
                <c:pt idx="210">
                  <c:v>26665</c:v>
                </c:pt>
                <c:pt idx="211">
                  <c:v>26696</c:v>
                </c:pt>
                <c:pt idx="212">
                  <c:v>26724</c:v>
                </c:pt>
                <c:pt idx="213">
                  <c:v>26755</c:v>
                </c:pt>
                <c:pt idx="214">
                  <c:v>26785</c:v>
                </c:pt>
                <c:pt idx="215">
                  <c:v>26816</c:v>
                </c:pt>
                <c:pt idx="216">
                  <c:v>26846</c:v>
                </c:pt>
                <c:pt idx="217">
                  <c:v>26877</c:v>
                </c:pt>
                <c:pt idx="218">
                  <c:v>26908</c:v>
                </c:pt>
                <c:pt idx="219">
                  <c:v>26938</c:v>
                </c:pt>
                <c:pt idx="220">
                  <c:v>26969</c:v>
                </c:pt>
                <c:pt idx="221">
                  <c:v>26999</c:v>
                </c:pt>
                <c:pt idx="222">
                  <c:v>27030</c:v>
                </c:pt>
                <c:pt idx="223">
                  <c:v>27061</c:v>
                </c:pt>
                <c:pt idx="224">
                  <c:v>27089</c:v>
                </c:pt>
                <c:pt idx="225">
                  <c:v>27120</c:v>
                </c:pt>
                <c:pt idx="226">
                  <c:v>27150</c:v>
                </c:pt>
                <c:pt idx="227">
                  <c:v>27181</c:v>
                </c:pt>
                <c:pt idx="228">
                  <c:v>27211</c:v>
                </c:pt>
                <c:pt idx="229">
                  <c:v>27242</c:v>
                </c:pt>
                <c:pt idx="230">
                  <c:v>27273</c:v>
                </c:pt>
                <c:pt idx="231">
                  <c:v>27303</c:v>
                </c:pt>
                <c:pt idx="232">
                  <c:v>27334</c:v>
                </c:pt>
                <c:pt idx="233">
                  <c:v>27364</c:v>
                </c:pt>
                <c:pt idx="234">
                  <c:v>27395</c:v>
                </c:pt>
                <c:pt idx="235">
                  <c:v>27426</c:v>
                </c:pt>
                <c:pt idx="236">
                  <c:v>27454</c:v>
                </c:pt>
                <c:pt idx="237">
                  <c:v>27485</c:v>
                </c:pt>
                <c:pt idx="238">
                  <c:v>27515</c:v>
                </c:pt>
                <c:pt idx="239">
                  <c:v>27546</c:v>
                </c:pt>
                <c:pt idx="240">
                  <c:v>27576</c:v>
                </c:pt>
                <c:pt idx="241">
                  <c:v>27607</c:v>
                </c:pt>
                <c:pt idx="242">
                  <c:v>27638</c:v>
                </c:pt>
                <c:pt idx="243">
                  <c:v>27668</c:v>
                </c:pt>
                <c:pt idx="244">
                  <c:v>27699</c:v>
                </c:pt>
                <c:pt idx="245">
                  <c:v>27729</c:v>
                </c:pt>
                <c:pt idx="246">
                  <c:v>27760</c:v>
                </c:pt>
                <c:pt idx="247">
                  <c:v>27791</c:v>
                </c:pt>
                <c:pt idx="248">
                  <c:v>27820</c:v>
                </c:pt>
                <c:pt idx="249">
                  <c:v>27851</c:v>
                </c:pt>
                <c:pt idx="250">
                  <c:v>27881</c:v>
                </c:pt>
                <c:pt idx="251">
                  <c:v>27912</c:v>
                </c:pt>
                <c:pt idx="252">
                  <c:v>27942</c:v>
                </c:pt>
                <c:pt idx="253">
                  <c:v>27973</c:v>
                </c:pt>
                <c:pt idx="254">
                  <c:v>28004</c:v>
                </c:pt>
                <c:pt idx="255">
                  <c:v>28034</c:v>
                </c:pt>
                <c:pt idx="256">
                  <c:v>28065</c:v>
                </c:pt>
                <c:pt idx="257">
                  <c:v>28095</c:v>
                </c:pt>
                <c:pt idx="258">
                  <c:v>28126</c:v>
                </c:pt>
                <c:pt idx="259">
                  <c:v>28157</c:v>
                </c:pt>
                <c:pt idx="260">
                  <c:v>28185</c:v>
                </c:pt>
                <c:pt idx="261">
                  <c:v>28216</c:v>
                </c:pt>
                <c:pt idx="262">
                  <c:v>28246</c:v>
                </c:pt>
                <c:pt idx="263">
                  <c:v>28277</c:v>
                </c:pt>
                <c:pt idx="264">
                  <c:v>28307</c:v>
                </c:pt>
                <c:pt idx="265">
                  <c:v>28338</c:v>
                </c:pt>
                <c:pt idx="266">
                  <c:v>28369</c:v>
                </c:pt>
                <c:pt idx="267">
                  <c:v>28399</c:v>
                </c:pt>
                <c:pt idx="268">
                  <c:v>28430</c:v>
                </c:pt>
                <c:pt idx="269">
                  <c:v>28460</c:v>
                </c:pt>
                <c:pt idx="270">
                  <c:v>28491</c:v>
                </c:pt>
                <c:pt idx="271">
                  <c:v>28522</c:v>
                </c:pt>
                <c:pt idx="272">
                  <c:v>28550</c:v>
                </c:pt>
                <c:pt idx="273">
                  <c:v>28581</c:v>
                </c:pt>
                <c:pt idx="274">
                  <c:v>28611</c:v>
                </c:pt>
                <c:pt idx="275">
                  <c:v>28642</c:v>
                </c:pt>
                <c:pt idx="276">
                  <c:v>28672</c:v>
                </c:pt>
                <c:pt idx="277">
                  <c:v>28703</c:v>
                </c:pt>
                <c:pt idx="278">
                  <c:v>28734</c:v>
                </c:pt>
                <c:pt idx="279">
                  <c:v>28764</c:v>
                </c:pt>
                <c:pt idx="280">
                  <c:v>28795</c:v>
                </c:pt>
                <c:pt idx="281">
                  <c:v>28825</c:v>
                </c:pt>
                <c:pt idx="282">
                  <c:v>28856</c:v>
                </c:pt>
                <c:pt idx="283">
                  <c:v>28887</c:v>
                </c:pt>
                <c:pt idx="284">
                  <c:v>28915</c:v>
                </c:pt>
                <c:pt idx="285">
                  <c:v>28946</c:v>
                </c:pt>
                <c:pt idx="286">
                  <c:v>28976</c:v>
                </c:pt>
                <c:pt idx="287">
                  <c:v>29007</c:v>
                </c:pt>
                <c:pt idx="288">
                  <c:v>29037</c:v>
                </c:pt>
                <c:pt idx="289">
                  <c:v>29068</c:v>
                </c:pt>
                <c:pt idx="290">
                  <c:v>29099</c:v>
                </c:pt>
                <c:pt idx="291">
                  <c:v>29129</c:v>
                </c:pt>
                <c:pt idx="292">
                  <c:v>29160</c:v>
                </c:pt>
                <c:pt idx="293">
                  <c:v>29190</c:v>
                </c:pt>
                <c:pt idx="294">
                  <c:v>29221</c:v>
                </c:pt>
                <c:pt idx="295">
                  <c:v>29252</c:v>
                </c:pt>
                <c:pt idx="296">
                  <c:v>29281</c:v>
                </c:pt>
                <c:pt idx="297">
                  <c:v>29312</c:v>
                </c:pt>
                <c:pt idx="298">
                  <c:v>29342</c:v>
                </c:pt>
                <c:pt idx="299">
                  <c:v>29373</c:v>
                </c:pt>
                <c:pt idx="300">
                  <c:v>29403</c:v>
                </c:pt>
                <c:pt idx="301">
                  <c:v>29434</c:v>
                </c:pt>
                <c:pt idx="302">
                  <c:v>29465</c:v>
                </c:pt>
                <c:pt idx="303">
                  <c:v>29495</c:v>
                </c:pt>
                <c:pt idx="304">
                  <c:v>29526</c:v>
                </c:pt>
                <c:pt idx="305">
                  <c:v>29556</c:v>
                </c:pt>
                <c:pt idx="306">
                  <c:v>29587</c:v>
                </c:pt>
                <c:pt idx="307">
                  <c:v>29618</c:v>
                </c:pt>
                <c:pt idx="308">
                  <c:v>29646</c:v>
                </c:pt>
                <c:pt idx="309">
                  <c:v>29677</c:v>
                </c:pt>
                <c:pt idx="310">
                  <c:v>29707</c:v>
                </c:pt>
                <c:pt idx="311">
                  <c:v>29738</c:v>
                </c:pt>
                <c:pt idx="312">
                  <c:v>29768</c:v>
                </c:pt>
                <c:pt idx="313">
                  <c:v>29799</c:v>
                </c:pt>
                <c:pt idx="314">
                  <c:v>29830</c:v>
                </c:pt>
                <c:pt idx="315">
                  <c:v>29860</c:v>
                </c:pt>
                <c:pt idx="316">
                  <c:v>29891</c:v>
                </c:pt>
                <c:pt idx="317">
                  <c:v>29921</c:v>
                </c:pt>
                <c:pt idx="318">
                  <c:v>29952</c:v>
                </c:pt>
                <c:pt idx="319">
                  <c:v>29983</c:v>
                </c:pt>
                <c:pt idx="320">
                  <c:v>30011</c:v>
                </c:pt>
                <c:pt idx="321">
                  <c:v>30042</c:v>
                </c:pt>
                <c:pt idx="322">
                  <c:v>30072</c:v>
                </c:pt>
                <c:pt idx="323">
                  <c:v>30103</c:v>
                </c:pt>
                <c:pt idx="324">
                  <c:v>30133</c:v>
                </c:pt>
                <c:pt idx="325">
                  <c:v>30164</c:v>
                </c:pt>
                <c:pt idx="326">
                  <c:v>30195</c:v>
                </c:pt>
                <c:pt idx="327">
                  <c:v>30225</c:v>
                </c:pt>
                <c:pt idx="328">
                  <c:v>30256</c:v>
                </c:pt>
                <c:pt idx="329">
                  <c:v>30286</c:v>
                </c:pt>
                <c:pt idx="330">
                  <c:v>30317</c:v>
                </c:pt>
                <c:pt idx="331">
                  <c:v>30348</c:v>
                </c:pt>
                <c:pt idx="332">
                  <c:v>30376</c:v>
                </c:pt>
                <c:pt idx="333">
                  <c:v>30407</c:v>
                </c:pt>
                <c:pt idx="334">
                  <c:v>30437</c:v>
                </c:pt>
                <c:pt idx="335">
                  <c:v>30468</c:v>
                </c:pt>
                <c:pt idx="336">
                  <c:v>30498</c:v>
                </c:pt>
                <c:pt idx="337">
                  <c:v>30529</c:v>
                </c:pt>
                <c:pt idx="338">
                  <c:v>30560</c:v>
                </c:pt>
                <c:pt idx="339">
                  <c:v>30590</c:v>
                </c:pt>
                <c:pt idx="340">
                  <c:v>30621</c:v>
                </c:pt>
                <c:pt idx="341">
                  <c:v>30651</c:v>
                </c:pt>
                <c:pt idx="342">
                  <c:v>30682</c:v>
                </c:pt>
                <c:pt idx="343">
                  <c:v>30713</c:v>
                </c:pt>
                <c:pt idx="344">
                  <c:v>30742</c:v>
                </c:pt>
                <c:pt idx="345">
                  <c:v>30773</c:v>
                </c:pt>
                <c:pt idx="346">
                  <c:v>30803</c:v>
                </c:pt>
                <c:pt idx="347">
                  <c:v>30834</c:v>
                </c:pt>
                <c:pt idx="348">
                  <c:v>30864</c:v>
                </c:pt>
                <c:pt idx="349">
                  <c:v>30895</c:v>
                </c:pt>
                <c:pt idx="350">
                  <c:v>30926</c:v>
                </c:pt>
                <c:pt idx="351">
                  <c:v>30956</c:v>
                </c:pt>
                <c:pt idx="352">
                  <c:v>30987</c:v>
                </c:pt>
                <c:pt idx="353">
                  <c:v>31017</c:v>
                </c:pt>
                <c:pt idx="354">
                  <c:v>31048</c:v>
                </c:pt>
                <c:pt idx="355">
                  <c:v>31079</c:v>
                </c:pt>
                <c:pt idx="356">
                  <c:v>31107</c:v>
                </c:pt>
                <c:pt idx="357">
                  <c:v>31138</c:v>
                </c:pt>
                <c:pt idx="358">
                  <c:v>31168</c:v>
                </c:pt>
                <c:pt idx="359">
                  <c:v>31199</c:v>
                </c:pt>
                <c:pt idx="360">
                  <c:v>31229</c:v>
                </c:pt>
                <c:pt idx="361">
                  <c:v>31260</c:v>
                </c:pt>
                <c:pt idx="362">
                  <c:v>31291</c:v>
                </c:pt>
                <c:pt idx="363">
                  <c:v>31321</c:v>
                </c:pt>
                <c:pt idx="364">
                  <c:v>31352</c:v>
                </c:pt>
                <c:pt idx="365">
                  <c:v>31382</c:v>
                </c:pt>
                <c:pt idx="366">
                  <c:v>31413</c:v>
                </c:pt>
                <c:pt idx="367">
                  <c:v>31444</c:v>
                </c:pt>
                <c:pt idx="368">
                  <c:v>31472</c:v>
                </c:pt>
                <c:pt idx="369">
                  <c:v>31503</c:v>
                </c:pt>
                <c:pt idx="370">
                  <c:v>31533</c:v>
                </c:pt>
                <c:pt idx="371">
                  <c:v>31564</c:v>
                </c:pt>
                <c:pt idx="372">
                  <c:v>31594</c:v>
                </c:pt>
                <c:pt idx="373">
                  <c:v>31625</c:v>
                </c:pt>
                <c:pt idx="374">
                  <c:v>31656</c:v>
                </c:pt>
                <c:pt idx="375">
                  <c:v>31686</c:v>
                </c:pt>
                <c:pt idx="376">
                  <c:v>31717</c:v>
                </c:pt>
                <c:pt idx="377">
                  <c:v>31747</c:v>
                </c:pt>
                <c:pt idx="378">
                  <c:v>31778</c:v>
                </c:pt>
                <c:pt idx="379">
                  <c:v>31809</c:v>
                </c:pt>
                <c:pt idx="380">
                  <c:v>31837</c:v>
                </c:pt>
                <c:pt idx="381">
                  <c:v>31868</c:v>
                </c:pt>
                <c:pt idx="382">
                  <c:v>31898</c:v>
                </c:pt>
                <c:pt idx="383">
                  <c:v>31929</c:v>
                </c:pt>
                <c:pt idx="384">
                  <c:v>31959</c:v>
                </c:pt>
                <c:pt idx="385">
                  <c:v>31990</c:v>
                </c:pt>
                <c:pt idx="386">
                  <c:v>32021</c:v>
                </c:pt>
                <c:pt idx="387">
                  <c:v>32051</c:v>
                </c:pt>
                <c:pt idx="388">
                  <c:v>32082</c:v>
                </c:pt>
                <c:pt idx="389">
                  <c:v>32112</c:v>
                </c:pt>
                <c:pt idx="390">
                  <c:v>32143</c:v>
                </c:pt>
                <c:pt idx="391">
                  <c:v>32174</c:v>
                </c:pt>
                <c:pt idx="392">
                  <c:v>32203</c:v>
                </c:pt>
                <c:pt idx="393">
                  <c:v>32234</c:v>
                </c:pt>
                <c:pt idx="394">
                  <c:v>32264</c:v>
                </c:pt>
                <c:pt idx="395">
                  <c:v>32295</c:v>
                </c:pt>
                <c:pt idx="396">
                  <c:v>32325</c:v>
                </c:pt>
                <c:pt idx="397">
                  <c:v>32356</c:v>
                </c:pt>
                <c:pt idx="398">
                  <c:v>32387</c:v>
                </c:pt>
                <c:pt idx="399">
                  <c:v>32417</c:v>
                </c:pt>
                <c:pt idx="400">
                  <c:v>32448</c:v>
                </c:pt>
                <c:pt idx="401">
                  <c:v>32478</c:v>
                </c:pt>
                <c:pt idx="402">
                  <c:v>32509</c:v>
                </c:pt>
                <c:pt idx="403">
                  <c:v>32540</c:v>
                </c:pt>
                <c:pt idx="404">
                  <c:v>32568</c:v>
                </c:pt>
                <c:pt idx="405">
                  <c:v>32599</c:v>
                </c:pt>
                <c:pt idx="406">
                  <c:v>32629</c:v>
                </c:pt>
                <c:pt idx="407">
                  <c:v>32660</c:v>
                </c:pt>
                <c:pt idx="408">
                  <c:v>32690</c:v>
                </c:pt>
                <c:pt idx="409">
                  <c:v>32721</c:v>
                </c:pt>
                <c:pt idx="410">
                  <c:v>32752</c:v>
                </c:pt>
                <c:pt idx="411">
                  <c:v>32782</c:v>
                </c:pt>
                <c:pt idx="412">
                  <c:v>32813</c:v>
                </c:pt>
                <c:pt idx="413">
                  <c:v>32843</c:v>
                </c:pt>
                <c:pt idx="414">
                  <c:v>32874</c:v>
                </c:pt>
                <c:pt idx="415">
                  <c:v>32905</c:v>
                </c:pt>
                <c:pt idx="416">
                  <c:v>32933</c:v>
                </c:pt>
                <c:pt idx="417">
                  <c:v>32964</c:v>
                </c:pt>
                <c:pt idx="418">
                  <c:v>32994</c:v>
                </c:pt>
                <c:pt idx="419">
                  <c:v>33025</c:v>
                </c:pt>
                <c:pt idx="420">
                  <c:v>33055</c:v>
                </c:pt>
                <c:pt idx="421">
                  <c:v>33086</c:v>
                </c:pt>
                <c:pt idx="422">
                  <c:v>33117</c:v>
                </c:pt>
                <c:pt idx="423">
                  <c:v>33147</c:v>
                </c:pt>
                <c:pt idx="424">
                  <c:v>33178</c:v>
                </c:pt>
                <c:pt idx="425">
                  <c:v>33208</c:v>
                </c:pt>
                <c:pt idx="426">
                  <c:v>33239</c:v>
                </c:pt>
                <c:pt idx="427">
                  <c:v>33270</c:v>
                </c:pt>
                <c:pt idx="428">
                  <c:v>33298</c:v>
                </c:pt>
                <c:pt idx="429">
                  <c:v>33329</c:v>
                </c:pt>
                <c:pt idx="430">
                  <c:v>33359</c:v>
                </c:pt>
                <c:pt idx="431">
                  <c:v>33390</c:v>
                </c:pt>
                <c:pt idx="432">
                  <c:v>33420</c:v>
                </c:pt>
                <c:pt idx="433">
                  <c:v>33451</c:v>
                </c:pt>
                <c:pt idx="434">
                  <c:v>33482</c:v>
                </c:pt>
                <c:pt idx="435">
                  <c:v>33512</c:v>
                </c:pt>
                <c:pt idx="436">
                  <c:v>33543</c:v>
                </c:pt>
                <c:pt idx="437">
                  <c:v>33573</c:v>
                </c:pt>
                <c:pt idx="438">
                  <c:v>33604</c:v>
                </c:pt>
                <c:pt idx="439">
                  <c:v>33635</c:v>
                </c:pt>
                <c:pt idx="440">
                  <c:v>33664</c:v>
                </c:pt>
                <c:pt idx="441">
                  <c:v>33695</c:v>
                </c:pt>
                <c:pt idx="442">
                  <c:v>33725</c:v>
                </c:pt>
                <c:pt idx="443">
                  <c:v>33756</c:v>
                </c:pt>
                <c:pt idx="444">
                  <c:v>33786</c:v>
                </c:pt>
                <c:pt idx="445">
                  <c:v>33817</c:v>
                </c:pt>
                <c:pt idx="446">
                  <c:v>33848</c:v>
                </c:pt>
                <c:pt idx="447">
                  <c:v>33878</c:v>
                </c:pt>
                <c:pt idx="448">
                  <c:v>33909</c:v>
                </c:pt>
                <c:pt idx="449">
                  <c:v>33939</c:v>
                </c:pt>
                <c:pt idx="450">
                  <c:v>33970</c:v>
                </c:pt>
                <c:pt idx="451">
                  <c:v>34001</c:v>
                </c:pt>
                <c:pt idx="452">
                  <c:v>34029</c:v>
                </c:pt>
                <c:pt idx="453">
                  <c:v>34060</c:v>
                </c:pt>
                <c:pt idx="454">
                  <c:v>34090</c:v>
                </c:pt>
                <c:pt idx="455">
                  <c:v>34121</c:v>
                </c:pt>
                <c:pt idx="456">
                  <c:v>34151</c:v>
                </c:pt>
                <c:pt idx="457">
                  <c:v>34182</c:v>
                </c:pt>
                <c:pt idx="458">
                  <c:v>34213</c:v>
                </c:pt>
                <c:pt idx="459">
                  <c:v>34243</c:v>
                </c:pt>
                <c:pt idx="460">
                  <c:v>34274</c:v>
                </c:pt>
                <c:pt idx="461">
                  <c:v>34304</c:v>
                </c:pt>
                <c:pt idx="462">
                  <c:v>34335</c:v>
                </c:pt>
                <c:pt idx="463">
                  <c:v>34366</c:v>
                </c:pt>
                <c:pt idx="464">
                  <c:v>34394</c:v>
                </c:pt>
                <c:pt idx="465">
                  <c:v>34425</c:v>
                </c:pt>
                <c:pt idx="466">
                  <c:v>34455</c:v>
                </c:pt>
                <c:pt idx="467">
                  <c:v>34486</c:v>
                </c:pt>
                <c:pt idx="468">
                  <c:v>34516</c:v>
                </c:pt>
                <c:pt idx="469">
                  <c:v>34547</c:v>
                </c:pt>
                <c:pt idx="470">
                  <c:v>34578</c:v>
                </c:pt>
                <c:pt idx="471">
                  <c:v>34608</c:v>
                </c:pt>
                <c:pt idx="472">
                  <c:v>34639</c:v>
                </c:pt>
                <c:pt idx="473">
                  <c:v>34669</c:v>
                </c:pt>
                <c:pt idx="474">
                  <c:v>34700</c:v>
                </c:pt>
                <c:pt idx="475">
                  <c:v>34731</c:v>
                </c:pt>
                <c:pt idx="476">
                  <c:v>34759</c:v>
                </c:pt>
                <c:pt idx="477">
                  <c:v>34790</c:v>
                </c:pt>
                <c:pt idx="478">
                  <c:v>34820</c:v>
                </c:pt>
                <c:pt idx="479">
                  <c:v>34851</c:v>
                </c:pt>
                <c:pt idx="480">
                  <c:v>34881</c:v>
                </c:pt>
                <c:pt idx="481">
                  <c:v>34912</c:v>
                </c:pt>
                <c:pt idx="482">
                  <c:v>34943</c:v>
                </c:pt>
                <c:pt idx="483">
                  <c:v>34973</c:v>
                </c:pt>
                <c:pt idx="484">
                  <c:v>35004</c:v>
                </c:pt>
                <c:pt idx="485">
                  <c:v>35034</c:v>
                </c:pt>
                <c:pt idx="486">
                  <c:v>35065</c:v>
                </c:pt>
                <c:pt idx="487">
                  <c:v>35096</c:v>
                </c:pt>
                <c:pt idx="488">
                  <c:v>35125</c:v>
                </c:pt>
                <c:pt idx="489">
                  <c:v>35156</c:v>
                </c:pt>
                <c:pt idx="490">
                  <c:v>35186</c:v>
                </c:pt>
                <c:pt idx="491">
                  <c:v>35217</c:v>
                </c:pt>
                <c:pt idx="492">
                  <c:v>35247</c:v>
                </c:pt>
                <c:pt idx="493">
                  <c:v>35278</c:v>
                </c:pt>
                <c:pt idx="494">
                  <c:v>35309</c:v>
                </c:pt>
                <c:pt idx="495">
                  <c:v>35339</c:v>
                </c:pt>
                <c:pt idx="496">
                  <c:v>35370</c:v>
                </c:pt>
                <c:pt idx="497">
                  <c:v>35400</c:v>
                </c:pt>
                <c:pt idx="498">
                  <c:v>35431</c:v>
                </c:pt>
                <c:pt idx="499">
                  <c:v>35462</c:v>
                </c:pt>
                <c:pt idx="500">
                  <c:v>35490</c:v>
                </c:pt>
                <c:pt idx="501">
                  <c:v>35521</c:v>
                </c:pt>
                <c:pt idx="502">
                  <c:v>35551</c:v>
                </c:pt>
                <c:pt idx="503">
                  <c:v>35582</c:v>
                </c:pt>
                <c:pt idx="504">
                  <c:v>35612</c:v>
                </c:pt>
                <c:pt idx="505">
                  <c:v>35643</c:v>
                </c:pt>
                <c:pt idx="506">
                  <c:v>35674</c:v>
                </c:pt>
                <c:pt idx="507">
                  <c:v>35704</c:v>
                </c:pt>
                <c:pt idx="508">
                  <c:v>35735</c:v>
                </c:pt>
                <c:pt idx="509">
                  <c:v>35765</c:v>
                </c:pt>
                <c:pt idx="510">
                  <c:v>35796</c:v>
                </c:pt>
                <c:pt idx="511">
                  <c:v>35827</c:v>
                </c:pt>
                <c:pt idx="512">
                  <c:v>35855</c:v>
                </c:pt>
                <c:pt idx="513">
                  <c:v>35886</c:v>
                </c:pt>
                <c:pt idx="514">
                  <c:v>35916</c:v>
                </c:pt>
                <c:pt idx="515">
                  <c:v>35947</c:v>
                </c:pt>
                <c:pt idx="516">
                  <c:v>35977</c:v>
                </c:pt>
                <c:pt idx="517">
                  <c:v>36008</c:v>
                </c:pt>
                <c:pt idx="518">
                  <c:v>36039</c:v>
                </c:pt>
                <c:pt idx="519">
                  <c:v>36069</c:v>
                </c:pt>
                <c:pt idx="520">
                  <c:v>36100</c:v>
                </c:pt>
                <c:pt idx="521">
                  <c:v>36130</c:v>
                </c:pt>
                <c:pt idx="522">
                  <c:v>36161</c:v>
                </c:pt>
                <c:pt idx="523">
                  <c:v>36192</c:v>
                </c:pt>
                <c:pt idx="524">
                  <c:v>36220</c:v>
                </c:pt>
                <c:pt idx="525">
                  <c:v>36251</c:v>
                </c:pt>
                <c:pt idx="526">
                  <c:v>36281</c:v>
                </c:pt>
                <c:pt idx="527">
                  <c:v>36312</c:v>
                </c:pt>
                <c:pt idx="528">
                  <c:v>36342</c:v>
                </c:pt>
                <c:pt idx="529">
                  <c:v>36373</c:v>
                </c:pt>
                <c:pt idx="530">
                  <c:v>36404</c:v>
                </c:pt>
                <c:pt idx="531">
                  <c:v>36434</c:v>
                </c:pt>
                <c:pt idx="532">
                  <c:v>36465</c:v>
                </c:pt>
                <c:pt idx="533">
                  <c:v>36495</c:v>
                </c:pt>
                <c:pt idx="534">
                  <c:v>36526</c:v>
                </c:pt>
                <c:pt idx="535">
                  <c:v>36557</c:v>
                </c:pt>
                <c:pt idx="536">
                  <c:v>36586</c:v>
                </c:pt>
                <c:pt idx="537">
                  <c:v>36617</c:v>
                </c:pt>
                <c:pt idx="538">
                  <c:v>36647</c:v>
                </c:pt>
                <c:pt idx="539">
                  <c:v>36678</c:v>
                </c:pt>
                <c:pt idx="540">
                  <c:v>36708</c:v>
                </c:pt>
                <c:pt idx="541">
                  <c:v>36739</c:v>
                </c:pt>
                <c:pt idx="542">
                  <c:v>36770</c:v>
                </c:pt>
                <c:pt idx="543">
                  <c:v>36800</c:v>
                </c:pt>
                <c:pt idx="544">
                  <c:v>36831</c:v>
                </c:pt>
                <c:pt idx="545">
                  <c:v>36861</c:v>
                </c:pt>
                <c:pt idx="546">
                  <c:v>36892</c:v>
                </c:pt>
                <c:pt idx="547">
                  <c:v>36923</c:v>
                </c:pt>
                <c:pt idx="548">
                  <c:v>36951</c:v>
                </c:pt>
                <c:pt idx="549">
                  <c:v>36982</c:v>
                </c:pt>
                <c:pt idx="550">
                  <c:v>37012</c:v>
                </c:pt>
                <c:pt idx="551">
                  <c:v>37043</c:v>
                </c:pt>
                <c:pt idx="552">
                  <c:v>37073</c:v>
                </c:pt>
                <c:pt idx="553">
                  <c:v>37104</c:v>
                </c:pt>
                <c:pt idx="554">
                  <c:v>37135</c:v>
                </c:pt>
                <c:pt idx="555">
                  <c:v>37165</c:v>
                </c:pt>
                <c:pt idx="556">
                  <c:v>37196</c:v>
                </c:pt>
                <c:pt idx="557">
                  <c:v>37226</c:v>
                </c:pt>
                <c:pt idx="558">
                  <c:v>37257</c:v>
                </c:pt>
                <c:pt idx="559">
                  <c:v>37288</c:v>
                </c:pt>
                <c:pt idx="560">
                  <c:v>37316</c:v>
                </c:pt>
                <c:pt idx="561">
                  <c:v>37347</c:v>
                </c:pt>
                <c:pt idx="562">
                  <c:v>37377</c:v>
                </c:pt>
                <c:pt idx="563">
                  <c:v>37408</c:v>
                </c:pt>
                <c:pt idx="564">
                  <c:v>37438</c:v>
                </c:pt>
                <c:pt idx="565">
                  <c:v>37469</c:v>
                </c:pt>
                <c:pt idx="566">
                  <c:v>37500</c:v>
                </c:pt>
                <c:pt idx="567">
                  <c:v>37530</c:v>
                </c:pt>
                <c:pt idx="568">
                  <c:v>37561</c:v>
                </c:pt>
                <c:pt idx="569">
                  <c:v>37591</c:v>
                </c:pt>
                <c:pt idx="570">
                  <c:v>37622</c:v>
                </c:pt>
                <c:pt idx="571">
                  <c:v>37653</c:v>
                </c:pt>
                <c:pt idx="572">
                  <c:v>37681</c:v>
                </c:pt>
                <c:pt idx="573">
                  <c:v>37712</c:v>
                </c:pt>
                <c:pt idx="574">
                  <c:v>37742</c:v>
                </c:pt>
                <c:pt idx="575">
                  <c:v>37773</c:v>
                </c:pt>
                <c:pt idx="576">
                  <c:v>37803</c:v>
                </c:pt>
                <c:pt idx="577">
                  <c:v>37834</c:v>
                </c:pt>
                <c:pt idx="578">
                  <c:v>37865</c:v>
                </c:pt>
                <c:pt idx="579">
                  <c:v>37895</c:v>
                </c:pt>
                <c:pt idx="580">
                  <c:v>37926</c:v>
                </c:pt>
                <c:pt idx="581">
                  <c:v>37956</c:v>
                </c:pt>
                <c:pt idx="582">
                  <c:v>37987</c:v>
                </c:pt>
                <c:pt idx="583">
                  <c:v>38018</c:v>
                </c:pt>
                <c:pt idx="584">
                  <c:v>38047</c:v>
                </c:pt>
                <c:pt idx="585">
                  <c:v>38078</c:v>
                </c:pt>
                <c:pt idx="586">
                  <c:v>38108</c:v>
                </c:pt>
                <c:pt idx="587">
                  <c:v>38139</c:v>
                </c:pt>
                <c:pt idx="588">
                  <c:v>38169</c:v>
                </c:pt>
                <c:pt idx="589">
                  <c:v>38200</c:v>
                </c:pt>
                <c:pt idx="590">
                  <c:v>38231</c:v>
                </c:pt>
                <c:pt idx="591">
                  <c:v>38261</c:v>
                </c:pt>
                <c:pt idx="592">
                  <c:v>38292</c:v>
                </c:pt>
                <c:pt idx="593">
                  <c:v>38322</c:v>
                </c:pt>
                <c:pt idx="594">
                  <c:v>38353</c:v>
                </c:pt>
                <c:pt idx="595">
                  <c:v>38384</c:v>
                </c:pt>
                <c:pt idx="596">
                  <c:v>38412</c:v>
                </c:pt>
                <c:pt idx="597">
                  <c:v>38443</c:v>
                </c:pt>
                <c:pt idx="598">
                  <c:v>38473</c:v>
                </c:pt>
                <c:pt idx="599">
                  <c:v>38504</c:v>
                </c:pt>
                <c:pt idx="600">
                  <c:v>38534</c:v>
                </c:pt>
                <c:pt idx="601">
                  <c:v>38565</c:v>
                </c:pt>
                <c:pt idx="602">
                  <c:v>38596</c:v>
                </c:pt>
                <c:pt idx="603">
                  <c:v>38626</c:v>
                </c:pt>
                <c:pt idx="604">
                  <c:v>38657</c:v>
                </c:pt>
                <c:pt idx="605">
                  <c:v>38687</c:v>
                </c:pt>
                <c:pt idx="606">
                  <c:v>38718</c:v>
                </c:pt>
                <c:pt idx="607">
                  <c:v>38749</c:v>
                </c:pt>
                <c:pt idx="608">
                  <c:v>38777</c:v>
                </c:pt>
                <c:pt idx="609">
                  <c:v>38808</c:v>
                </c:pt>
                <c:pt idx="610">
                  <c:v>38838</c:v>
                </c:pt>
                <c:pt idx="611">
                  <c:v>38869</c:v>
                </c:pt>
                <c:pt idx="612">
                  <c:v>38899</c:v>
                </c:pt>
                <c:pt idx="613">
                  <c:v>38930</c:v>
                </c:pt>
                <c:pt idx="614">
                  <c:v>38961</c:v>
                </c:pt>
                <c:pt idx="615">
                  <c:v>38991</c:v>
                </c:pt>
                <c:pt idx="616">
                  <c:v>39022</c:v>
                </c:pt>
                <c:pt idx="617">
                  <c:v>39052</c:v>
                </c:pt>
                <c:pt idx="618">
                  <c:v>39083</c:v>
                </c:pt>
                <c:pt idx="619">
                  <c:v>39114</c:v>
                </c:pt>
                <c:pt idx="620">
                  <c:v>39142</c:v>
                </c:pt>
                <c:pt idx="621">
                  <c:v>39173</c:v>
                </c:pt>
                <c:pt idx="622">
                  <c:v>39203</c:v>
                </c:pt>
                <c:pt idx="623">
                  <c:v>39234</c:v>
                </c:pt>
                <c:pt idx="624">
                  <c:v>39264</c:v>
                </c:pt>
                <c:pt idx="625">
                  <c:v>39295</c:v>
                </c:pt>
                <c:pt idx="626">
                  <c:v>39326</c:v>
                </c:pt>
                <c:pt idx="627">
                  <c:v>39356</c:v>
                </c:pt>
                <c:pt idx="628">
                  <c:v>39387</c:v>
                </c:pt>
                <c:pt idx="629">
                  <c:v>39417</c:v>
                </c:pt>
                <c:pt idx="630">
                  <c:v>39448</c:v>
                </c:pt>
                <c:pt idx="631">
                  <c:v>39479</c:v>
                </c:pt>
                <c:pt idx="632">
                  <c:v>39508</c:v>
                </c:pt>
                <c:pt idx="633">
                  <c:v>39539</c:v>
                </c:pt>
                <c:pt idx="634">
                  <c:v>39569</c:v>
                </c:pt>
                <c:pt idx="635">
                  <c:v>39600</c:v>
                </c:pt>
                <c:pt idx="636">
                  <c:v>39630</c:v>
                </c:pt>
                <c:pt idx="637">
                  <c:v>39661</c:v>
                </c:pt>
                <c:pt idx="638">
                  <c:v>39692</c:v>
                </c:pt>
                <c:pt idx="639">
                  <c:v>39722</c:v>
                </c:pt>
                <c:pt idx="640">
                  <c:v>39753</c:v>
                </c:pt>
                <c:pt idx="641">
                  <c:v>39783</c:v>
                </c:pt>
                <c:pt idx="642">
                  <c:v>39814</c:v>
                </c:pt>
                <c:pt idx="643">
                  <c:v>39845</c:v>
                </c:pt>
                <c:pt idx="644">
                  <c:v>39873</c:v>
                </c:pt>
                <c:pt idx="645">
                  <c:v>39904</c:v>
                </c:pt>
                <c:pt idx="646">
                  <c:v>39934</c:v>
                </c:pt>
                <c:pt idx="647">
                  <c:v>39965</c:v>
                </c:pt>
                <c:pt idx="648">
                  <c:v>39995</c:v>
                </c:pt>
                <c:pt idx="649">
                  <c:v>40026</c:v>
                </c:pt>
                <c:pt idx="650">
                  <c:v>40057</c:v>
                </c:pt>
                <c:pt idx="651">
                  <c:v>40087</c:v>
                </c:pt>
                <c:pt idx="652">
                  <c:v>40118</c:v>
                </c:pt>
                <c:pt idx="653">
                  <c:v>40148</c:v>
                </c:pt>
                <c:pt idx="654">
                  <c:v>40179</c:v>
                </c:pt>
                <c:pt idx="655">
                  <c:v>40210</c:v>
                </c:pt>
                <c:pt idx="656">
                  <c:v>40238</c:v>
                </c:pt>
                <c:pt idx="657">
                  <c:v>40269</c:v>
                </c:pt>
                <c:pt idx="658">
                  <c:v>40299</c:v>
                </c:pt>
                <c:pt idx="659">
                  <c:v>40330</c:v>
                </c:pt>
                <c:pt idx="660">
                  <c:v>40360</c:v>
                </c:pt>
                <c:pt idx="661">
                  <c:v>40391</c:v>
                </c:pt>
                <c:pt idx="662">
                  <c:v>40422</c:v>
                </c:pt>
                <c:pt idx="663">
                  <c:v>40452</c:v>
                </c:pt>
                <c:pt idx="664">
                  <c:v>40483</c:v>
                </c:pt>
                <c:pt idx="665">
                  <c:v>40513</c:v>
                </c:pt>
                <c:pt idx="666">
                  <c:v>40544</c:v>
                </c:pt>
                <c:pt idx="667">
                  <c:v>40575</c:v>
                </c:pt>
                <c:pt idx="668">
                  <c:v>40603</c:v>
                </c:pt>
                <c:pt idx="669">
                  <c:v>40634</c:v>
                </c:pt>
                <c:pt idx="670">
                  <c:v>40664</c:v>
                </c:pt>
                <c:pt idx="671">
                  <c:v>40695</c:v>
                </c:pt>
                <c:pt idx="672">
                  <c:v>40725</c:v>
                </c:pt>
                <c:pt idx="673">
                  <c:v>40756</c:v>
                </c:pt>
                <c:pt idx="674">
                  <c:v>40787</c:v>
                </c:pt>
                <c:pt idx="675">
                  <c:v>40817</c:v>
                </c:pt>
                <c:pt idx="676">
                  <c:v>40848</c:v>
                </c:pt>
                <c:pt idx="677">
                  <c:v>40878</c:v>
                </c:pt>
                <c:pt idx="678">
                  <c:v>40909</c:v>
                </c:pt>
                <c:pt idx="679">
                  <c:v>40940</c:v>
                </c:pt>
                <c:pt idx="680">
                  <c:v>40969</c:v>
                </c:pt>
                <c:pt idx="681">
                  <c:v>41000</c:v>
                </c:pt>
                <c:pt idx="682">
                  <c:v>41030</c:v>
                </c:pt>
                <c:pt idx="683">
                  <c:v>41061</c:v>
                </c:pt>
                <c:pt idx="684">
                  <c:v>41091</c:v>
                </c:pt>
                <c:pt idx="685">
                  <c:v>41122</c:v>
                </c:pt>
                <c:pt idx="686">
                  <c:v>41153</c:v>
                </c:pt>
                <c:pt idx="687">
                  <c:v>41183</c:v>
                </c:pt>
                <c:pt idx="688">
                  <c:v>41214</c:v>
                </c:pt>
                <c:pt idx="689">
                  <c:v>41244</c:v>
                </c:pt>
                <c:pt idx="690">
                  <c:v>41275</c:v>
                </c:pt>
                <c:pt idx="691">
                  <c:v>41306</c:v>
                </c:pt>
                <c:pt idx="692">
                  <c:v>41334</c:v>
                </c:pt>
                <c:pt idx="693">
                  <c:v>41365</c:v>
                </c:pt>
                <c:pt idx="694">
                  <c:v>41395</c:v>
                </c:pt>
                <c:pt idx="695">
                  <c:v>41426</c:v>
                </c:pt>
                <c:pt idx="696">
                  <c:v>41456</c:v>
                </c:pt>
                <c:pt idx="697">
                  <c:v>41487</c:v>
                </c:pt>
                <c:pt idx="698">
                  <c:v>41518</c:v>
                </c:pt>
                <c:pt idx="699">
                  <c:v>41548</c:v>
                </c:pt>
                <c:pt idx="700">
                  <c:v>41579</c:v>
                </c:pt>
                <c:pt idx="701">
                  <c:v>41609</c:v>
                </c:pt>
                <c:pt idx="702">
                  <c:v>41640</c:v>
                </c:pt>
                <c:pt idx="703">
                  <c:v>41671</c:v>
                </c:pt>
                <c:pt idx="704">
                  <c:v>41699</c:v>
                </c:pt>
                <c:pt idx="705">
                  <c:v>41730</c:v>
                </c:pt>
                <c:pt idx="706">
                  <c:v>41760</c:v>
                </c:pt>
                <c:pt idx="707">
                  <c:v>41791</c:v>
                </c:pt>
                <c:pt idx="708">
                  <c:v>41821</c:v>
                </c:pt>
                <c:pt idx="709">
                  <c:v>41852</c:v>
                </c:pt>
                <c:pt idx="710">
                  <c:v>41883</c:v>
                </c:pt>
                <c:pt idx="711">
                  <c:v>41913</c:v>
                </c:pt>
                <c:pt idx="712">
                  <c:v>41944</c:v>
                </c:pt>
                <c:pt idx="713">
                  <c:v>41974</c:v>
                </c:pt>
                <c:pt idx="714">
                  <c:v>42005</c:v>
                </c:pt>
                <c:pt idx="715">
                  <c:v>42036</c:v>
                </c:pt>
                <c:pt idx="716">
                  <c:v>42064</c:v>
                </c:pt>
                <c:pt idx="717">
                  <c:v>42095</c:v>
                </c:pt>
                <c:pt idx="718">
                  <c:v>42125</c:v>
                </c:pt>
                <c:pt idx="719">
                  <c:v>42156</c:v>
                </c:pt>
                <c:pt idx="720">
                  <c:v>42186</c:v>
                </c:pt>
                <c:pt idx="721">
                  <c:v>42217</c:v>
                </c:pt>
                <c:pt idx="722">
                  <c:v>42248</c:v>
                </c:pt>
                <c:pt idx="723">
                  <c:v>42278</c:v>
                </c:pt>
                <c:pt idx="724">
                  <c:v>42309</c:v>
                </c:pt>
                <c:pt idx="725">
                  <c:v>42339</c:v>
                </c:pt>
                <c:pt idx="726">
                  <c:v>42370</c:v>
                </c:pt>
                <c:pt idx="727">
                  <c:v>42401</c:v>
                </c:pt>
                <c:pt idx="728">
                  <c:v>42430</c:v>
                </c:pt>
                <c:pt idx="729">
                  <c:v>42461</c:v>
                </c:pt>
                <c:pt idx="730">
                  <c:v>42491</c:v>
                </c:pt>
                <c:pt idx="731">
                  <c:v>42522</c:v>
                </c:pt>
                <c:pt idx="732">
                  <c:v>42552</c:v>
                </c:pt>
                <c:pt idx="733">
                  <c:v>42583</c:v>
                </c:pt>
                <c:pt idx="734">
                  <c:v>42614</c:v>
                </c:pt>
                <c:pt idx="735">
                  <c:v>42644</c:v>
                </c:pt>
                <c:pt idx="736">
                  <c:v>42675</c:v>
                </c:pt>
                <c:pt idx="737">
                  <c:v>42705</c:v>
                </c:pt>
                <c:pt idx="738">
                  <c:v>42736</c:v>
                </c:pt>
                <c:pt idx="739">
                  <c:v>42767</c:v>
                </c:pt>
                <c:pt idx="740">
                  <c:v>42795</c:v>
                </c:pt>
                <c:pt idx="741">
                  <c:v>42826</c:v>
                </c:pt>
                <c:pt idx="742">
                  <c:v>42856</c:v>
                </c:pt>
                <c:pt idx="743">
                  <c:v>42887</c:v>
                </c:pt>
                <c:pt idx="744">
                  <c:v>42917</c:v>
                </c:pt>
                <c:pt idx="745">
                  <c:v>42918</c:v>
                </c:pt>
                <c:pt idx="746">
                  <c:v>42919</c:v>
                </c:pt>
                <c:pt idx="747">
                  <c:v>42920</c:v>
                </c:pt>
                <c:pt idx="748">
                  <c:v>42921</c:v>
                </c:pt>
                <c:pt idx="749">
                  <c:v>42922</c:v>
                </c:pt>
              </c:numCache>
            </c:numRef>
          </c:cat>
          <c:val>
            <c:numRef>
              <c:f>'[2017-08-30 1.3.1.IPC_Total nacional - IQY.xlsx]Sheet1'!$I$22:$I$591</c:f>
              <c:numCache>
                <c:formatCode>General</c:formatCode>
                <c:ptCount val="570"/>
                <c:pt idx="450" formatCode="0%">
                  <c:v>0.22</c:v>
                </c:pt>
                <c:pt idx="451" formatCode="0%">
                  <c:v>0.22</c:v>
                </c:pt>
                <c:pt idx="452" formatCode="0%">
                  <c:v>0.22</c:v>
                </c:pt>
                <c:pt idx="453" formatCode="0%">
                  <c:v>0.22</c:v>
                </c:pt>
                <c:pt idx="454" formatCode="0%">
                  <c:v>0.22</c:v>
                </c:pt>
                <c:pt idx="455" formatCode="0%">
                  <c:v>0.22</c:v>
                </c:pt>
                <c:pt idx="456" formatCode="0%">
                  <c:v>0.22</c:v>
                </c:pt>
                <c:pt idx="457" formatCode="0%">
                  <c:v>0.22</c:v>
                </c:pt>
                <c:pt idx="458" formatCode="0%">
                  <c:v>0.22</c:v>
                </c:pt>
                <c:pt idx="459" formatCode="0%">
                  <c:v>0.22</c:v>
                </c:pt>
                <c:pt idx="460" formatCode="0%">
                  <c:v>0.22</c:v>
                </c:pt>
                <c:pt idx="461" formatCode="0%">
                  <c:v>0.22</c:v>
                </c:pt>
                <c:pt idx="462" formatCode="0%">
                  <c:v>0.19</c:v>
                </c:pt>
                <c:pt idx="463" formatCode="0%">
                  <c:v>0.19</c:v>
                </c:pt>
                <c:pt idx="464" formatCode="0%">
                  <c:v>0.19</c:v>
                </c:pt>
                <c:pt idx="465" formatCode="0%">
                  <c:v>0.19</c:v>
                </c:pt>
                <c:pt idx="466" formatCode="0%">
                  <c:v>0.19</c:v>
                </c:pt>
                <c:pt idx="467" formatCode="0%">
                  <c:v>0.19</c:v>
                </c:pt>
                <c:pt idx="468" formatCode="0%">
                  <c:v>0.19</c:v>
                </c:pt>
                <c:pt idx="469" formatCode="0%">
                  <c:v>0.19</c:v>
                </c:pt>
                <c:pt idx="470" formatCode="0%">
                  <c:v>0.19</c:v>
                </c:pt>
                <c:pt idx="471" formatCode="0%">
                  <c:v>0.19</c:v>
                </c:pt>
                <c:pt idx="472" formatCode="0%">
                  <c:v>0.19</c:v>
                </c:pt>
                <c:pt idx="473" formatCode="0%">
                  <c:v>0.19</c:v>
                </c:pt>
                <c:pt idx="474" formatCode="0%">
                  <c:v>0.18</c:v>
                </c:pt>
                <c:pt idx="475" formatCode="0%">
                  <c:v>0.18</c:v>
                </c:pt>
                <c:pt idx="476" formatCode="0%">
                  <c:v>0.18</c:v>
                </c:pt>
                <c:pt idx="477" formatCode="0%">
                  <c:v>0.18</c:v>
                </c:pt>
                <c:pt idx="478" formatCode="0%">
                  <c:v>0.18</c:v>
                </c:pt>
                <c:pt idx="479" formatCode="0%">
                  <c:v>0.18</c:v>
                </c:pt>
                <c:pt idx="480" formatCode="0%">
                  <c:v>0.18</c:v>
                </c:pt>
                <c:pt idx="481" formatCode="0%">
                  <c:v>0.18</c:v>
                </c:pt>
                <c:pt idx="482" formatCode="0%">
                  <c:v>0.18</c:v>
                </c:pt>
                <c:pt idx="483" formatCode="0%">
                  <c:v>0.18</c:v>
                </c:pt>
                <c:pt idx="484" formatCode="0%">
                  <c:v>0.18</c:v>
                </c:pt>
                <c:pt idx="485" formatCode="0%">
                  <c:v>0.18</c:v>
                </c:pt>
                <c:pt idx="486" formatCode="0%">
                  <c:v>0.17</c:v>
                </c:pt>
                <c:pt idx="487" formatCode="0%">
                  <c:v>0.17</c:v>
                </c:pt>
                <c:pt idx="488" formatCode="0%">
                  <c:v>0.17</c:v>
                </c:pt>
                <c:pt idx="489" formatCode="0%">
                  <c:v>0.17</c:v>
                </c:pt>
                <c:pt idx="490" formatCode="0%">
                  <c:v>0.17</c:v>
                </c:pt>
                <c:pt idx="491" formatCode="0%">
                  <c:v>0.17</c:v>
                </c:pt>
                <c:pt idx="492" formatCode="0%">
                  <c:v>0.17</c:v>
                </c:pt>
                <c:pt idx="493" formatCode="0%">
                  <c:v>0.17</c:v>
                </c:pt>
                <c:pt idx="494" formatCode="0%">
                  <c:v>0.17</c:v>
                </c:pt>
                <c:pt idx="495" formatCode="0%">
                  <c:v>0.17</c:v>
                </c:pt>
                <c:pt idx="496" formatCode="0%">
                  <c:v>0.17</c:v>
                </c:pt>
                <c:pt idx="497" formatCode="0%">
                  <c:v>0.17</c:v>
                </c:pt>
                <c:pt idx="498" formatCode="0%">
                  <c:v>0.18</c:v>
                </c:pt>
                <c:pt idx="499" formatCode="0%">
                  <c:v>0.18</c:v>
                </c:pt>
                <c:pt idx="500" formatCode="0%">
                  <c:v>0.18</c:v>
                </c:pt>
                <c:pt idx="501" formatCode="0%">
                  <c:v>0.18</c:v>
                </c:pt>
                <c:pt idx="502" formatCode="0%">
                  <c:v>0.18</c:v>
                </c:pt>
                <c:pt idx="503" formatCode="0%">
                  <c:v>0.18</c:v>
                </c:pt>
                <c:pt idx="504" formatCode="0%">
                  <c:v>0.18</c:v>
                </c:pt>
                <c:pt idx="505" formatCode="0%">
                  <c:v>0.18</c:v>
                </c:pt>
                <c:pt idx="506" formatCode="0%">
                  <c:v>0.18</c:v>
                </c:pt>
                <c:pt idx="507" formatCode="0%">
                  <c:v>0.18</c:v>
                </c:pt>
                <c:pt idx="508" formatCode="0%">
                  <c:v>0.18</c:v>
                </c:pt>
                <c:pt idx="509" formatCode="0%">
                  <c:v>0.18</c:v>
                </c:pt>
                <c:pt idx="510" formatCode="0%">
                  <c:v>0.16</c:v>
                </c:pt>
                <c:pt idx="511" formatCode="0%">
                  <c:v>0.16</c:v>
                </c:pt>
                <c:pt idx="512" formatCode="0%">
                  <c:v>0.16</c:v>
                </c:pt>
                <c:pt idx="513" formatCode="0%">
                  <c:v>0.16</c:v>
                </c:pt>
                <c:pt idx="514" formatCode="0%">
                  <c:v>0.16</c:v>
                </c:pt>
                <c:pt idx="515" formatCode="0%">
                  <c:v>0.16</c:v>
                </c:pt>
                <c:pt idx="516" formatCode="0%">
                  <c:v>0.16</c:v>
                </c:pt>
                <c:pt idx="517" formatCode="0%">
                  <c:v>0.16</c:v>
                </c:pt>
                <c:pt idx="518" formatCode="0%">
                  <c:v>0.16</c:v>
                </c:pt>
                <c:pt idx="519" formatCode="0%">
                  <c:v>0.16</c:v>
                </c:pt>
                <c:pt idx="520" formatCode="0%">
                  <c:v>0.16</c:v>
                </c:pt>
                <c:pt idx="521" formatCode="0%">
                  <c:v>0.16</c:v>
                </c:pt>
                <c:pt idx="522" formatCode="0%">
                  <c:v>0.15</c:v>
                </c:pt>
                <c:pt idx="523" formatCode="0%">
                  <c:v>0.15</c:v>
                </c:pt>
                <c:pt idx="524" formatCode="0%">
                  <c:v>0.15</c:v>
                </c:pt>
                <c:pt idx="525" formatCode="0%">
                  <c:v>0.15</c:v>
                </c:pt>
                <c:pt idx="526" formatCode="0%">
                  <c:v>0.15</c:v>
                </c:pt>
                <c:pt idx="527" formatCode="0%">
                  <c:v>0.15</c:v>
                </c:pt>
                <c:pt idx="528" formatCode="0%">
                  <c:v>0.15</c:v>
                </c:pt>
                <c:pt idx="529" formatCode="0%">
                  <c:v>0.15</c:v>
                </c:pt>
                <c:pt idx="530" formatCode="0%">
                  <c:v>0.15</c:v>
                </c:pt>
                <c:pt idx="531" formatCode="0%">
                  <c:v>0.15</c:v>
                </c:pt>
                <c:pt idx="532" formatCode="0%">
                  <c:v>0.15</c:v>
                </c:pt>
                <c:pt idx="533" formatCode="0%">
                  <c:v>0.15</c:v>
                </c:pt>
                <c:pt idx="534" formatCode="0%">
                  <c:v>0.1</c:v>
                </c:pt>
                <c:pt idx="535" formatCode="0%">
                  <c:v>0.1</c:v>
                </c:pt>
                <c:pt idx="536" formatCode="0%">
                  <c:v>0.1</c:v>
                </c:pt>
                <c:pt idx="537" formatCode="0%">
                  <c:v>0.1</c:v>
                </c:pt>
                <c:pt idx="538" formatCode="0%">
                  <c:v>0.1</c:v>
                </c:pt>
                <c:pt idx="539" formatCode="0%">
                  <c:v>0.1</c:v>
                </c:pt>
                <c:pt idx="540" formatCode="0%">
                  <c:v>0.1</c:v>
                </c:pt>
                <c:pt idx="541" formatCode="0%">
                  <c:v>0.1</c:v>
                </c:pt>
                <c:pt idx="542" formatCode="0%">
                  <c:v>0.1</c:v>
                </c:pt>
                <c:pt idx="543" formatCode="0%">
                  <c:v>0.1</c:v>
                </c:pt>
                <c:pt idx="544" formatCode="0%">
                  <c:v>0.1</c:v>
                </c:pt>
                <c:pt idx="545" formatCode="0%">
                  <c:v>0.1</c:v>
                </c:pt>
                <c:pt idx="546" formatCode="0%">
                  <c:v>0.08</c:v>
                </c:pt>
                <c:pt idx="547" formatCode="0%">
                  <c:v>0.08</c:v>
                </c:pt>
                <c:pt idx="548" formatCode="0%">
                  <c:v>0.08</c:v>
                </c:pt>
                <c:pt idx="549" formatCode="0%">
                  <c:v>0.08</c:v>
                </c:pt>
                <c:pt idx="550" formatCode="0%">
                  <c:v>0.08</c:v>
                </c:pt>
                <c:pt idx="551" formatCode="0%">
                  <c:v>0.08</c:v>
                </c:pt>
                <c:pt idx="552" formatCode="0%">
                  <c:v>0.08</c:v>
                </c:pt>
                <c:pt idx="553" formatCode="0%">
                  <c:v>0.08</c:v>
                </c:pt>
                <c:pt idx="554" formatCode="0%">
                  <c:v>0.08</c:v>
                </c:pt>
                <c:pt idx="555" formatCode="0%">
                  <c:v>0.08</c:v>
                </c:pt>
                <c:pt idx="556" formatCode="0%">
                  <c:v>0.08</c:v>
                </c:pt>
                <c:pt idx="557" formatCode="0%">
                  <c:v>0.08</c:v>
                </c:pt>
                <c:pt idx="558" formatCode="0%">
                  <c:v>0.06</c:v>
                </c:pt>
                <c:pt idx="559" formatCode="0%">
                  <c:v>0.06</c:v>
                </c:pt>
                <c:pt idx="560" formatCode="0%">
                  <c:v>0.06</c:v>
                </c:pt>
                <c:pt idx="561" formatCode="0%">
                  <c:v>0.06</c:v>
                </c:pt>
                <c:pt idx="562" formatCode="0%">
                  <c:v>0.06</c:v>
                </c:pt>
                <c:pt idx="563" formatCode="0%">
                  <c:v>0.06</c:v>
                </c:pt>
                <c:pt idx="564" formatCode="0%">
                  <c:v>0.06</c:v>
                </c:pt>
                <c:pt idx="565" formatCode="0%">
                  <c:v>0.06</c:v>
                </c:pt>
                <c:pt idx="566" formatCode="0%">
                  <c:v>0.06</c:v>
                </c:pt>
                <c:pt idx="567" formatCode="0%">
                  <c:v>0.06</c:v>
                </c:pt>
                <c:pt idx="568" formatCode="0%">
                  <c:v>0.06</c:v>
                </c:pt>
                <c:pt idx="569" formatCode="0%">
                  <c:v>0.06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E56-4011-B296-F80F8510F6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7002480"/>
        <c:axId val="1793346208"/>
      </c:lineChart>
      <c:dateAx>
        <c:axId val="2027002480"/>
        <c:scaling>
          <c:orientation val="minMax"/>
          <c:max val="43070"/>
          <c:min val="21367"/>
        </c:scaling>
        <c:delete val="0"/>
        <c:axPos val="b"/>
        <c:numFmt formatCode="yyyy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CO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93346208"/>
        <c:crosses val="autoZero"/>
        <c:auto val="0"/>
        <c:lblOffset val="100"/>
        <c:baseTimeUnit val="months"/>
        <c:minorUnit val="12"/>
      </c:dateAx>
      <c:valAx>
        <c:axId val="1793346208"/>
        <c:scaling>
          <c:orientation val="minMax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CO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700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s-CO" sz="1800">
          <a:solidFill>
            <a:schemeClr val="tx1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/>
              <a:t>Tasa de inversión (% del PIB)</a:t>
            </a:r>
          </a:p>
        </c:rich>
      </c:tx>
      <c:layout>
        <c:manualLayout>
          <c:xMode val="edge"/>
          <c:yMode val="edge"/>
          <c:x val="0.36135362334102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5480904632815303E-2"/>
          <c:y val="0.21206034471056165"/>
          <c:w val="0.93988415080711996"/>
          <c:h val="0.5949519676737694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A4091F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1.1257649661587999E-3"/>
                  <c:y val="2.1553709711049401E-2"/>
                </c:manualLayout>
              </c:layout>
              <c:tx>
                <c:rich>
                  <a:bodyPr/>
                  <a:lstStyle/>
                  <a:p>
                    <a:fld id="{89F84B93-E58C-412B-8D4D-41B7FFD3F51A}" type="VALUE">
                      <a:rPr lang="en-US">
                        <a:latin typeface="Arial" panose="020B0604020202020204" pitchFamily="34" charset="0"/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C1A-415B-A88C-EF1E6D5F311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Hoja1!$B$4:$R$4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Hoja1!$B$5:$R$5</c:f>
              <c:numCache>
                <c:formatCode>0.0</c:formatCode>
                <c:ptCount val="17"/>
                <c:pt idx="0">
                  <c:v>15.460784212144132</c:v>
                </c:pt>
                <c:pt idx="1">
                  <c:v>16.602030398700759</c:v>
                </c:pt>
                <c:pt idx="2">
                  <c:v>17.79014195021043</c:v>
                </c:pt>
                <c:pt idx="3">
                  <c:v>18.778203936392234</c:v>
                </c:pt>
                <c:pt idx="4">
                  <c:v>20.22101623960771</c:v>
                </c:pt>
                <c:pt idx="5">
                  <c:v>22.588155552739035</c:v>
                </c:pt>
                <c:pt idx="6">
                  <c:v>23.881458723706967</c:v>
                </c:pt>
                <c:pt idx="7">
                  <c:v>25.178222947946949</c:v>
                </c:pt>
                <c:pt idx="8">
                  <c:v>23.749017456823196</c:v>
                </c:pt>
                <c:pt idx="9">
                  <c:v>24.531616890289428</c:v>
                </c:pt>
                <c:pt idx="10">
                  <c:v>27.357936090574441</c:v>
                </c:pt>
                <c:pt idx="11">
                  <c:v>27.430767923887188</c:v>
                </c:pt>
                <c:pt idx="12">
                  <c:v>27.804653818816561</c:v>
                </c:pt>
                <c:pt idx="13">
                  <c:v>29.727386291336259</c:v>
                </c:pt>
                <c:pt idx="14">
                  <c:v>29.191058272566078</c:v>
                </c:pt>
                <c:pt idx="15">
                  <c:v>27.335764065168227</c:v>
                </c:pt>
                <c:pt idx="16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1A-415B-A88C-EF1E6D5F31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-1619450176"/>
        <c:axId val="-1619433856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5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dPt>
            <c:idx val="2"/>
            <c:bubble3D val="0"/>
            <c:spPr>
              <a:ln w="28575" cap="rnd">
                <a:solidFill>
                  <a:srgbClr val="0070C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8061-4B59-A7E7-4B0AF0D04B46}"/>
              </c:ext>
            </c:extLst>
          </c:dPt>
          <c:dPt>
            <c:idx val="3"/>
            <c:bubble3D val="0"/>
            <c:spPr>
              <a:ln w="28575" cap="rnd">
                <a:solidFill>
                  <a:srgbClr val="0070C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8061-4B59-A7E7-4B0AF0D04B46}"/>
              </c:ext>
            </c:extLst>
          </c:dPt>
          <c:dPt>
            <c:idx val="4"/>
            <c:bubble3D val="0"/>
            <c:spPr>
              <a:ln w="28575" cap="rnd">
                <a:solidFill>
                  <a:srgbClr val="0070C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8061-4B59-A7E7-4B0AF0D04B46}"/>
              </c:ext>
            </c:extLst>
          </c:dPt>
          <c:dPt>
            <c:idx val="5"/>
            <c:bubble3D val="0"/>
            <c:spPr>
              <a:ln w="28575" cap="rnd">
                <a:noFill/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8C1A-415B-A88C-EF1E6D5F3115}"/>
              </c:ext>
            </c:extLst>
          </c:dPt>
          <c:dPt>
            <c:idx val="6"/>
            <c:bubble3D val="0"/>
            <c:spPr>
              <a:ln w="28575" cap="rnd">
                <a:solidFill>
                  <a:srgbClr val="0070C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8061-4B59-A7E7-4B0AF0D04B46}"/>
              </c:ext>
            </c:extLst>
          </c:dPt>
          <c:dPt>
            <c:idx val="7"/>
            <c:bubble3D val="0"/>
            <c:spPr>
              <a:ln w="28575" cap="rnd">
                <a:solidFill>
                  <a:srgbClr val="0070C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8061-4B59-A7E7-4B0AF0D04B46}"/>
              </c:ext>
            </c:extLst>
          </c:dPt>
          <c:dPt>
            <c:idx val="8"/>
            <c:bubble3D val="0"/>
            <c:spPr>
              <a:ln w="28575" cap="rnd">
                <a:solidFill>
                  <a:srgbClr val="0070C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8061-4B59-A7E7-4B0AF0D04B46}"/>
              </c:ext>
            </c:extLst>
          </c:dPt>
          <c:dPt>
            <c:idx val="9"/>
            <c:bubble3D val="0"/>
            <c:spPr>
              <a:ln w="28575" cap="rnd">
                <a:noFill/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8C1A-415B-A88C-EF1E6D5F3115}"/>
              </c:ext>
            </c:extLst>
          </c:dPt>
          <c:dPt>
            <c:idx val="10"/>
            <c:bubble3D val="0"/>
            <c:spPr>
              <a:ln w="28575" cap="rnd">
                <a:solidFill>
                  <a:srgbClr val="0070C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8061-4B59-A7E7-4B0AF0D04B46}"/>
              </c:ext>
            </c:extLst>
          </c:dPt>
          <c:dPt>
            <c:idx val="11"/>
            <c:bubble3D val="0"/>
            <c:spPr>
              <a:ln w="28575" cap="rnd">
                <a:solidFill>
                  <a:srgbClr val="0070C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8061-4B59-A7E7-4B0AF0D04B46}"/>
              </c:ext>
            </c:extLst>
          </c:dPt>
          <c:dPt>
            <c:idx val="12"/>
            <c:bubble3D val="0"/>
            <c:spPr>
              <a:ln w="28575" cap="rnd">
                <a:solidFill>
                  <a:srgbClr val="0070C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4B59-A7E7-4B0AF0D04B46}"/>
              </c:ext>
            </c:extLst>
          </c:dPt>
          <c:dPt>
            <c:idx val="13"/>
            <c:bubble3D val="0"/>
            <c:spPr>
              <a:ln w="28575" cap="rnd">
                <a:solidFill>
                  <a:srgbClr val="0070C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4B59-A7E7-4B0AF0D04B46}"/>
              </c:ext>
            </c:extLst>
          </c:dPt>
          <c:dPt>
            <c:idx val="14"/>
            <c:bubble3D val="0"/>
            <c:spPr>
              <a:ln w="28575" cap="rnd">
                <a:solidFill>
                  <a:srgbClr val="0070C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8061-4B59-A7E7-4B0AF0D04B46}"/>
              </c:ext>
            </c:extLst>
          </c:dPt>
          <c:dPt>
            <c:idx val="15"/>
            <c:bubble3D val="0"/>
            <c:spPr>
              <a:ln w="28575" cap="rnd">
                <a:solidFill>
                  <a:srgbClr val="0070C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8061-4B59-A7E7-4B0AF0D04B46}"/>
              </c:ext>
            </c:extLst>
          </c:dPt>
          <c:dPt>
            <c:idx val="16"/>
            <c:bubble3D val="0"/>
            <c:spPr>
              <a:ln w="28575" cap="rnd">
                <a:solidFill>
                  <a:srgbClr val="0070C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8061-4B59-A7E7-4B0AF0D04B46}"/>
              </c:ext>
            </c:extLst>
          </c:dPt>
          <c:cat>
            <c:numRef>
              <c:f>Hoja1!$B$4:$R$4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Hoja1!$B$6:$R$6</c:f>
              <c:numCache>
                <c:formatCode>0.0</c:formatCode>
                <c:ptCount val="17"/>
                <c:pt idx="1">
                  <c:v>18.347848131227781</c:v>
                </c:pt>
                <c:pt idx="2">
                  <c:v>18.347848131227781</c:v>
                </c:pt>
                <c:pt idx="3">
                  <c:v>18.347848131227781</c:v>
                </c:pt>
                <c:pt idx="4">
                  <c:v>18.347848131227781</c:v>
                </c:pt>
                <c:pt idx="5">
                  <c:v>23.849213670304039</c:v>
                </c:pt>
                <c:pt idx="6">
                  <c:v>23.849213670304039</c:v>
                </c:pt>
                <c:pt idx="7">
                  <c:v>23.849213670304039</c:v>
                </c:pt>
                <c:pt idx="8">
                  <c:v>23.849213670304039</c:v>
                </c:pt>
                <c:pt idx="9">
                  <c:v>27.5</c:v>
                </c:pt>
                <c:pt idx="10">
                  <c:v>27.5</c:v>
                </c:pt>
                <c:pt idx="11">
                  <c:v>27.5</c:v>
                </c:pt>
                <c:pt idx="12">
                  <c:v>27.5</c:v>
                </c:pt>
                <c:pt idx="13">
                  <c:v>27.5</c:v>
                </c:pt>
                <c:pt idx="14">
                  <c:v>27.5</c:v>
                </c:pt>
                <c:pt idx="15">
                  <c:v>27.5</c:v>
                </c:pt>
                <c:pt idx="16">
                  <c:v>27.5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1A-415B-A88C-EF1E6D5F31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19450176"/>
        <c:axId val="-1619433856"/>
      </c:lineChart>
      <c:catAx>
        <c:axId val="-161945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es-CO"/>
          </a:p>
        </c:txPr>
        <c:crossAx val="-1619433856"/>
        <c:crosses val="autoZero"/>
        <c:auto val="1"/>
        <c:lblAlgn val="ctr"/>
        <c:lblOffset val="100"/>
        <c:noMultiLvlLbl val="0"/>
      </c:catAx>
      <c:valAx>
        <c:axId val="-1619433856"/>
        <c:scaling>
          <c:orientation val="minMax"/>
          <c:max val="30"/>
          <c:min val="14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-1619450176"/>
        <c:crosses val="autoZero"/>
        <c:crossBetween val="between"/>
        <c:majorUnit val="3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es-CO" sz="1800">
          <a:solidFill>
            <a:schemeClr val="tx1"/>
          </a:solidFill>
          <a:latin typeface="+mj-lt"/>
        </a:defRPr>
      </a:pPr>
      <a:endParaRPr lang="es-CO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CO"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sz="1800"/>
              <a:t>Número de crisis de deuda externa entre 1945 y 2010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CO"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3.2019497084617501E-2"/>
          <c:y val="0.134315418580671"/>
          <c:w val="0.95225796916288297"/>
          <c:h val="0.729601854699438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Hoja1!$C$216</c:f>
              <c:strCache>
                <c:ptCount val="1"/>
                <c:pt idx="0">
                  <c:v>Número de crisis de deuda externa</c:v>
                </c:pt>
              </c:strCache>
            </c:strRef>
          </c:tx>
          <c:spPr>
            <a:solidFill>
              <a:srgbClr val="A4091F"/>
            </a:solidFill>
            <a:ln>
              <a:solidFill>
                <a:srgbClr val="A4091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CO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Hoja1!$B$217:$B$223</c:f>
              <c:strCache>
                <c:ptCount val="7"/>
                <c:pt idx="0">
                  <c:v>Chile</c:v>
                </c:pt>
                <c:pt idx="1">
                  <c:v>Perú</c:v>
                </c:pt>
                <c:pt idx="2">
                  <c:v>Argentina</c:v>
                </c:pt>
                <c:pt idx="3">
                  <c:v>Brasil</c:v>
                </c:pt>
                <c:pt idx="4">
                  <c:v>Panamá</c:v>
                </c:pt>
                <c:pt idx="5">
                  <c:v>México</c:v>
                </c:pt>
                <c:pt idx="6">
                  <c:v>Colombia</c:v>
                </c:pt>
              </c:strCache>
            </c:strRef>
          </c:cat>
          <c:val>
            <c:numRef>
              <c:f>Hoja1!$C$217:$C$223</c:f>
              <c:numCache>
                <c:formatCode>General</c:formatCode>
                <c:ptCount val="7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81-45F5-88A0-1E93F85CB1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-27"/>
        <c:axId val="-1619426240"/>
        <c:axId val="-1619423520"/>
      </c:barChart>
      <c:catAx>
        <c:axId val="-161942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CO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619423520"/>
        <c:crosses val="autoZero"/>
        <c:auto val="1"/>
        <c:lblAlgn val="ctr"/>
        <c:lblOffset val="100"/>
        <c:noMultiLvlLbl val="0"/>
      </c:catAx>
      <c:valAx>
        <c:axId val="-1619423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CO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61942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s-CO" sz="180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US" sz="1800" dirty="0"/>
              <a:t>Indicador de solvencia financiera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4.02642117032041E-2"/>
          <c:y val="0.136296296296296"/>
          <c:w val="0.926469060678764"/>
          <c:h val="0.61682962962962995"/>
        </c:manualLayout>
      </c:layout>
      <c:lineChart>
        <c:grouping val="standard"/>
        <c:varyColors val="0"/>
        <c:ser>
          <c:idx val="0"/>
          <c:order val="0"/>
          <c:tx>
            <c:strRef>
              <c:f>Hoja1!$A$5</c:f>
              <c:strCache>
                <c:ptCount val="1"/>
                <c:pt idx="0">
                  <c:v>Argentina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501-41DB-AEAD-28A6223C57D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Hoja1!$B$1:$N$1</c:f>
              <c:strCach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strCache>
            </c:strRef>
          </c:cat>
          <c:val>
            <c:numRef>
              <c:f>Hoja1!$B$5:$N$5</c:f>
              <c:numCache>
                <c:formatCode>General</c:formatCode>
                <c:ptCount val="13"/>
                <c:pt idx="1">
                  <c:v>15.888612050923999</c:v>
                </c:pt>
                <c:pt idx="2">
                  <c:v>16.867059365627991</c:v>
                </c:pt>
                <c:pt idx="3">
                  <c:v>16.881581844892299</c:v>
                </c:pt>
                <c:pt idx="4">
                  <c:v>16.866928153434799</c:v>
                </c:pt>
                <c:pt idx="5">
                  <c:v>18.812873919038701</c:v>
                </c:pt>
                <c:pt idx="6">
                  <c:v>17.670805611337201</c:v>
                </c:pt>
                <c:pt idx="7">
                  <c:v>15.612828278410101</c:v>
                </c:pt>
                <c:pt idx="8">
                  <c:v>17.121851579088599</c:v>
                </c:pt>
                <c:pt idx="9">
                  <c:v>13.611241933711501</c:v>
                </c:pt>
                <c:pt idx="10">
                  <c:v>14.6717830405911</c:v>
                </c:pt>
                <c:pt idx="11">
                  <c:v>13.284866323518999</c:v>
                </c:pt>
                <c:pt idx="12">
                  <c:v>16.662025696850499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01-41DB-AEAD-28A6223C57D5}"/>
            </c:ext>
          </c:extLst>
        </c:ser>
        <c:ser>
          <c:idx val="1"/>
          <c:order val="1"/>
          <c:tx>
            <c:strRef>
              <c:f>Hoja1!$A$16</c:f>
              <c:strCache>
                <c:ptCount val="1"/>
                <c:pt idx="0">
                  <c:v>Brasil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Hoja1!$B$1:$N$1</c:f>
              <c:strCach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strCache>
            </c:strRef>
          </c:cat>
          <c:val>
            <c:numRef>
              <c:f>Hoja1!$B$16:$N$16</c:f>
              <c:numCache>
                <c:formatCode>General</c:formatCode>
                <c:ptCount val="13"/>
                <c:pt idx="1">
                  <c:v>17.251656667004699</c:v>
                </c:pt>
                <c:pt idx="2">
                  <c:v>17.78337963367758</c:v>
                </c:pt>
                <c:pt idx="3">
                  <c:v>17.27493083297928</c:v>
                </c:pt>
                <c:pt idx="4">
                  <c:v>17.70217200050028</c:v>
                </c:pt>
                <c:pt idx="5">
                  <c:v>18.653822672174002</c:v>
                </c:pt>
                <c:pt idx="6">
                  <c:v>16.886415441326491</c:v>
                </c:pt>
                <c:pt idx="7">
                  <c:v>16.331693829150009</c:v>
                </c:pt>
                <c:pt idx="8">
                  <c:v>16.430815852431</c:v>
                </c:pt>
                <c:pt idx="9">
                  <c:v>16.11478894651</c:v>
                </c:pt>
                <c:pt idx="10">
                  <c:v>16.670904708352609</c:v>
                </c:pt>
                <c:pt idx="11">
                  <c:v>16.3586873990761</c:v>
                </c:pt>
                <c:pt idx="12">
                  <c:v>17.1583769721992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01-41DB-AEAD-28A6223C57D5}"/>
            </c:ext>
          </c:extLst>
        </c:ser>
        <c:ser>
          <c:idx val="2"/>
          <c:order val="2"/>
          <c:tx>
            <c:strRef>
              <c:f>Hoja1!$A$25</c:f>
              <c:strCache>
                <c:ptCount val="1"/>
                <c:pt idx="0">
                  <c:v>Chile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501-41DB-AEAD-28A6223C57D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Hoja1!$B$1:$N$1</c:f>
              <c:strCach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strCache>
            </c:strRef>
          </c:cat>
          <c:val>
            <c:numRef>
              <c:f>Hoja1!$B$25:$N$25</c:f>
              <c:numCache>
                <c:formatCode>General</c:formatCode>
                <c:ptCount val="13"/>
                <c:pt idx="0">
                  <c:v>13.546638594320401</c:v>
                </c:pt>
                <c:pt idx="1">
                  <c:v>12.950216417324301</c:v>
                </c:pt>
                <c:pt idx="2">
                  <c:v>12.535710598670001</c:v>
                </c:pt>
                <c:pt idx="3">
                  <c:v>12.1803303334551</c:v>
                </c:pt>
                <c:pt idx="4">
                  <c:v>12.526017579433599</c:v>
                </c:pt>
                <c:pt idx="5">
                  <c:v>14.338511845818999</c:v>
                </c:pt>
                <c:pt idx="6">
                  <c:v>14.1383632993305</c:v>
                </c:pt>
                <c:pt idx="7">
                  <c:v>13.9345899338179</c:v>
                </c:pt>
                <c:pt idx="8">
                  <c:v>13.3121224859509</c:v>
                </c:pt>
                <c:pt idx="9">
                  <c:v>13.3243537563018</c:v>
                </c:pt>
                <c:pt idx="10">
                  <c:v>13.385049776324999</c:v>
                </c:pt>
                <c:pt idx="11">
                  <c:v>12.6203509104523</c:v>
                </c:pt>
                <c:pt idx="12">
                  <c:v>13.779784370824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01-41DB-AEAD-28A6223C57D5}"/>
            </c:ext>
          </c:extLst>
        </c:ser>
        <c:ser>
          <c:idx val="3"/>
          <c:order val="3"/>
          <c:tx>
            <c:strRef>
              <c:f>Hoja1!$A$29</c:f>
              <c:strCache>
                <c:ptCount val="1"/>
                <c:pt idx="0">
                  <c:v>Colombia</c:v>
                </c:pt>
              </c:strCache>
            </c:strRef>
          </c:tx>
          <c:spPr>
            <a:ln w="57150" cap="rnd">
              <a:solidFill>
                <a:srgbClr val="A4091F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-2.2942570771056449E-3"/>
                  <c:y val="-3.5555555555555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01-41DB-AEAD-28A6223C57D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Hoja1!$B$1:$N$1</c:f>
              <c:strCach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strCache>
            </c:strRef>
          </c:cat>
          <c:val>
            <c:numRef>
              <c:f>Hoja1!$B$29:$N$29</c:f>
              <c:numCache>
                <c:formatCode>General</c:formatCode>
                <c:ptCount val="13"/>
                <c:pt idx="1">
                  <c:v>17.130201954825498</c:v>
                </c:pt>
                <c:pt idx="2">
                  <c:v>15.438942949409199</c:v>
                </c:pt>
                <c:pt idx="3">
                  <c:v>15.953541523778799</c:v>
                </c:pt>
                <c:pt idx="4">
                  <c:v>15.427319636167301</c:v>
                </c:pt>
                <c:pt idx="5">
                  <c:v>17.1621830300986</c:v>
                </c:pt>
                <c:pt idx="6">
                  <c:v>17.338535279566081</c:v>
                </c:pt>
                <c:pt idx="7">
                  <c:v>16.878136747057301</c:v>
                </c:pt>
                <c:pt idx="8">
                  <c:v>18.080022964653701</c:v>
                </c:pt>
                <c:pt idx="9">
                  <c:v>16.963357616807102</c:v>
                </c:pt>
                <c:pt idx="10">
                  <c:v>16.998432819852081</c:v>
                </c:pt>
                <c:pt idx="11">
                  <c:v>16.8745533919233</c:v>
                </c:pt>
                <c:pt idx="12">
                  <c:v>17.515169591153381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501-41DB-AEAD-28A6223C57D5}"/>
            </c:ext>
          </c:extLst>
        </c:ser>
        <c:ser>
          <c:idx val="4"/>
          <c:order val="4"/>
          <c:tx>
            <c:strRef>
              <c:f>Hoja1!$A$88</c:f>
              <c:strCache>
                <c:ptCount val="1"/>
                <c:pt idx="0">
                  <c:v>Perú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501-41DB-AEAD-28A6223C57D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Hoja1!$B$1:$N$1</c:f>
              <c:strCach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strCache>
            </c:strRef>
          </c:cat>
          <c:val>
            <c:numRef>
              <c:f>Hoja1!$B$88:$N$88</c:f>
              <c:numCache>
                <c:formatCode>General</c:formatCode>
                <c:ptCount val="13"/>
                <c:pt idx="6">
                  <c:v>13.9620649526537</c:v>
                </c:pt>
                <c:pt idx="7">
                  <c:v>13.671789866803699</c:v>
                </c:pt>
                <c:pt idx="8">
                  <c:v>14.395260943634</c:v>
                </c:pt>
                <c:pt idx="9">
                  <c:v>13.9430491223233</c:v>
                </c:pt>
                <c:pt idx="10">
                  <c:v>14.23980830416</c:v>
                </c:pt>
                <c:pt idx="11">
                  <c:v>14.3235972644688</c:v>
                </c:pt>
                <c:pt idx="12">
                  <c:v>15.076136569604101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501-41DB-AEAD-28A6223C57D5}"/>
            </c:ext>
          </c:extLst>
        </c:ser>
        <c:ser>
          <c:idx val="5"/>
          <c:order val="5"/>
          <c:tx>
            <c:strRef>
              <c:f>Hoja1!$A$76</c:f>
              <c:strCache>
                <c:ptCount val="1"/>
                <c:pt idx="0">
                  <c:v>México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8.6730835777942897E-3"/>
                  <c:y val="-4.4444444444444502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501-41DB-AEAD-28A6223C57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Hoja1!$B$1:$N$1</c:f>
              <c:strCach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strCache>
            </c:strRef>
          </c:cat>
          <c:val>
            <c:numRef>
              <c:f>Hoja1!$B$76:$N$76</c:f>
              <c:numCache>
                <c:formatCode>General</c:formatCode>
                <c:ptCount val="13"/>
                <c:pt idx="1">
                  <c:v>14.3209977095536</c:v>
                </c:pt>
                <c:pt idx="2">
                  <c:v>16.085613039003579</c:v>
                </c:pt>
                <c:pt idx="3">
                  <c:v>15.894198523969999</c:v>
                </c:pt>
                <c:pt idx="4">
                  <c:v>15.314173920737099</c:v>
                </c:pt>
                <c:pt idx="5">
                  <c:v>16.511419609480999</c:v>
                </c:pt>
                <c:pt idx="6">
                  <c:v>16.8610606410165</c:v>
                </c:pt>
                <c:pt idx="7">
                  <c:v>15.66979088271</c:v>
                </c:pt>
                <c:pt idx="8">
                  <c:v>15.947503288140799</c:v>
                </c:pt>
                <c:pt idx="9">
                  <c:v>15.5987317792978</c:v>
                </c:pt>
                <c:pt idx="10">
                  <c:v>15.754597272224</c:v>
                </c:pt>
                <c:pt idx="11">
                  <c:v>14.96043765582661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501-41DB-AEAD-28A6223C57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619429504"/>
        <c:axId val="-1619422976"/>
      </c:lineChart>
      <c:catAx>
        <c:axId val="-161942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619422976"/>
        <c:crosses val="autoZero"/>
        <c:auto val="1"/>
        <c:lblAlgn val="ctr"/>
        <c:lblOffset val="100"/>
        <c:noMultiLvlLbl val="0"/>
      </c:catAx>
      <c:valAx>
        <c:axId val="-1619422976"/>
        <c:scaling>
          <c:orientation val="minMax"/>
          <c:min val="1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619429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600804688088505E-2"/>
          <c:y val="0.89979259259259303"/>
          <c:w val="0.86079839062382302"/>
          <c:h val="9.42814814814814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0"/>
            </a:pPr>
            <a:r>
              <a:rPr lang="es-ES" sz="1800" b="0"/>
              <a:t>Variación histórica de la Productividad Total de los Factores (PTF) en Colombia*</a:t>
            </a:r>
            <a:endParaRPr lang="en-US" sz="1800" b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1220983200827951E-2"/>
          <c:y val="0.12219897378045814"/>
          <c:w val="0.92321428571428588"/>
          <c:h val="0.68289925392031947"/>
        </c:manualLayout>
      </c:layout>
      <c:lineChart>
        <c:grouping val="standard"/>
        <c:varyColors val="0"/>
        <c:ser>
          <c:idx val="0"/>
          <c:order val="0"/>
          <c:tx>
            <c:v>PTF</c:v>
          </c:tx>
          <c:spPr>
            <a:ln w="57150">
              <a:solidFill>
                <a:srgbClr val="0070C0"/>
              </a:solidFill>
              <a:prstDash val="solid"/>
            </a:ln>
          </c:spPr>
          <c:marker>
            <c:symbol val="diamond"/>
            <c:size val="4"/>
            <c:spPr>
              <a:noFill/>
              <a:ln w="57150">
                <a:solidFill>
                  <a:srgbClr val="0070C0"/>
                </a:solidFill>
                <a:prstDash val="solid"/>
              </a:ln>
            </c:spPr>
          </c:marker>
          <c:dLbls>
            <c:dLbl>
              <c:idx val="27"/>
              <c:layout>
                <c:manualLayout>
                  <c:x val="-1.7035010178422975E-16"/>
                  <c:y val="6.0378779678588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727-4F11-B4C1-7B16FDE798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Hoja1!$A$3:$A$30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Hoja1!$S$3:$S$30</c:f>
              <c:numCache>
                <c:formatCode>0.0%</c:formatCode>
                <c:ptCount val="28"/>
                <c:pt idx="0">
                  <c:v>2.1472888436041164E-2</c:v>
                </c:pt>
                <c:pt idx="1">
                  <c:v>-2.1074463298085881E-2</c:v>
                </c:pt>
                <c:pt idx="2">
                  <c:v>1.7942778468086128E-2</c:v>
                </c:pt>
                <c:pt idx="3">
                  <c:v>-3.5660271742088412E-4</c:v>
                </c:pt>
                <c:pt idx="4">
                  <c:v>1.0601644684982797E-2</c:v>
                </c:pt>
                <c:pt idx="5">
                  <c:v>4.8772333509295579E-5</c:v>
                </c:pt>
                <c:pt idx="6">
                  <c:v>1.0185517696957577E-2</c:v>
                </c:pt>
                <c:pt idx="7">
                  <c:v>-7.5098347860536492E-3</c:v>
                </c:pt>
                <c:pt idx="8">
                  <c:v>-2.1518984560363989E-2</c:v>
                </c:pt>
                <c:pt idx="9">
                  <c:v>-4.2056603049353339E-2</c:v>
                </c:pt>
                <c:pt idx="10">
                  <c:v>-1.4040125126710577E-2</c:v>
                </c:pt>
                <c:pt idx="11">
                  <c:v>-6.3385883274203079E-3</c:v>
                </c:pt>
                <c:pt idx="12">
                  <c:v>1.215564364830166E-2</c:v>
                </c:pt>
                <c:pt idx="13">
                  <c:v>8.0935666625691141E-4</c:v>
                </c:pt>
                <c:pt idx="14">
                  <c:v>3.9176563709268107E-2</c:v>
                </c:pt>
                <c:pt idx="15">
                  <c:v>1.5565675184520636E-2</c:v>
                </c:pt>
                <c:pt idx="16">
                  <c:v>4.883965434878957E-2</c:v>
                </c:pt>
                <c:pt idx="17">
                  <c:v>3.9527024679825107E-2</c:v>
                </c:pt>
                <c:pt idx="18">
                  <c:v>-4.3744906173553352E-3</c:v>
                </c:pt>
                <c:pt idx="19">
                  <c:v>-4.0058071465111013E-2</c:v>
                </c:pt>
                <c:pt idx="20">
                  <c:v>-2.1433505251037127E-3</c:v>
                </c:pt>
                <c:pt idx="21">
                  <c:v>0.01</c:v>
                </c:pt>
                <c:pt idx="22">
                  <c:v>7.0000000000000001E-3</c:v>
                </c:pt>
                <c:pt idx="23">
                  <c:v>8.0000000000000002E-3</c:v>
                </c:pt>
                <c:pt idx="24">
                  <c:v>6.0000000000000001E-3</c:v>
                </c:pt>
                <c:pt idx="25">
                  <c:v>-5.0000000000000001E-3</c:v>
                </c:pt>
                <c:pt idx="26">
                  <c:v>5.0000000000000001E-3</c:v>
                </c:pt>
                <c:pt idx="27" formatCode="0.00%">
                  <c:v>-2.3999999999999998E-3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5727-4F11-B4C1-7B16FDE798DE}"/>
            </c:ext>
          </c:extLst>
        </c:ser>
        <c:ser>
          <c:idx val="2"/>
          <c:order val="1"/>
          <c:tx>
            <c:strRef>
              <c:f>Hoja1!$T$3:$T$30</c:f>
              <c:strCache>
                <c:ptCount val="28"/>
                <c:pt idx="0">
                  <c:v>0,31%</c:v>
                </c:pt>
                <c:pt idx="1">
                  <c:v>0,31%</c:v>
                </c:pt>
                <c:pt idx="2">
                  <c:v>0,31%</c:v>
                </c:pt>
                <c:pt idx="3">
                  <c:v>0,31%</c:v>
                </c:pt>
                <c:pt idx="4">
                  <c:v>0,31%</c:v>
                </c:pt>
                <c:pt idx="5">
                  <c:v>0,31%</c:v>
                </c:pt>
                <c:pt idx="6">
                  <c:v>0,31%</c:v>
                </c:pt>
                <c:pt idx="7">
                  <c:v>0,31%</c:v>
                </c:pt>
                <c:pt idx="8">
                  <c:v>0,31%</c:v>
                </c:pt>
                <c:pt idx="9">
                  <c:v>0,31%</c:v>
                </c:pt>
                <c:pt idx="10">
                  <c:v>0,31%</c:v>
                </c:pt>
                <c:pt idx="11">
                  <c:v>0,31%</c:v>
                </c:pt>
                <c:pt idx="12">
                  <c:v>0,31%</c:v>
                </c:pt>
                <c:pt idx="13">
                  <c:v>0,31%</c:v>
                </c:pt>
                <c:pt idx="14">
                  <c:v>0,31%</c:v>
                </c:pt>
                <c:pt idx="15">
                  <c:v>0,31%</c:v>
                </c:pt>
                <c:pt idx="16">
                  <c:v>0,31%</c:v>
                </c:pt>
                <c:pt idx="17">
                  <c:v>0,31%</c:v>
                </c:pt>
                <c:pt idx="18">
                  <c:v>0,31%</c:v>
                </c:pt>
                <c:pt idx="19">
                  <c:v>0,31%</c:v>
                </c:pt>
                <c:pt idx="20">
                  <c:v>0,31%</c:v>
                </c:pt>
                <c:pt idx="21">
                  <c:v>0,31%</c:v>
                </c:pt>
                <c:pt idx="22">
                  <c:v>0,31%</c:v>
                </c:pt>
                <c:pt idx="23">
                  <c:v>0,31%</c:v>
                </c:pt>
                <c:pt idx="24">
                  <c:v>0,31%</c:v>
                </c:pt>
                <c:pt idx="25">
                  <c:v>0,31%</c:v>
                </c:pt>
                <c:pt idx="26">
                  <c:v>0,31%</c:v>
                </c:pt>
                <c:pt idx="27">
                  <c:v>0,31%</c:v>
                </c:pt>
              </c:strCache>
            </c:strRef>
          </c:tx>
          <c:spPr>
            <a:ln w="73025">
              <a:solidFill>
                <a:srgbClr val="A4091F"/>
              </a:solidFill>
              <a:prstDash val="sysDot"/>
            </a:ln>
          </c:spPr>
          <c:marker>
            <c:spPr>
              <a:noFill/>
              <a:ln>
                <a:noFill/>
              </a:ln>
            </c:spPr>
          </c:marker>
          <c:dLbls>
            <c:dLbl>
              <c:idx val="27"/>
              <c:layout>
                <c:manualLayout>
                  <c:x val="0"/>
                  <c:y val="-0.17119966329235078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noProof="0" dirty="0">
                        <a:latin typeface="Arial" panose="020B0604020202020204" pitchFamily="34" charset="0"/>
                      </a:rPr>
                      <a:t>Promedio</a:t>
                    </a:r>
                    <a:r>
                      <a:rPr lang="en-US" dirty="0">
                        <a:latin typeface="Arial" panose="020B0604020202020204" pitchFamily="34" charset="0"/>
                      </a:rPr>
                      <a:t>: </a:t>
                    </a:r>
                    <a:fld id="{B3EEBD37-12A5-43B3-AB87-470C6DA3C3F7}" type="VALUE">
                      <a:rPr lang="en-US" smtClean="0">
                        <a:latin typeface="Arial" panose="020B0604020202020204" pitchFamily="34" charset="0"/>
                      </a:rPr>
                      <a:pPr>
                        <a:defRPr/>
                      </a:pPr>
                      <a:t>[VALOR]</a:t>
                    </a:fld>
                    <a:endParaRPr lang="en-US" dirty="0">
                      <a:latin typeface="Arial" panose="020B0604020202020204" pitchFamily="34" charset="0"/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5727-4F11-B4C1-7B16FDE798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Hoja1!$A$3:$A$30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Hoja1!$T$3:$T$30</c:f>
              <c:numCache>
                <c:formatCode>0.00%</c:formatCode>
                <c:ptCount val="28"/>
                <c:pt idx="0">
                  <c:v>3.0999999999999999E-3</c:v>
                </c:pt>
                <c:pt idx="1">
                  <c:v>3.0999999999999999E-3</c:v>
                </c:pt>
                <c:pt idx="2">
                  <c:v>3.0999999999999999E-3</c:v>
                </c:pt>
                <c:pt idx="3">
                  <c:v>3.0999999999999999E-3</c:v>
                </c:pt>
                <c:pt idx="4">
                  <c:v>3.0999999999999999E-3</c:v>
                </c:pt>
                <c:pt idx="5">
                  <c:v>3.0999999999999999E-3</c:v>
                </c:pt>
                <c:pt idx="6">
                  <c:v>3.0999999999999999E-3</c:v>
                </c:pt>
                <c:pt idx="7">
                  <c:v>3.0999999999999999E-3</c:v>
                </c:pt>
                <c:pt idx="8">
                  <c:v>3.0999999999999999E-3</c:v>
                </c:pt>
                <c:pt idx="9">
                  <c:v>3.0999999999999999E-3</c:v>
                </c:pt>
                <c:pt idx="10">
                  <c:v>3.0999999999999999E-3</c:v>
                </c:pt>
                <c:pt idx="11">
                  <c:v>3.0999999999999999E-3</c:v>
                </c:pt>
                <c:pt idx="12">
                  <c:v>3.0999999999999999E-3</c:v>
                </c:pt>
                <c:pt idx="13">
                  <c:v>3.0999999999999999E-3</c:v>
                </c:pt>
                <c:pt idx="14">
                  <c:v>3.0999999999999999E-3</c:v>
                </c:pt>
                <c:pt idx="15">
                  <c:v>3.0999999999999999E-3</c:v>
                </c:pt>
                <c:pt idx="16">
                  <c:v>3.0999999999999999E-3</c:v>
                </c:pt>
                <c:pt idx="17">
                  <c:v>3.0999999999999999E-3</c:v>
                </c:pt>
                <c:pt idx="18">
                  <c:v>3.0999999999999999E-3</c:v>
                </c:pt>
                <c:pt idx="19">
                  <c:v>3.0999999999999999E-3</c:v>
                </c:pt>
                <c:pt idx="20">
                  <c:v>3.0999999999999999E-3</c:v>
                </c:pt>
                <c:pt idx="21">
                  <c:v>3.0999999999999999E-3</c:v>
                </c:pt>
                <c:pt idx="22">
                  <c:v>3.0999999999999999E-3</c:v>
                </c:pt>
                <c:pt idx="23">
                  <c:v>3.0999999999999999E-3</c:v>
                </c:pt>
                <c:pt idx="24">
                  <c:v>3.0999999999999999E-3</c:v>
                </c:pt>
                <c:pt idx="25">
                  <c:v>3.0999999999999999E-3</c:v>
                </c:pt>
                <c:pt idx="26">
                  <c:v>3.0999999999999999E-3</c:v>
                </c:pt>
                <c:pt idx="27">
                  <c:v>3.0999999999999999E-3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5727-4F11-B4C1-7B16FDE798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5082320"/>
        <c:axId val="1"/>
      </c:lineChart>
      <c:dateAx>
        <c:axId val="1265082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0" cmpd="dbl"/>
        </c:spPr>
        <c:txPr>
          <a:bodyPr rot="-2700000" vert="horz"/>
          <a:lstStyle/>
          <a:p>
            <a:pPr>
              <a:defRPr/>
            </a:pPr>
            <a:endParaRPr lang="es-CO"/>
          </a:p>
        </c:txPr>
        <c:crossAx val="1"/>
        <c:crosses val="autoZero"/>
        <c:auto val="0"/>
        <c:lblOffset val="100"/>
        <c:baseTimeUnit val="days"/>
        <c:majorUnit val="3"/>
        <c:majorTimeUnit val="days"/>
        <c:minorUnit val="1"/>
      </c:dateAx>
      <c:valAx>
        <c:axId val="1"/>
        <c:scaling>
          <c:orientation val="minMax"/>
          <c:max val="5.000000000000001E-2"/>
          <c:min val="-5.000000000000001E-2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CO"/>
          </a:p>
        </c:txPr>
        <c:crossAx val="1265082320"/>
        <c:crosses val="autoZero"/>
        <c:crossBetween val="between"/>
        <c:majorUnit val="2.0000000000000004E-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lang="es-CO" sz="1800"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dirty="0"/>
              <a:t>Colombia:</a:t>
            </a:r>
            <a:r>
              <a:rPr lang="es-CO" baseline="0" dirty="0"/>
              <a:t> </a:t>
            </a:r>
            <a:r>
              <a:rPr lang="es-CO" dirty="0"/>
              <a:t>Participación de factores en el crecimiento promedio </a:t>
            </a:r>
          </a:p>
          <a:p>
            <a:pPr>
              <a:defRPr/>
            </a:pPr>
            <a:r>
              <a:rPr lang="es-CO" dirty="0"/>
              <a:t>2000 – 2016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Hoja1!$B$3</c:f>
              <c:strCache>
                <c:ptCount val="1"/>
                <c:pt idx="0">
                  <c:v>Participación de factores en el crecimiento promedio 2000 – 2016**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B4-43B8-971F-33FB5E4AB733}"/>
              </c:ext>
            </c:extLst>
          </c:dPt>
          <c:dPt>
            <c:idx val="1"/>
            <c:invertIfNegative val="0"/>
            <c:bubble3D val="0"/>
            <c:spPr>
              <a:solidFill>
                <a:srgbClr val="FFB3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7B4-43B8-971F-33FB5E4AB7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Hoja1!$A$4:$A$6</c:f>
              <c:strCache>
                <c:ptCount val="3"/>
                <c:pt idx="0">
                  <c:v>Capital físico</c:v>
                </c:pt>
                <c:pt idx="1">
                  <c:v>Capital humano</c:v>
                </c:pt>
                <c:pt idx="2">
                  <c:v>Productividad total de los factores</c:v>
                </c:pt>
              </c:strCache>
            </c:strRef>
          </c:cat>
          <c:val>
            <c:numRef>
              <c:f>Hoja1!$B$4:$B$6</c:f>
              <c:numCache>
                <c:formatCode>General</c:formatCode>
                <c:ptCount val="3"/>
                <c:pt idx="0">
                  <c:v>2.2999999999999998</c:v>
                </c:pt>
                <c:pt idx="1">
                  <c:v>1.9</c:v>
                </c:pt>
                <c:pt idx="2">
                  <c:v>-0.2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B4-43B8-971F-33FB5E4AB7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27"/>
        <c:axId val="1393463167"/>
        <c:axId val="1346219951"/>
      </c:barChart>
      <c:catAx>
        <c:axId val="1393463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46219951"/>
        <c:crosses val="autoZero"/>
        <c:auto val="1"/>
        <c:lblAlgn val="ctr"/>
        <c:lblOffset val="100"/>
        <c:noMultiLvlLbl val="0"/>
      </c:catAx>
      <c:valAx>
        <c:axId val="13462199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93463167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CO"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sz="1800"/>
              <a:t>Colombia: Bono demográfico (relación de dependencia)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CO"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5.1075540906702202E-2"/>
          <c:y val="0.15845457023454601"/>
          <c:w val="0.923267929292929"/>
          <c:h val="0.7231101237343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'Bono demográfico'!$B$1</c:f>
              <c:strCache>
                <c:ptCount val="1"/>
              </c:strCache>
            </c:strRef>
          </c:tx>
          <c:spPr>
            <a:solidFill>
              <a:srgbClr val="A4091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CO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'Bono demográfico'!$A$2:$A$12</c:f>
              <c:numCache>
                <c:formatCode>General</c:formatCode>
                <c:ptCount val="11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2040</c:v>
                </c:pt>
                <c:pt idx="10">
                  <c:v>2050</c:v>
                </c:pt>
              </c:numCache>
            </c:numRef>
          </c:cat>
          <c:val>
            <c:numRef>
              <c:f>'Bono demográfico'!$B$2:$B$12</c:f>
              <c:numCache>
                <c:formatCode>General</c:formatCode>
                <c:ptCount val="11"/>
                <c:pt idx="0">
                  <c:v>91.9</c:v>
                </c:pt>
                <c:pt idx="1">
                  <c:v>106.2</c:v>
                </c:pt>
                <c:pt idx="2">
                  <c:v>104.9</c:v>
                </c:pt>
                <c:pt idx="3">
                  <c:v>87.3</c:v>
                </c:pt>
                <c:pt idx="4">
                  <c:v>75.099999999999994</c:v>
                </c:pt>
                <c:pt idx="5">
                  <c:v>65.8</c:v>
                </c:pt>
                <c:pt idx="6">
                  <c:v>59.7</c:v>
                </c:pt>
                <c:pt idx="7">
                  <c:v>60.8</c:v>
                </c:pt>
                <c:pt idx="8">
                  <c:v>59.6</c:v>
                </c:pt>
                <c:pt idx="9">
                  <c:v>63</c:v>
                </c:pt>
                <c:pt idx="10">
                  <c:v>68.5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41-45B9-ABFC-E775685098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-1593770528"/>
        <c:axId val="-1593761280"/>
      </c:barChart>
      <c:catAx>
        <c:axId val="-159377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CO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593761280"/>
        <c:crosses val="autoZero"/>
        <c:auto val="1"/>
        <c:lblAlgn val="ctr"/>
        <c:lblOffset val="100"/>
        <c:noMultiLvlLbl val="0"/>
      </c:catAx>
      <c:valAx>
        <c:axId val="-1593761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CO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593770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s-CO" sz="180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Contribución de los factores al crecimiento económico (2000-2016)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8.2686186912245496E-2"/>
          <c:y val="0.10624261244033535"/>
          <c:w val="0.89210758027382231"/>
          <c:h val="0.666506395334416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'Gráfico Datos original'!$B$252</c:f>
              <c:strCache>
                <c:ptCount val="1"/>
                <c:pt idx="0">
                  <c:v>Capital Humano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numFmt formatCode="#,##0.0" sourceLinked="0"/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 Datos original'!$A$253:$A$261</c:f>
              <c:strCache>
                <c:ptCount val="9"/>
                <c:pt idx="0">
                  <c:v>Chile</c:v>
                </c:pt>
                <c:pt idx="1">
                  <c:v>Venezuela</c:v>
                </c:pt>
                <c:pt idx="2">
                  <c:v>México</c:v>
                </c:pt>
                <c:pt idx="3">
                  <c:v>LATAM*</c:v>
                </c:pt>
                <c:pt idx="4">
                  <c:v>Brasil</c:v>
                </c:pt>
                <c:pt idx="5">
                  <c:v>Colombia</c:v>
                </c:pt>
                <c:pt idx="6">
                  <c:v>Perú </c:v>
                </c:pt>
                <c:pt idx="8">
                  <c:v>ASIA*</c:v>
                </c:pt>
              </c:strCache>
            </c:strRef>
          </c:cat>
          <c:val>
            <c:numRef>
              <c:f>'Gráfico Datos original'!$B$253:$B$261</c:f>
              <c:numCache>
                <c:formatCode>#,#00</c:formatCode>
                <c:ptCount val="9"/>
                <c:pt idx="0">
                  <c:v>1.1671169655822089</c:v>
                </c:pt>
                <c:pt idx="1">
                  <c:v>1.3480194458745165</c:v>
                </c:pt>
                <c:pt idx="2">
                  <c:v>1.1254265598227091</c:v>
                </c:pt>
                <c:pt idx="3">
                  <c:v>1.3242297744699836</c:v>
                </c:pt>
                <c:pt idx="4">
                  <c:v>1.5785836307850931</c:v>
                </c:pt>
                <c:pt idx="5">
                  <c:v>1.935873874106584</c:v>
                </c:pt>
                <c:pt idx="6">
                  <c:v>0.87236611577772094</c:v>
                </c:pt>
                <c:pt idx="8">
                  <c:v>0.8260077803607363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A3-41F5-BF4B-E283B8468A38}"/>
            </c:ext>
          </c:extLst>
        </c:ser>
        <c:ser>
          <c:idx val="1"/>
          <c:order val="1"/>
          <c:tx>
            <c:strRef>
              <c:f>'Gráfico Datos original'!$C$252</c:f>
              <c:strCache>
                <c:ptCount val="1"/>
                <c:pt idx="0">
                  <c:v>Capital Físico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 Datos original'!$A$253:$A$261</c:f>
              <c:strCache>
                <c:ptCount val="9"/>
                <c:pt idx="0">
                  <c:v>Chile</c:v>
                </c:pt>
                <c:pt idx="1">
                  <c:v>Venezuela</c:v>
                </c:pt>
                <c:pt idx="2">
                  <c:v>México</c:v>
                </c:pt>
                <c:pt idx="3">
                  <c:v>LATAM*</c:v>
                </c:pt>
                <c:pt idx="4">
                  <c:v>Brasil</c:v>
                </c:pt>
                <c:pt idx="5">
                  <c:v>Colombia</c:v>
                </c:pt>
                <c:pt idx="6">
                  <c:v>Perú </c:v>
                </c:pt>
                <c:pt idx="8">
                  <c:v>ASIA*</c:v>
                </c:pt>
              </c:strCache>
            </c:strRef>
          </c:cat>
          <c:val>
            <c:numRef>
              <c:f>'Gráfico Datos original'!$C$253:$C$261</c:f>
              <c:numCache>
                <c:formatCode>#,#00</c:formatCode>
                <c:ptCount val="9"/>
                <c:pt idx="0">
                  <c:v>4.2403889953613794</c:v>
                </c:pt>
                <c:pt idx="1">
                  <c:v>0.91336973936366284</c:v>
                </c:pt>
                <c:pt idx="2">
                  <c:v>2.3650602645898759</c:v>
                </c:pt>
                <c:pt idx="3">
                  <c:v>1.7978404632354192</c:v>
                </c:pt>
                <c:pt idx="4">
                  <c:v>1.2636856878789939</c:v>
                </c:pt>
                <c:pt idx="5">
                  <c:v>2.2563457767403428</c:v>
                </c:pt>
                <c:pt idx="6">
                  <c:v>3.7092759656792698</c:v>
                </c:pt>
                <c:pt idx="8">
                  <c:v>3.5357531178734325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A3-41F5-BF4B-E283B8468A38}"/>
            </c:ext>
          </c:extLst>
        </c:ser>
        <c:ser>
          <c:idx val="2"/>
          <c:order val="2"/>
          <c:tx>
            <c:strRef>
              <c:f>'Gráfico Datos original'!$D$252</c:f>
              <c:strCache>
                <c:ptCount val="1"/>
                <c:pt idx="0">
                  <c:v>PTF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8.633486198840521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A3-41F5-BF4B-E283B8468A38}"/>
                </c:ext>
              </c:extLst>
            </c:dLbl>
            <c:dLbl>
              <c:idx val="1"/>
              <c:layout>
                <c:manualLayout>
                  <c:x val="2.2914757103574702E-3"/>
                  <c:y val="-9.97642986934325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A3-41F5-BF4B-E283B8468A38}"/>
                </c:ext>
              </c:extLst>
            </c:dLbl>
            <c:dLbl>
              <c:idx val="2"/>
              <c:layout>
                <c:manualLayout>
                  <c:x val="-1.1457378551787351E-2"/>
                  <c:y val="-6.887392922038591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A3-41F5-BF4B-E283B8468A38}"/>
                </c:ext>
              </c:extLst>
            </c:dLbl>
            <c:dLbl>
              <c:idx val="3"/>
              <c:layout>
                <c:manualLayout>
                  <c:x val="0"/>
                  <c:y val="-7.693757488456005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A3-41F5-BF4B-E283B8468A38}"/>
                </c:ext>
              </c:extLst>
            </c:dLbl>
            <c:dLbl>
              <c:idx val="4"/>
              <c:layout>
                <c:manualLayout>
                  <c:x val="0"/>
                  <c:y val="-6.83889554529421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1A3-41F5-BF4B-E283B8468A38}"/>
                </c:ext>
              </c:extLst>
            </c:dLbl>
            <c:dLbl>
              <c:idx val="5"/>
              <c:layout>
                <c:manualLayout>
                  <c:x val="-8.7144962792864121E-17"/>
                  <c:y val="-4.701740687389776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A3-41F5-BF4B-E283B8468A38}"/>
                </c:ext>
              </c:extLst>
            </c:dLbl>
            <c:dLbl>
              <c:idx val="6"/>
              <c:layout>
                <c:manualLayout>
                  <c:x val="-8.7144962792864121E-17"/>
                  <c:y val="-6.41146457371333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1A3-41F5-BF4B-E283B8468A38}"/>
                </c:ext>
              </c:extLst>
            </c:dLbl>
            <c:dLbl>
              <c:idx val="8"/>
              <c:layout>
                <c:manualLayout>
                  <c:x val="-1.7428992558572824E-16"/>
                  <c:y val="-8.976050403198668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1A3-41F5-BF4B-E283B8468A3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 Datos original'!$A$253:$A$261</c:f>
              <c:strCache>
                <c:ptCount val="9"/>
                <c:pt idx="0">
                  <c:v>Chile</c:v>
                </c:pt>
                <c:pt idx="1">
                  <c:v>Venezuela</c:v>
                </c:pt>
                <c:pt idx="2">
                  <c:v>México</c:v>
                </c:pt>
                <c:pt idx="3">
                  <c:v>LATAM*</c:v>
                </c:pt>
                <c:pt idx="4">
                  <c:v>Brasil</c:v>
                </c:pt>
                <c:pt idx="5">
                  <c:v>Colombia</c:v>
                </c:pt>
                <c:pt idx="6">
                  <c:v>Perú </c:v>
                </c:pt>
                <c:pt idx="8">
                  <c:v>ASIA*</c:v>
                </c:pt>
              </c:strCache>
            </c:strRef>
          </c:cat>
          <c:val>
            <c:numRef>
              <c:f>'Gráfico Datos original'!$D$253:$D$261</c:f>
              <c:numCache>
                <c:formatCode>#,#00</c:formatCode>
                <c:ptCount val="9"/>
                <c:pt idx="0">
                  <c:v>-1.4458696664839827</c:v>
                </c:pt>
                <c:pt idx="1">
                  <c:v>-1.2646186898475857</c:v>
                </c:pt>
                <c:pt idx="2">
                  <c:v>-1.1638328120821213</c:v>
                </c:pt>
                <c:pt idx="3">
                  <c:v>-0.45150729832638986</c:v>
                </c:pt>
                <c:pt idx="4">
                  <c:v>-0.3593846929491058</c:v>
                </c:pt>
                <c:pt idx="5">
                  <c:v>-0.24019026632930895</c:v>
                </c:pt>
                <c:pt idx="6">
                  <c:v>0.37056914859767343</c:v>
                </c:pt>
                <c:pt idx="8">
                  <c:v>1.7657052557419304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1A3-41F5-BF4B-E283B8468A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33586463"/>
        <c:axId val="660521439"/>
      </c:barChart>
      <c:catAx>
        <c:axId val="433586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60521439"/>
        <c:crosses val="autoZero"/>
        <c:auto val="1"/>
        <c:lblAlgn val="ctr"/>
        <c:lblOffset val="100"/>
        <c:noMultiLvlLbl val="0"/>
      </c:catAx>
      <c:valAx>
        <c:axId val="660521439"/>
        <c:scaling>
          <c:orientation val="minMax"/>
          <c:max val="6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33586463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38196842116425"/>
          <c:y val="0.88404697786547859"/>
          <c:w val="0.43236054465642759"/>
          <c:h val="6.68957631849769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+mn-lt"/>
        </a:defRPr>
      </a:pPr>
      <a:endParaRPr lang="es-C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18773946360154"/>
          <c:y val="9.0731960771578912E-2"/>
          <c:w val="0.81804980842911901"/>
          <c:h val="0.63264532051698386"/>
        </c:manualLayout>
      </c:layout>
      <c:barChart>
        <c:barDir val="col"/>
        <c:grouping val="clustered"/>
        <c:varyColors val="0"/>
        <c:ser>
          <c:idx val="0"/>
          <c:order val="0"/>
          <c:tx>
            <c:v>Frecuencia</c:v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917E-4358-BAD4-E7F95BB9FC01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917E-4358-BAD4-E7F95BB9FC0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Hoja1!$H$6:$H$12</c:f>
              <c:strCache>
                <c:ptCount val="7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Sin Formar</c:v>
                </c:pt>
              </c:strCache>
            </c:strRef>
          </c:cat>
          <c:val>
            <c:numRef>
              <c:f>Hoja1!$I$6:$I$12</c:f>
              <c:numCache>
                <c:formatCode>General</c:formatCode>
                <c:ptCount val="7"/>
                <c:pt idx="0">
                  <c:v>335</c:v>
                </c:pt>
                <c:pt idx="1">
                  <c:v>367</c:v>
                </c:pt>
                <c:pt idx="2">
                  <c:v>195</c:v>
                </c:pt>
                <c:pt idx="3">
                  <c:v>55</c:v>
                </c:pt>
                <c:pt idx="4">
                  <c:v>83</c:v>
                </c:pt>
                <c:pt idx="5">
                  <c:v>7</c:v>
                </c:pt>
                <c:pt idx="6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7E-4358-BAD4-E7F95BB9FC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38904576"/>
        <c:axId val="185331072"/>
      </c:barChart>
      <c:catAx>
        <c:axId val="338904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Años desde última actualización</a:t>
                </a:r>
              </a:p>
            </c:rich>
          </c:tx>
          <c:layout>
            <c:manualLayout>
              <c:xMode val="edge"/>
              <c:yMode val="edge"/>
              <c:x val="0.38070727969348683"/>
              <c:y val="0.8614691358024684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85331072"/>
        <c:crosses val="autoZero"/>
        <c:auto val="1"/>
        <c:lblAlgn val="ctr"/>
        <c:lblOffset val="100"/>
        <c:noMultiLvlLbl val="0"/>
      </c:catAx>
      <c:valAx>
        <c:axId val="18533107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b="0"/>
                </a:pPr>
                <a:r>
                  <a:rPr lang="es-CO" b="0"/>
                  <a:t>Número de municipios</a:t>
                </a:r>
              </a:p>
            </c:rich>
          </c:tx>
          <c:layout>
            <c:manualLayout>
              <c:xMode val="edge"/>
              <c:yMode val="edge"/>
              <c:x val="2.6762452107279695E-2"/>
              <c:y val="4.746917991730764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33890457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s-CO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Frecuencia</c:v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8A5A-481D-A06F-2224E269A998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8A5A-481D-A06F-2224E269A998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Hoja1!$H$32:$H$38</c:f>
              <c:strCache>
                <c:ptCount val="7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Sin Formar</c:v>
                </c:pt>
              </c:strCache>
            </c:strRef>
          </c:cat>
          <c:val>
            <c:numRef>
              <c:f>Hoja1!$I$32:$I$38</c:f>
              <c:numCache>
                <c:formatCode>General</c:formatCode>
                <c:ptCount val="7"/>
                <c:pt idx="0">
                  <c:v>345</c:v>
                </c:pt>
                <c:pt idx="1">
                  <c:v>380</c:v>
                </c:pt>
                <c:pt idx="2">
                  <c:v>266</c:v>
                </c:pt>
                <c:pt idx="3">
                  <c:v>35</c:v>
                </c:pt>
                <c:pt idx="4">
                  <c:v>64</c:v>
                </c:pt>
                <c:pt idx="5">
                  <c:v>8</c:v>
                </c:pt>
                <c:pt idx="6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5A-481D-A06F-2224E269A9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38905600"/>
        <c:axId val="185332800"/>
      </c:barChart>
      <c:catAx>
        <c:axId val="338905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s-CO" b="0"/>
                  <a:t>Años desde última actualización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85332800"/>
        <c:crosses val="autoZero"/>
        <c:auto val="1"/>
        <c:lblAlgn val="ctr"/>
        <c:lblOffset val="100"/>
        <c:noMultiLvlLbl val="0"/>
      </c:catAx>
      <c:valAx>
        <c:axId val="18533280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b="0"/>
                </a:pPr>
                <a:r>
                  <a:rPr lang="es-CO" b="0"/>
                  <a:t>Número de municipios</a:t>
                </a:r>
              </a:p>
            </c:rich>
          </c:tx>
          <c:layout>
            <c:manualLayout>
              <c:xMode val="edge"/>
              <c:yMode val="edge"/>
              <c:x val="1.7030651340996173E-2"/>
              <c:y val="7.1862128827860795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38905600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s-CO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'areas colomb, suramerica, mundo'!$A$18</c:f>
              <c:strCache>
                <c:ptCount val="1"/>
                <c:pt idx="0">
                  <c:v>Colombia</c:v>
                </c:pt>
              </c:strCache>
            </c:strRef>
          </c:tx>
          <c:spPr>
            <a:ln w="38100" cap="rnd">
              <a:solidFill>
                <a:srgbClr val="A3081F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14"/>
              <c:layout>
                <c:manualLayout>
                  <c:x val="-1.6624267329058705E-2"/>
                  <c:y val="-5.45895599806631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6E-4D4F-A18A-F3B0672910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'areas colomb, suramerica, mundo'!$B$17:$P$17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'areas colomb, suramerica, mundo'!$B$18:$P$18</c:f>
              <c:numCache>
                <c:formatCode>_(* #,##0.00_);_(* \(#,##0.00\);_(* "-"??_);_(@_)</c:formatCode>
                <c:ptCount val="15"/>
                <c:pt idx="0" formatCode="General">
                  <c:v>1</c:v>
                </c:pt>
                <c:pt idx="1">
                  <c:v>1.022344149586635</c:v>
                </c:pt>
                <c:pt idx="2">
                  <c:v>0.99295467446233754</c:v>
                </c:pt>
                <c:pt idx="3">
                  <c:v>1.0363090930692214</c:v>
                </c:pt>
                <c:pt idx="4">
                  <c:v>1.0843440943833007</c:v>
                </c:pt>
                <c:pt idx="5">
                  <c:v>1.0422815538058499</c:v>
                </c:pt>
                <c:pt idx="6">
                  <c:v>1.0517465254901397</c:v>
                </c:pt>
                <c:pt idx="7">
                  <c:v>1.0779399075704172</c:v>
                </c:pt>
                <c:pt idx="8">
                  <c:v>1.0788360616981265</c:v>
                </c:pt>
                <c:pt idx="9">
                  <c:v>1.0424987669255223</c:v>
                </c:pt>
                <c:pt idx="10">
                  <c:v>0.99800577954908476</c:v>
                </c:pt>
                <c:pt idx="11">
                  <c:v>1.0507879675932426</c:v>
                </c:pt>
                <c:pt idx="12">
                  <c:v>1.103721064752311</c:v>
                </c:pt>
                <c:pt idx="13">
                  <c:v>1.1119976646589453</c:v>
                </c:pt>
                <c:pt idx="14">
                  <c:v>1.0133616070410654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66E-4D4F-A18A-F3B067291007}"/>
            </c:ext>
          </c:extLst>
        </c:ser>
        <c:ser>
          <c:idx val="1"/>
          <c:order val="1"/>
          <c:tx>
            <c:strRef>
              <c:f>'areas colomb, suramerica, mundo'!$A$19</c:f>
              <c:strCache>
                <c:ptCount val="1"/>
                <c:pt idx="0">
                  <c:v>Suramérica</c:v>
                </c:pt>
              </c:strCache>
            </c:strRef>
          </c:tx>
          <c:spPr>
            <a:ln w="38100" cap="rnd">
              <a:solidFill>
                <a:srgbClr val="F2B20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6E-4D4F-A18A-F3B0672910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'areas colomb, suramerica, mundo'!$B$17:$P$17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'areas colomb, suramerica, mundo'!$B$19:$P$19</c:f>
              <c:numCache>
                <c:formatCode>_(* #,##0.00_);_(* \(#,##0.00\);_(* "-"??_);_(@_)</c:formatCode>
                <c:ptCount val="15"/>
                <c:pt idx="0" formatCode="General">
                  <c:v>1</c:v>
                </c:pt>
                <c:pt idx="1">
                  <c:v>1.0158352269429984</c:v>
                </c:pt>
                <c:pt idx="2">
                  <c:v>1.0289641090318422</c:v>
                </c:pt>
                <c:pt idx="3">
                  <c:v>1.0907938624174198</c:v>
                </c:pt>
                <c:pt idx="4">
                  <c:v>1.1576174619260169</c:v>
                </c:pt>
                <c:pt idx="5">
                  <c:v>1.1669786515003986</c:v>
                </c:pt>
                <c:pt idx="6">
                  <c:v>1.1622799381720141</c:v>
                </c:pt>
                <c:pt idx="7">
                  <c:v>1.2032313572309048</c:v>
                </c:pt>
                <c:pt idx="8">
                  <c:v>1.2535908264417661</c:v>
                </c:pt>
                <c:pt idx="9">
                  <c:v>1.1998838315128784</c:v>
                </c:pt>
                <c:pt idx="10">
                  <c:v>1.2122031446679977</c:v>
                </c:pt>
                <c:pt idx="11">
                  <c:v>1.3065125617159856</c:v>
                </c:pt>
                <c:pt idx="12">
                  <c:v>1.3180753572528321</c:v>
                </c:pt>
                <c:pt idx="13">
                  <c:v>1.3798640249323224</c:v>
                </c:pt>
                <c:pt idx="14">
                  <c:v>1.4121178731611381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D66E-4D4F-A18A-F3B067291007}"/>
            </c:ext>
          </c:extLst>
        </c:ser>
        <c:ser>
          <c:idx val="2"/>
          <c:order val="2"/>
          <c:tx>
            <c:strRef>
              <c:f>'areas colomb, suramerica, mundo'!$A$20</c:f>
              <c:strCache>
                <c:ptCount val="1"/>
                <c:pt idx="0">
                  <c:v>Mundo</c:v>
                </c:pt>
              </c:strCache>
            </c:strRef>
          </c:tx>
          <c:spPr>
            <a:ln w="38100" cap="rnd">
              <a:solidFill>
                <a:srgbClr val="0D4A96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14"/>
              <c:layout>
                <c:manualLayout>
                  <c:x val="-2.4035446678782098E-2"/>
                  <c:y val="-6.12774241927958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6E-4D4F-A18A-F3B0672910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'areas colomb, suramerica, mundo'!$B$17:$P$17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'areas colomb, suramerica, mundo'!$B$20:$P$20</c:f>
              <c:numCache>
                <c:formatCode>_(* #,##0.00_);_(* \(#,##0.00\);_(* "-"??_);_(@_)</c:formatCode>
                <c:ptCount val="15"/>
                <c:pt idx="0" formatCode="General">
                  <c:v>1</c:v>
                </c:pt>
                <c:pt idx="1">
                  <c:v>1.0059552779075438</c:v>
                </c:pt>
                <c:pt idx="2">
                  <c:v>0.99450202342730265</c:v>
                </c:pt>
                <c:pt idx="3">
                  <c:v>1.0238323133007641</c:v>
                </c:pt>
                <c:pt idx="4">
                  <c:v>1.0371356561665184</c:v>
                </c:pt>
                <c:pt idx="5">
                  <c:v>1.0569031767470427</c:v>
                </c:pt>
                <c:pt idx="6">
                  <c:v>1.0472972734379447</c:v>
                </c:pt>
                <c:pt idx="7">
                  <c:v>1.068280141113445</c:v>
                </c:pt>
                <c:pt idx="8">
                  <c:v>1.0874150980125679</c:v>
                </c:pt>
                <c:pt idx="9">
                  <c:v>1.0709850432347998</c:v>
                </c:pt>
                <c:pt idx="10">
                  <c:v>1.0813038371495471</c:v>
                </c:pt>
                <c:pt idx="11">
                  <c:v>1.1069389334033557</c:v>
                </c:pt>
                <c:pt idx="12">
                  <c:v>1.1137832976217734</c:v>
                </c:pt>
                <c:pt idx="13">
                  <c:v>1.1394429515944204</c:v>
                </c:pt>
                <c:pt idx="14">
                  <c:v>1.1536185072041829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D66E-4D4F-A18A-F3B0672910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09034975"/>
        <c:axId val="1009030399"/>
      </c:lineChart>
      <c:catAx>
        <c:axId val="1009034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09030399"/>
        <c:crosses val="autoZero"/>
        <c:auto val="1"/>
        <c:lblAlgn val="ctr"/>
        <c:lblOffset val="100"/>
        <c:noMultiLvlLbl val="0"/>
      </c:catAx>
      <c:valAx>
        <c:axId val="1009030399"/>
        <c:scaling>
          <c:orientation val="minMax"/>
          <c:min val="0.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Índice de áreas cosechadas</a:t>
                </a:r>
              </a:p>
            </c:rich>
          </c:tx>
          <c:layout>
            <c:manualLayout>
              <c:xMode val="edge"/>
              <c:yMode val="edge"/>
              <c:x val="1.1111111111111112E-2"/>
              <c:y val="0.140779017206182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09034975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18469570930192"/>
          <c:y val="0.14822970780104769"/>
          <c:w val="0.86435597108181594"/>
          <c:h val="0.59123886119400926"/>
        </c:manualLayout>
      </c:layout>
      <c:lineChart>
        <c:grouping val="standard"/>
        <c:varyColors val="0"/>
        <c:ser>
          <c:idx val="0"/>
          <c:order val="0"/>
          <c:tx>
            <c:strRef>
              <c:f>'produccion colomb, mundo, suram'!$A$18</c:f>
              <c:strCache>
                <c:ptCount val="1"/>
                <c:pt idx="0">
                  <c:v>Colombia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layout>
                <c:manualLayout>
                  <c:x val="-5.317172432097673E-3"/>
                  <c:y val="-3.59198876074100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45-470D-831E-0D07231E58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'produccion colomb, mundo, suram'!$B$17:$P$17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'produccion colomb, mundo, suram'!$B$18:$P$18</c:f>
              <c:numCache>
                <c:formatCode>_(* #,##0.00_);_(* \(#,##0.00\);_(* "-"??_);_(@_)</c:formatCode>
                <c:ptCount val="15"/>
                <c:pt idx="0" formatCode="_-* #.##0\ _€_-;\-* #.##0\ _€_-;_-* &quot;-&quot;??\ _€_-;_-@_-">
                  <c:v>1</c:v>
                </c:pt>
                <c:pt idx="1">
                  <c:v>1.0164274236721618</c:v>
                </c:pt>
                <c:pt idx="2">
                  <c:v>1.0275634472991813</c:v>
                </c:pt>
                <c:pt idx="3">
                  <c:v>1.0949012376562348</c:v>
                </c:pt>
                <c:pt idx="4">
                  <c:v>1.1226473103446029</c:v>
                </c:pt>
                <c:pt idx="5">
                  <c:v>1.1057794162343275</c:v>
                </c:pt>
                <c:pt idx="6">
                  <c:v>1.1511195557670511</c:v>
                </c:pt>
                <c:pt idx="7">
                  <c:v>1.2202529926933547</c:v>
                </c:pt>
                <c:pt idx="8">
                  <c:v>1.2151106060025798</c:v>
                </c:pt>
                <c:pt idx="9">
                  <c:v>1.1849065768770386</c:v>
                </c:pt>
                <c:pt idx="10">
                  <c:v>1.12625510393656</c:v>
                </c:pt>
                <c:pt idx="11">
                  <c:v>1.1363071903679722</c:v>
                </c:pt>
                <c:pt idx="12">
                  <c:v>1.2408113354448482</c:v>
                </c:pt>
                <c:pt idx="13">
                  <c:v>1.2732302958103516</c:v>
                </c:pt>
                <c:pt idx="14">
                  <c:v>1.2669247799328411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645-470D-831E-0D07231E58EF}"/>
            </c:ext>
          </c:extLst>
        </c:ser>
        <c:ser>
          <c:idx val="1"/>
          <c:order val="1"/>
          <c:tx>
            <c:strRef>
              <c:f>'produccion colomb, mundo, suram'!$A$19</c:f>
              <c:strCache>
                <c:ptCount val="1"/>
                <c:pt idx="0">
                  <c:v>Suramérica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layout>
                <c:manualLayout>
                  <c:x val="-5.317172432097673E-3"/>
                  <c:y val="-4.14523910652247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45-470D-831E-0D07231E58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'produccion colomb, mundo, suram'!$B$17:$P$17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'produccion colomb, mundo, suram'!$B$19:$P$19</c:f>
              <c:numCache>
                <c:formatCode>_(* #,##0.00_);_(* \(#,##0.00\);_(* "-"??_);_(@_)</c:formatCode>
                <c:ptCount val="15"/>
                <c:pt idx="0" formatCode="_-* #.##0\ _€_-;\-* #.##0\ _€_-;_-* &quot;-&quot;??\ _€_-;_-@_-">
                  <c:v>1</c:v>
                </c:pt>
                <c:pt idx="1">
                  <c:v>1.0667352075783796</c:v>
                </c:pt>
                <c:pt idx="2">
                  <c:v>1.0629142898463013</c:v>
                </c:pt>
                <c:pt idx="3">
                  <c:v>1.174903344741925</c:v>
                </c:pt>
                <c:pt idx="4">
                  <c:v>1.1618703388289449</c:v>
                </c:pt>
                <c:pt idx="5">
                  <c:v>1.1852089592694155</c:v>
                </c:pt>
                <c:pt idx="6">
                  <c:v>1.2030035514356561</c:v>
                </c:pt>
                <c:pt idx="7">
                  <c:v>1.3391765589832931</c:v>
                </c:pt>
                <c:pt idx="8">
                  <c:v>1.402738366789511</c:v>
                </c:pt>
                <c:pt idx="9">
                  <c:v>1.2223433881548822</c:v>
                </c:pt>
                <c:pt idx="10">
                  <c:v>1.4186506557511316</c:v>
                </c:pt>
                <c:pt idx="11">
                  <c:v>1.4980613418956359</c:v>
                </c:pt>
                <c:pt idx="12">
                  <c:v>1.4806811237725042</c:v>
                </c:pt>
                <c:pt idx="13">
                  <c:v>1.6452967653403117</c:v>
                </c:pt>
                <c:pt idx="14">
                  <c:v>1.6746430474325333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6645-470D-831E-0D07231E58EF}"/>
            </c:ext>
          </c:extLst>
        </c:ser>
        <c:ser>
          <c:idx val="2"/>
          <c:order val="2"/>
          <c:tx>
            <c:strRef>
              <c:f>'produccion colomb, mundo, suram'!$A$20</c:f>
              <c:strCache>
                <c:ptCount val="1"/>
                <c:pt idx="0">
                  <c:v>Mundo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layout>
                <c:manualLayout>
                  <c:x val="-5.317172432097673E-3"/>
                  <c:y val="-4.69848945230393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45-470D-831E-0D07231E58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'produccion colomb, mundo, suram'!$B$17:$P$17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'produccion colomb, mundo, suram'!$B$20:$P$20</c:f>
              <c:numCache>
                <c:formatCode>_(* #,##0.00_);_(* \(#,##0.00\);_(* "-"??_);_(@_)</c:formatCode>
                <c:ptCount val="15"/>
                <c:pt idx="0" formatCode="_-* #.##0\ _€_-;\-* #.##0\ _€_-;_-* &quot;-&quot;??\ _€_-;_-@_-">
                  <c:v>1</c:v>
                </c:pt>
                <c:pt idx="1">
                  <c:v>1.0246043747049198</c:v>
                </c:pt>
                <c:pt idx="2">
                  <c:v>1.0139470182976342</c:v>
                </c:pt>
                <c:pt idx="3">
                  <c:v>1.0474224805165</c:v>
                </c:pt>
                <c:pt idx="4">
                  <c:v>1.1212557251085804</c:v>
                </c:pt>
                <c:pt idx="5">
                  <c:v>1.1228802228271697</c:v>
                </c:pt>
                <c:pt idx="6">
                  <c:v>1.1236200981962137</c:v>
                </c:pt>
                <c:pt idx="7">
                  <c:v>1.1735046337618116</c:v>
                </c:pt>
                <c:pt idx="8">
                  <c:v>1.2403509142241398</c:v>
                </c:pt>
                <c:pt idx="9">
                  <c:v>1.2332426297572998</c:v>
                </c:pt>
                <c:pt idx="10">
                  <c:v>1.2480722135508833</c:v>
                </c:pt>
                <c:pt idx="11">
                  <c:v>1.3016990293795345</c:v>
                </c:pt>
                <c:pt idx="12">
                  <c:v>1.2975734010164934</c:v>
                </c:pt>
                <c:pt idx="13">
                  <c:v>1.3879602125968316</c:v>
                </c:pt>
                <c:pt idx="14">
                  <c:v>1.4252755436561404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6645-470D-831E-0D07231E58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1438895"/>
        <c:axId val="901440559"/>
      </c:lineChart>
      <c:catAx>
        <c:axId val="901438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s-CO"/>
          </a:p>
        </c:txPr>
        <c:crossAx val="901440559"/>
        <c:crosses val="autoZero"/>
        <c:auto val="1"/>
        <c:lblAlgn val="ctr"/>
        <c:lblOffset val="100"/>
        <c:noMultiLvlLbl val="0"/>
      </c:catAx>
      <c:valAx>
        <c:axId val="901440559"/>
        <c:scaling>
          <c:orientation val="minMax"/>
          <c:min val="0.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s-ES"/>
                  <a:t>Índice de producción agrícola</a:t>
                </a:r>
              </a:p>
            </c:rich>
          </c:tx>
          <c:layout>
            <c:manualLayout>
              <c:xMode val="edge"/>
              <c:yMode val="edge"/>
              <c:x val="1.4981273408239701E-2"/>
              <c:y val="6.085753803596127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s-CO"/>
          </a:p>
        </c:txPr>
        <c:crossAx val="901438895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19464842175627"/>
          <c:y val="0.8814432428311606"/>
          <c:w val="0.6561068349602367"/>
          <c:h val="0.118556757168839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800" b="0"/>
            </a:pPr>
            <a:r>
              <a:rPr lang="en-US" sz="1800" b="0"/>
              <a:t>Inversión Extranjera Directa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380652895913051"/>
          <c:y val="0.20255715288644613"/>
          <c:w val="0.88408745620569207"/>
          <c:h val="0.51495643974774608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2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4D4-4828-9BB2-531837B6C8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'Datos anuales'!$A$2:$A$25</c:f>
              <c:strCache>
                <c:ptCount val="24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2017-III</c:v>
                </c:pt>
              </c:strCache>
            </c:strRef>
          </c:cat>
          <c:val>
            <c:numRef>
              <c:f>'Datos anuales'!$P$2:$P$25</c:f>
              <c:numCache>
                <c:formatCode>#,##0</c:formatCode>
                <c:ptCount val="24"/>
                <c:pt idx="0">
                  <c:v>1446.4972613358063</c:v>
                </c:pt>
                <c:pt idx="1">
                  <c:v>968.36827364733551</c:v>
                </c:pt>
                <c:pt idx="2">
                  <c:v>3111.6765898166914</c:v>
                </c:pt>
                <c:pt idx="3">
                  <c:v>5562.2163616176913</c:v>
                </c:pt>
                <c:pt idx="4">
                  <c:v>2828.8262616125135</c:v>
                </c:pt>
                <c:pt idx="5">
                  <c:v>1507.9071304458937</c:v>
                </c:pt>
                <c:pt idx="6">
                  <c:v>2436.4599234285611</c:v>
                </c:pt>
                <c:pt idx="7">
                  <c:v>2541.942612207391</c:v>
                </c:pt>
                <c:pt idx="8">
                  <c:v>2133.6981241494636</c:v>
                </c:pt>
                <c:pt idx="9">
                  <c:v>1720.4934554981314</c:v>
                </c:pt>
                <c:pt idx="10">
                  <c:v>3115.7958735205802</c:v>
                </c:pt>
                <c:pt idx="11">
                  <c:v>10235.419011167551</c:v>
                </c:pt>
                <c:pt idx="12">
                  <c:v>6750.6180347487734</c:v>
                </c:pt>
                <c:pt idx="13">
                  <c:v>8885.7675396729301</c:v>
                </c:pt>
                <c:pt idx="14">
                  <c:v>10564.672090762737</c:v>
                </c:pt>
                <c:pt idx="15">
                  <c:v>8035.5947796395203</c:v>
                </c:pt>
                <c:pt idx="16">
                  <c:v>6429.9430912601001</c:v>
                </c:pt>
                <c:pt idx="17">
                  <c:v>14647.755353755401</c:v>
                </c:pt>
                <c:pt idx="18">
                  <c:v>15039.372277453504</c:v>
                </c:pt>
                <c:pt idx="19">
                  <c:v>16209.922352106678</c:v>
                </c:pt>
                <c:pt idx="20">
                  <c:v>16165.20183963513</c:v>
                </c:pt>
                <c:pt idx="21">
                  <c:v>11632.170497754842</c:v>
                </c:pt>
                <c:pt idx="22">
                  <c:v>10381.697059335056</c:v>
                </c:pt>
                <c:pt idx="23">
                  <c:v>10202.112252797702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D4-4828-9BB2-531837B6C85D}"/>
            </c:ext>
          </c:extLst>
        </c:ser>
        <c:ser>
          <c:idx val="1"/>
          <c:order val="1"/>
          <c:tx>
            <c:v>Isagén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'Datos anuales'!$A$2:$A$25</c:f>
              <c:strCache>
                <c:ptCount val="24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2017-III</c:v>
                </c:pt>
              </c:strCache>
            </c:strRef>
          </c:cat>
          <c:val>
            <c:numRef>
              <c:f>'Datos anuales'!$O$2:$O$25</c:f>
              <c:numCache>
                <c:formatCode>General</c:formatCode>
                <c:ptCount val="24"/>
                <c:pt idx="22" formatCode="#,##0">
                  <c:v>3361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D4-4828-9BB2-531837B6C85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581518656"/>
        <c:axId val="1"/>
      </c:barChart>
      <c:lineChart>
        <c:grouping val="standard"/>
        <c:varyColors val="0"/>
        <c:ser>
          <c:idx val="2"/>
          <c:order val="2"/>
          <c:spPr>
            <a:ln w="19050">
              <a:noFill/>
            </a:ln>
          </c:spPr>
          <c:marker>
            <c:symbol val="none"/>
          </c:marker>
          <c:dLbls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4D4-4828-9BB2-531837B6C8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'Datos anuales'!$A$2:$A$25</c:f>
              <c:strCache>
                <c:ptCount val="24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2017-III</c:v>
                </c:pt>
              </c:strCache>
            </c:strRef>
          </c:cat>
          <c:val>
            <c:numRef>
              <c:f>'Datos anuales'!$C$2:$C$25</c:f>
              <c:numCache>
                <c:formatCode>#,##0</c:formatCode>
                <c:ptCount val="24"/>
                <c:pt idx="0">
                  <c:v>1446.4972613358063</c:v>
                </c:pt>
                <c:pt idx="1">
                  <c:v>968.36827364733551</c:v>
                </c:pt>
                <c:pt idx="2">
                  <c:v>3111.6765898166914</c:v>
                </c:pt>
                <c:pt idx="3">
                  <c:v>5562.2163616176913</c:v>
                </c:pt>
                <c:pt idx="4">
                  <c:v>2828.8262616125135</c:v>
                </c:pt>
                <c:pt idx="5">
                  <c:v>1507.9071304458937</c:v>
                </c:pt>
                <c:pt idx="6">
                  <c:v>2436.4599234285611</c:v>
                </c:pt>
                <c:pt idx="7">
                  <c:v>2541.942612207391</c:v>
                </c:pt>
                <c:pt idx="8">
                  <c:v>2133.6981241494636</c:v>
                </c:pt>
                <c:pt idx="9">
                  <c:v>1720.4934554981314</c:v>
                </c:pt>
                <c:pt idx="10">
                  <c:v>3115.7958735205802</c:v>
                </c:pt>
                <c:pt idx="11">
                  <c:v>10235.419011167551</c:v>
                </c:pt>
                <c:pt idx="12">
                  <c:v>6750.6180347487734</c:v>
                </c:pt>
                <c:pt idx="13">
                  <c:v>8885.7675396729301</c:v>
                </c:pt>
                <c:pt idx="14">
                  <c:v>10564.672090762737</c:v>
                </c:pt>
                <c:pt idx="15">
                  <c:v>8035.5947796395203</c:v>
                </c:pt>
                <c:pt idx="16">
                  <c:v>6429.9430912601001</c:v>
                </c:pt>
                <c:pt idx="17">
                  <c:v>14647.755353755401</c:v>
                </c:pt>
                <c:pt idx="18">
                  <c:v>15039.372277453504</c:v>
                </c:pt>
                <c:pt idx="19">
                  <c:v>16209.922352106678</c:v>
                </c:pt>
                <c:pt idx="20">
                  <c:v>16165.20183963513</c:v>
                </c:pt>
                <c:pt idx="21">
                  <c:v>11632.170497754842</c:v>
                </c:pt>
                <c:pt idx="22">
                  <c:v>13742.697059335056</c:v>
                </c:pt>
                <c:pt idx="23">
                  <c:v>10202.112252797702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4D4-4828-9BB2-531837B6C85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81518656"/>
        <c:axId val="1"/>
      </c:lineChart>
      <c:catAx>
        <c:axId val="58151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CO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Millones de dólares</a:t>
                </a:r>
              </a:p>
            </c:rich>
          </c:tx>
          <c:layout>
            <c:manualLayout>
              <c:xMode val="edge"/>
              <c:yMode val="edge"/>
              <c:x val="4.9978919205648014E-4"/>
              <c:y val="0.19966090040515858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400"/>
            </a:pPr>
            <a:endParaRPr lang="es-CO"/>
          </a:p>
        </c:txPr>
        <c:crossAx val="581518656"/>
        <c:crosses val="autoZero"/>
        <c:crossBetween val="between"/>
      </c:valAx>
    </c:plotArea>
    <c:legend>
      <c:legendPos val="b"/>
      <c:legendEntry>
        <c:idx val="0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37116183191968444"/>
          <c:y val="0.92927241497703061"/>
          <c:w val="0.25767633616063107"/>
          <c:h val="7.072758502296923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AD1-4995-BD7C-195C7E33F1F9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'[VA per capita.xls]Hoja1'!$F$5:$F$8</c:f>
              <c:strCache>
                <c:ptCount val="4"/>
                <c:pt idx="0">
                  <c:v>Sin crédito</c:v>
                </c:pt>
                <c:pt idx="1">
                  <c:v>Bajo</c:v>
                </c:pt>
                <c:pt idx="2">
                  <c:v>Intermedio</c:v>
                </c:pt>
                <c:pt idx="3">
                  <c:v>Mayor</c:v>
                </c:pt>
              </c:strCache>
            </c:strRef>
          </c:cat>
          <c:val>
            <c:numRef>
              <c:f>'[VA per capita.xls]Hoja1'!$G$5:$G$8</c:f>
              <c:numCache>
                <c:formatCode>General</c:formatCode>
                <c:ptCount val="4"/>
                <c:pt idx="0">
                  <c:v>5.7568678449999329</c:v>
                </c:pt>
                <c:pt idx="1">
                  <c:v>8.8314450206417447</c:v>
                </c:pt>
                <c:pt idx="2">
                  <c:v>16.945030020969973</c:v>
                </c:pt>
                <c:pt idx="3">
                  <c:v>25.36849760502648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D1-4995-BD7C-195C7E33F1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47620496"/>
        <c:axId val="147621056"/>
      </c:barChart>
      <c:catAx>
        <c:axId val="14762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7621056"/>
        <c:crosses val="autoZero"/>
        <c:auto val="1"/>
        <c:lblAlgn val="ctr"/>
        <c:lblOffset val="100"/>
        <c:noMultiLvlLbl val="0"/>
      </c:catAx>
      <c:valAx>
        <c:axId val="1476210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Millones de pesos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7620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653612888473902E-2"/>
          <c:y val="8.2805356413014508E-2"/>
          <c:w val="0.89521557528960005"/>
          <c:h val="0.7034558365836742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1F4B7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4091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DAA-4F4E-B93E-393791CF9EDA}"/>
              </c:ext>
            </c:extLst>
          </c:dPt>
          <c:dPt>
            <c:idx val="1"/>
            <c:invertIfNegative val="0"/>
            <c:bubble3D val="0"/>
            <c:spPr>
              <a:solidFill>
                <a:srgbClr val="1F4B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C48-4A74-AF28-E37A85A3379B}"/>
              </c:ext>
            </c:extLst>
          </c:dPt>
          <c:dPt>
            <c:idx val="2"/>
            <c:invertIfNegative val="0"/>
            <c:bubble3D val="0"/>
            <c:spPr>
              <a:solidFill>
                <a:srgbClr val="1F4B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48-4A74-AF28-E37A85A3379B}"/>
              </c:ext>
            </c:extLst>
          </c:dPt>
          <c:dPt>
            <c:idx val="3"/>
            <c:invertIfNegative val="0"/>
            <c:bubble3D val="0"/>
            <c:spPr>
              <a:solidFill>
                <a:srgbClr val="1F4B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C48-4A74-AF28-E37A85A3379B}"/>
              </c:ext>
            </c:extLst>
          </c:dPt>
          <c:dPt>
            <c:idx val="4"/>
            <c:invertIfNegative val="0"/>
            <c:bubble3D val="0"/>
            <c:spPr>
              <a:solidFill>
                <a:srgbClr val="1F4B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C48-4A74-AF28-E37A85A337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Hoja1!$E$4:$I$4</c:f>
              <c:strCache>
                <c:ptCount val="5"/>
                <c:pt idx="0">
                  <c:v>Ninguno</c:v>
                </c:pt>
                <c:pt idx="1">
                  <c:v>Credito</c:v>
                </c:pt>
                <c:pt idx="2">
                  <c:v>Crédito y riego</c:v>
                </c:pt>
                <c:pt idx="3">
                  <c:v>Crédito, riego y maquinaria</c:v>
                </c:pt>
                <c:pt idx="4">
                  <c:v>Crédito, riego, maquinaria y asistencia técnica</c:v>
                </c:pt>
              </c:strCache>
            </c:strRef>
          </c:cat>
          <c:val>
            <c:numRef>
              <c:f>Hoja1!$E$5:$I$5</c:f>
              <c:numCache>
                <c:formatCode>_(* #,##0.00_);_(* \(#,##0.00\);_(* "-"??_);_(@_)</c:formatCode>
                <c:ptCount val="5"/>
                <c:pt idx="0" formatCode="0.00">
                  <c:v>2.098367309777891</c:v>
                </c:pt>
                <c:pt idx="1">
                  <c:v>2.5632876666421702</c:v>
                </c:pt>
                <c:pt idx="2">
                  <c:v>4.9609870833442322</c:v>
                </c:pt>
                <c:pt idx="3" formatCode="0.00">
                  <c:v>4.9857148715287201</c:v>
                </c:pt>
                <c:pt idx="4" formatCode="0.00">
                  <c:v>5.3725721275710399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9D-4F81-A619-CC044DE622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562024832"/>
        <c:axId val="562018272"/>
      </c:barChart>
      <c:catAx>
        <c:axId val="56202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62018272"/>
        <c:crosses val="autoZero"/>
        <c:auto val="1"/>
        <c:lblAlgn val="ctr"/>
        <c:lblOffset val="100"/>
        <c:noMultiLvlLbl val="0"/>
      </c:catAx>
      <c:valAx>
        <c:axId val="562018272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620248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34,7%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14-4060-A61F-9F91F68FAF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Hoja2!$A$18:$A$25</c:f>
              <c:strCache>
                <c:ptCount val="8"/>
                <c:pt idx="0">
                  <c:v>Comercial</c:v>
                </c:pt>
                <c:pt idx="1">
                  <c:v>Residencial</c:v>
                </c:pt>
                <c:pt idx="2">
                  <c:v>Saneamiento</c:v>
                </c:pt>
                <c:pt idx="3">
                  <c:v>Agropecuario</c:v>
                </c:pt>
                <c:pt idx="4">
                  <c:v>Industrias de la energía</c:v>
                </c:pt>
                <c:pt idx="5">
                  <c:v>Transporte</c:v>
                </c:pt>
                <c:pt idx="6">
                  <c:v> Industrias manufactureras </c:v>
                </c:pt>
                <c:pt idx="7">
                  <c:v>Forestal</c:v>
                </c:pt>
              </c:strCache>
            </c:strRef>
          </c:cat>
          <c:val>
            <c:numRef>
              <c:f>Hoja2!$C$18:$C$25</c:f>
              <c:numCache>
                <c:formatCode>0.0%</c:formatCode>
                <c:ptCount val="8"/>
                <c:pt idx="0">
                  <c:v>9.4999777007787264E-3</c:v>
                </c:pt>
                <c:pt idx="1">
                  <c:v>2.9007467692668751E-2</c:v>
                </c:pt>
                <c:pt idx="2">
                  <c:v>4.9397478388346683E-2</c:v>
                </c:pt>
                <c:pt idx="3">
                  <c:v>0.12372353787530083</c:v>
                </c:pt>
                <c:pt idx="4">
                  <c:v>0.13663482648771572</c:v>
                </c:pt>
                <c:pt idx="5">
                  <c:v>0.15212337383947877</c:v>
                </c:pt>
                <c:pt idx="6">
                  <c:v>0.15338918903311116</c:v>
                </c:pt>
                <c:pt idx="7">
                  <c:v>0.34622414898259934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25-4439-A0B3-2E30C9389F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46087736"/>
        <c:axId val="561056600"/>
      </c:barChart>
      <c:catAx>
        <c:axId val="546087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61056600"/>
        <c:crosses val="autoZero"/>
        <c:auto val="1"/>
        <c:lblAlgn val="ctr"/>
        <c:lblOffset val="100"/>
        <c:noMultiLvlLbl val="0"/>
      </c:catAx>
      <c:valAx>
        <c:axId val="561056600"/>
        <c:scaling>
          <c:orientation val="minMax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4608773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54018762000909"/>
          <c:y val="3.6747409189389561E-2"/>
          <c:w val="0.76270837758969601"/>
          <c:h val="0.77138623788760496"/>
        </c:manualLayout>
      </c:layout>
      <c:lineChart>
        <c:grouping val="standard"/>
        <c:varyColors val="0"/>
        <c:ser>
          <c:idx val="0"/>
          <c:order val="0"/>
          <c:tx>
            <c:strRef>
              <c:f>Hoja1!$B$4</c:f>
              <c:strCache>
                <c:ptCount val="1"/>
                <c:pt idx="0">
                  <c:v>Escenario Línea base</c:v>
                </c:pt>
              </c:strCache>
            </c:strRef>
          </c:tx>
          <c:spPr>
            <a:ln w="57150" cap="flat" cmpd="sng" algn="ctr">
              <a:solidFill>
                <a:schemeClr val="accent5">
                  <a:lumMod val="75000"/>
                </a:schemeClr>
              </a:solidFill>
              <a:miter lim="800000"/>
            </a:ln>
            <a:effectLst/>
          </c:spPr>
          <c:marker>
            <c:symbol val="none"/>
          </c:marker>
          <c:cat>
            <c:numRef>
              <c:f>Hoja1!$C$3:$W$3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Hoja1!$C$4:$W$4</c:f>
              <c:numCache>
                <c:formatCode>_(* #,##0_);_(* \(#,##0\);_(* "-"??_);_(@_)</c:formatCode>
                <c:ptCount val="21"/>
                <c:pt idx="0">
                  <c:v>223.96562492404399</c:v>
                </c:pt>
                <c:pt idx="1">
                  <c:v>224.24195222289791</c:v>
                </c:pt>
                <c:pt idx="2">
                  <c:v>223.77493327266839</c:v>
                </c:pt>
                <c:pt idx="3">
                  <c:v>236.0670871295074</c:v>
                </c:pt>
                <c:pt idx="4">
                  <c:v>242.11223238499241</c:v>
                </c:pt>
                <c:pt idx="5">
                  <c:v>255.70934559837451</c:v>
                </c:pt>
                <c:pt idx="6">
                  <c:v>263.48143238981982</c:v>
                </c:pt>
                <c:pt idx="7">
                  <c:v>269.09707438824859</c:v>
                </c:pt>
                <c:pt idx="8">
                  <c:v>273.29415070065892</c:v>
                </c:pt>
                <c:pt idx="9">
                  <c:v>270.6899143853675</c:v>
                </c:pt>
                <c:pt idx="10">
                  <c:v>276.45664289338862</c:v>
                </c:pt>
                <c:pt idx="11">
                  <c:v>281.73947556412952</c:v>
                </c:pt>
                <c:pt idx="12">
                  <c:v>286.47395917672071</c:v>
                </c:pt>
                <c:pt idx="13">
                  <c:v>293.76001565285162</c:v>
                </c:pt>
                <c:pt idx="14">
                  <c:v>301.67094251413602</c:v>
                </c:pt>
                <c:pt idx="15">
                  <c:v>309.33353665288257</c:v>
                </c:pt>
                <c:pt idx="16">
                  <c:v>313.82476553378081</c:v>
                </c:pt>
                <c:pt idx="17">
                  <c:v>319.27317933326032</c:v>
                </c:pt>
                <c:pt idx="18">
                  <c:v>324.57894977186118</c:v>
                </c:pt>
                <c:pt idx="19">
                  <c:v>327.97978243432561</c:v>
                </c:pt>
                <c:pt idx="20">
                  <c:v>332.73497157506358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F4-4276-AF49-4D188E779A38}"/>
            </c:ext>
          </c:extLst>
        </c:ser>
        <c:ser>
          <c:idx val="1"/>
          <c:order val="1"/>
          <c:tx>
            <c:strRef>
              <c:f>Hoja1!$B$5</c:f>
              <c:strCache>
                <c:ptCount val="1"/>
                <c:pt idx="0">
                  <c:v>Escenario NDC</c:v>
                </c:pt>
              </c:strCache>
            </c:strRef>
          </c:tx>
          <c:spPr>
            <a:ln w="57150" cap="flat" cmpd="sng" algn="ctr">
              <a:solidFill>
                <a:srgbClr val="A4091F"/>
              </a:solidFill>
              <a:miter lim="800000"/>
            </a:ln>
            <a:effectLst/>
          </c:spPr>
          <c:marker>
            <c:symbol val="none"/>
          </c:marker>
          <c:cat>
            <c:numRef>
              <c:f>Hoja1!$C$3:$W$3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Hoja1!$C$5:$W$5</c:f>
              <c:numCache>
                <c:formatCode>_(* #,##0_);_(* \(#,##0\);_(* "-"??_);_(@_)</c:formatCode>
                <c:ptCount val="21"/>
                <c:pt idx="0">
                  <c:v>223.96562492404399</c:v>
                </c:pt>
                <c:pt idx="1">
                  <c:v>224.24195222289791</c:v>
                </c:pt>
                <c:pt idx="2">
                  <c:v>223.77493327266839</c:v>
                </c:pt>
                <c:pt idx="3">
                  <c:v>236.0670871295074</c:v>
                </c:pt>
                <c:pt idx="4">
                  <c:v>242.11223238499241</c:v>
                </c:pt>
                <c:pt idx="5">
                  <c:v>248.77498312946611</c:v>
                </c:pt>
                <c:pt idx="6">
                  <c:v>247.4070902427606</c:v>
                </c:pt>
                <c:pt idx="7">
                  <c:v>242.855991421618</c:v>
                </c:pt>
                <c:pt idx="8">
                  <c:v>247.55836118884241</c:v>
                </c:pt>
                <c:pt idx="9">
                  <c:v>243.6430170172311</c:v>
                </c:pt>
                <c:pt idx="10">
                  <c:v>243.39567162774691</c:v>
                </c:pt>
                <c:pt idx="11">
                  <c:v>246.27441202737401</c:v>
                </c:pt>
                <c:pt idx="12">
                  <c:v>246.55001544184231</c:v>
                </c:pt>
                <c:pt idx="13">
                  <c:v>249.80159421140439</c:v>
                </c:pt>
                <c:pt idx="14">
                  <c:v>251.83653768653281</c:v>
                </c:pt>
                <c:pt idx="15">
                  <c:v>253.32892780285451</c:v>
                </c:pt>
                <c:pt idx="16">
                  <c:v>255.9536504664903</c:v>
                </c:pt>
                <c:pt idx="17">
                  <c:v>258.58285307517559</c:v>
                </c:pt>
                <c:pt idx="18">
                  <c:v>259.17410113649942</c:v>
                </c:pt>
                <c:pt idx="19">
                  <c:v>266.31484164382772</c:v>
                </c:pt>
                <c:pt idx="20">
                  <c:v>266.61268587393232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F4-4276-AF49-4D188E779A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3319648"/>
        <c:axId val="223321280"/>
      </c:lineChart>
      <c:catAx>
        <c:axId val="22331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223321280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223321280"/>
        <c:scaling>
          <c:orientation val="minMax"/>
          <c:max val="350"/>
          <c:min val="2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CO"/>
                  <a:t>Emisiones (Mton CO2eq)</a:t>
                </a:r>
              </a:p>
            </c:rich>
          </c:tx>
          <c:layout>
            <c:manualLayout>
              <c:xMode val="edge"/>
              <c:yMode val="edge"/>
              <c:x val="1.1317490269198401E-3"/>
              <c:y val="0.1606988207930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22331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91627560587527102"/>
          <c:w val="1"/>
          <c:h val="8.3724394124728499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s-ES_tradnl" sz="1600" b="0" i="0">
          <a:solidFill>
            <a:schemeClr val="tx1"/>
          </a:solidFill>
          <a:latin typeface="+mn-lt"/>
          <a:ea typeface="Futura Std Book" charset="0"/>
          <a:cs typeface="Futura Std Book" charset="0"/>
        </a:defRPr>
      </a:pPr>
      <a:endParaRPr lang="es-CO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CO"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Brecha anual de financiamiento </a:t>
            </a:r>
          </a:p>
          <a:p>
            <a:pPr>
              <a:defRPr/>
            </a:pPr>
            <a:r>
              <a:rPr lang="es-CO"/>
              <a:t>climático en Colombia</a:t>
            </a:r>
          </a:p>
        </c:rich>
      </c:tx>
      <c:layout>
        <c:manualLayout>
          <c:xMode val="edge"/>
          <c:yMode val="edge"/>
          <c:x val="0.14248252675312068"/>
          <c:y val="2.790529251338355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CO"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3011326301734882"/>
          <c:y val="0.21906928579321691"/>
          <c:w val="0.86666963132192842"/>
          <c:h val="0.546076493593635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Hoja1!$A$9</c:f>
              <c:strCache>
                <c:ptCount val="1"/>
                <c:pt idx="0">
                  <c:v>Público</c:v>
                </c:pt>
              </c:strCache>
            </c:strRef>
          </c:tx>
          <c:spPr>
            <a:solidFill>
              <a:srgbClr val="A4091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CO"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Hoja1!$B$8:$E$8</c:f>
              <c:strCache>
                <c:ptCount val="4"/>
                <c:pt idx="0">
                  <c:v>Inversiones mitigación</c:v>
                </c:pt>
                <c:pt idx="1">
                  <c:v>Necesidades mitigación</c:v>
                </c:pt>
                <c:pt idx="2">
                  <c:v>Inversiones adpatación</c:v>
                </c:pt>
                <c:pt idx="3">
                  <c:v>Necesidades adpatación</c:v>
                </c:pt>
              </c:strCache>
            </c:strRef>
          </c:cat>
          <c:val>
            <c:numRef>
              <c:f>Hoja1!$B$9:$E$9</c:f>
              <c:numCache>
                <c:formatCode>_(* #,##0.00_);_(* \(#,##0.00\);_(* "-"??_);_(@_)</c:formatCode>
                <c:ptCount val="4"/>
                <c:pt idx="0">
                  <c:v>0.54179999999999995</c:v>
                </c:pt>
                <c:pt idx="1">
                  <c:v>1.2</c:v>
                </c:pt>
                <c:pt idx="2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15-41AC-A5D0-EE31233AC904}"/>
            </c:ext>
          </c:extLst>
        </c:ser>
        <c:ser>
          <c:idx val="1"/>
          <c:order val="1"/>
          <c:tx>
            <c:strRef>
              <c:f>Hoja1!$A$10</c:f>
              <c:strCache>
                <c:ptCount val="1"/>
                <c:pt idx="0">
                  <c:v>Privado </c:v>
                </c:pt>
              </c:strCache>
            </c:strRef>
          </c:tx>
          <c:spPr>
            <a:solidFill>
              <a:srgbClr val="0C307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CO"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Hoja1!$B$8:$E$8</c:f>
              <c:strCache>
                <c:ptCount val="4"/>
                <c:pt idx="0">
                  <c:v>Inversiones mitigación</c:v>
                </c:pt>
                <c:pt idx="1">
                  <c:v>Necesidades mitigación</c:v>
                </c:pt>
                <c:pt idx="2">
                  <c:v>Inversiones adpatación</c:v>
                </c:pt>
                <c:pt idx="3">
                  <c:v>Necesidades adpatación</c:v>
                </c:pt>
              </c:strCache>
            </c:strRef>
          </c:cat>
          <c:val>
            <c:numRef>
              <c:f>Hoja1!$B$10:$E$10</c:f>
              <c:numCache>
                <c:formatCode>_(* #,##0.00_);_(* \(#,##0.00\);_(* "-"??_);_(@_)</c:formatCode>
                <c:ptCount val="4"/>
                <c:pt idx="0">
                  <c:v>0.24</c:v>
                </c:pt>
                <c:pt idx="1">
                  <c:v>1.9</c:v>
                </c:pt>
                <c:pt idx="2">
                  <c:v>0.24840000000000001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15-41AC-A5D0-EE31233AC9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"/>
        <c:overlap val="100"/>
        <c:axId val="460865872"/>
        <c:axId val="460882736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Hoja1!$A$11</c15:sqref>
                        </c15:formulaRef>
                      </c:ext>
                    </c:extLst>
                    <c:strCache>
                      <c:ptCount val="1"/>
                      <c:pt idx="0">
                        <c:v>Cooperación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lang="es-CO" sz="14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Hoja1!$B$8:$E$8</c15:sqref>
                        </c15:formulaRef>
                      </c:ext>
                    </c:extLst>
                    <c:strCache>
                      <c:ptCount val="4"/>
                      <c:pt idx="0">
                        <c:v>Inversiones mitigación</c:v>
                      </c:pt>
                      <c:pt idx="1">
                        <c:v>Necesidades mitigación</c:v>
                      </c:pt>
                      <c:pt idx="2">
                        <c:v>Inversiones adpatación</c:v>
                      </c:pt>
                      <c:pt idx="3">
                        <c:v>Necesidades adpatación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Hoja1!$B$11:$E$11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 formatCode="_(* #,##0.00_);_(* \(#,##0.00\);_(* &quot;-&quot;??_);_(@_)">
                        <c:v>0.11</c:v>
                      </c:pt>
                      <c:pt idx="2" formatCode="_(* #,##0.00_);_(* \(#,##0.00\);_(* &quot;-&quot;??_);_(@_)">
                        <c:v>0.12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1515-41AC-A5D0-EE31233AC904}"/>
                  </c:ext>
                </c:extLst>
              </c15:ser>
            </c15:filteredBarSeries>
          </c:ext>
        </c:extLst>
      </c:barChart>
      <c:catAx>
        <c:axId val="46086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CO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60882736"/>
        <c:crosses val="autoZero"/>
        <c:auto val="1"/>
        <c:lblAlgn val="ctr"/>
        <c:lblOffset val="100"/>
        <c:noMultiLvlLbl val="0"/>
      </c:catAx>
      <c:valAx>
        <c:axId val="4608827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s-CO"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Billones de pesos</a:t>
                </a:r>
              </a:p>
            </c:rich>
          </c:tx>
          <c:layout>
            <c:manualLayout>
              <c:xMode val="edge"/>
              <c:yMode val="edge"/>
              <c:x val="3.9335549091845879E-4"/>
              <c:y val="0.246189855804254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s-CO"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CO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60865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172338262092046"/>
          <c:y val="0.92174701953060256"/>
          <c:w val="0.42753260780137764"/>
          <c:h val="7.82529804693974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CO"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s-CO" sz="1400">
          <a:solidFill>
            <a:schemeClr val="tx1"/>
          </a:solidFill>
          <a:latin typeface="+mn-lt"/>
        </a:defRPr>
      </a:pPr>
      <a:endParaRPr lang="es-CO"/>
    </a:p>
  </c:txPr>
  <c:externalData r:id="rId3">
    <c:autoUpdate val="0"/>
  </c:externalData>
  <c:userShapes r:id="rId4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Concentración anual promedio de PM10 y población en 2015 en (𝝁𝒈/𝒎𝟑)</a:t>
            </a:r>
          </a:p>
        </c:rich>
      </c:tx>
      <c:layout>
        <c:manualLayout>
          <c:xMode val="edge"/>
          <c:yMode val="edge"/>
          <c:x val="0.23246169485798304"/>
          <c:y val="2.25917028731106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6458812246591337E-2"/>
          <c:y val="0.10295916995485083"/>
          <c:w val="0.91581564712428876"/>
          <c:h val="0.78937930656405531"/>
        </c:manualLayout>
      </c:layout>
      <c:bubbleChart>
        <c:varyColors val="0"/>
        <c:ser>
          <c:idx val="4"/>
          <c:order val="0"/>
          <c:tx>
            <c:strRef>
              <c:f>Hoja1!$D$1</c:f>
              <c:strCache>
                <c:ptCount val="1"/>
                <c:pt idx="0">
                  <c:v>Todos</c:v>
                </c:pt>
              </c:strCache>
            </c:strRef>
          </c:tx>
          <c:invertIfNegative val="0"/>
          <c:xVal>
            <c:numRef>
              <c:f>Hoja1!$F$2:$F$79</c:f>
              <c:numCache>
                <c:formatCode>General</c:formatCode>
                <c:ptCount val="7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</c:numCache>
            </c:numRef>
          </c:xVal>
          <c:yVal>
            <c:numRef>
              <c:f>Hoja1!$D$2:$D$79</c:f>
              <c:numCache>
                <c:formatCode>0.0</c:formatCode>
                <c:ptCount val="78"/>
                <c:pt idx="0">
                  <c:v>95.9</c:v>
                </c:pt>
                <c:pt idx="1">
                  <c:v>91.3</c:v>
                </c:pt>
                <c:pt idx="2">
                  <c:v>87.4</c:v>
                </c:pt>
                <c:pt idx="3">
                  <c:v>81.3</c:v>
                </c:pt>
                <c:pt idx="4">
                  <c:v>79.7</c:v>
                </c:pt>
                <c:pt idx="5">
                  <c:v>77.5</c:v>
                </c:pt>
                <c:pt idx="6">
                  <c:v>68.7</c:v>
                </c:pt>
                <c:pt idx="7">
                  <c:v>68</c:v>
                </c:pt>
                <c:pt idx="8">
                  <c:v>65.2</c:v>
                </c:pt>
                <c:pt idx="9">
                  <c:v>61.9</c:v>
                </c:pt>
                <c:pt idx="10">
                  <c:v>56.3</c:v>
                </c:pt>
                <c:pt idx="11">
                  <c:v>54.9</c:v>
                </c:pt>
                <c:pt idx="12">
                  <c:v>53.2</c:v>
                </c:pt>
                <c:pt idx="13">
                  <c:v>53.160000000000004</c:v>
                </c:pt>
                <c:pt idx="14">
                  <c:v>53</c:v>
                </c:pt>
                <c:pt idx="15">
                  <c:v>52.8</c:v>
                </c:pt>
                <c:pt idx="16">
                  <c:v>50.433333333333337</c:v>
                </c:pt>
                <c:pt idx="17">
                  <c:v>50.4</c:v>
                </c:pt>
                <c:pt idx="18">
                  <c:v>49</c:v>
                </c:pt>
                <c:pt idx="19">
                  <c:v>49</c:v>
                </c:pt>
                <c:pt idx="20">
                  <c:v>48.5</c:v>
                </c:pt>
                <c:pt idx="21">
                  <c:v>48.333333333333336</c:v>
                </c:pt>
                <c:pt idx="22">
                  <c:v>48.1</c:v>
                </c:pt>
                <c:pt idx="23">
                  <c:v>46.7</c:v>
                </c:pt>
                <c:pt idx="24">
                  <c:v>45.7</c:v>
                </c:pt>
                <c:pt idx="25">
                  <c:v>45.5</c:v>
                </c:pt>
                <c:pt idx="26">
                  <c:v>45.1</c:v>
                </c:pt>
                <c:pt idx="27">
                  <c:v>45</c:v>
                </c:pt>
                <c:pt idx="28">
                  <c:v>44.78</c:v>
                </c:pt>
                <c:pt idx="29">
                  <c:v>44.5</c:v>
                </c:pt>
                <c:pt idx="30">
                  <c:v>44.5</c:v>
                </c:pt>
                <c:pt idx="31">
                  <c:v>44</c:v>
                </c:pt>
                <c:pt idx="32">
                  <c:v>43.65</c:v>
                </c:pt>
                <c:pt idx="33">
                  <c:v>43.5</c:v>
                </c:pt>
                <c:pt idx="34">
                  <c:v>43.5</c:v>
                </c:pt>
                <c:pt idx="35">
                  <c:v>43.454545454545446</c:v>
                </c:pt>
                <c:pt idx="36">
                  <c:v>42.4</c:v>
                </c:pt>
                <c:pt idx="37">
                  <c:v>41.6</c:v>
                </c:pt>
                <c:pt idx="38">
                  <c:v>41.04</c:v>
                </c:pt>
                <c:pt idx="39">
                  <c:v>40.625</c:v>
                </c:pt>
                <c:pt idx="40">
                  <c:v>40.4</c:v>
                </c:pt>
                <c:pt idx="41">
                  <c:v>39.200000000000003</c:v>
                </c:pt>
                <c:pt idx="42">
                  <c:v>38.700000000000003</c:v>
                </c:pt>
                <c:pt idx="43">
                  <c:v>38.6</c:v>
                </c:pt>
                <c:pt idx="44">
                  <c:v>38.5</c:v>
                </c:pt>
                <c:pt idx="45">
                  <c:v>38.299999999999997</c:v>
                </c:pt>
                <c:pt idx="46">
                  <c:v>38.200000000000003</c:v>
                </c:pt>
                <c:pt idx="47">
                  <c:v>38.200000000000003</c:v>
                </c:pt>
                <c:pt idx="48">
                  <c:v>37</c:v>
                </c:pt>
                <c:pt idx="49">
                  <c:v>37</c:v>
                </c:pt>
                <c:pt idx="50">
                  <c:v>34.700000000000003</c:v>
                </c:pt>
                <c:pt idx="51">
                  <c:v>34.6</c:v>
                </c:pt>
                <c:pt idx="52">
                  <c:v>33.5</c:v>
                </c:pt>
                <c:pt idx="53">
                  <c:v>32.9</c:v>
                </c:pt>
                <c:pt idx="54">
                  <c:v>32.875</c:v>
                </c:pt>
                <c:pt idx="55">
                  <c:v>31.2</c:v>
                </c:pt>
                <c:pt idx="56">
                  <c:v>30.3</c:v>
                </c:pt>
                <c:pt idx="57">
                  <c:v>30.2</c:v>
                </c:pt>
                <c:pt idx="58">
                  <c:v>30.1</c:v>
                </c:pt>
                <c:pt idx="59">
                  <c:v>29.200000000000003</c:v>
                </c:pt>
                <c:pt idx="60">
                  <c:v>29.1</c:v>
                </c:pt>
                <c:pt idx="61">
                  <c:v>27.4</c:v>
                </c:pt>
                <c:pt idx="62">
                  <c:v>27.2</c:v>
                </c:pt>
                <c:pt idx="63">
                  <c:v>26.8</c:v>
                </c:pt>
                <c:pt idx="64">
                  <c:v>26.5</c:v>
                </c:pt>
                <c:pt idx="65">
                  <c:v>26.2</c:v>
                </c:pt>
                <c:pt idx="66">
                  <c:v>26</c:v>
                </c:pt>
                <c:pt idx="67">
                  <c:v>25.4</c:v>
                </c:pt>
                <c:pt idx="68">
                  <c:v>25.25</c:v>
                </c:pt>
                <c:pt idx="69">
                  <c:v>25</c:v>
                </c:pt>
                <c:pt idx="70">
                  <c:v>24.9</c:v>
                </c:pt>
                <c:pt idx="71">
                  <c:v>23.2</c:v>
                </c:pt>
                <c:pt idx="72">
                  <c:v>22.3</c:v>
                </c:pt>
                <c:pt idx="73">
                  <c:v>22.1</c:v>
                </c:pt>
                <c:pt idx="74">
                  <c:v>21.8</c:v>
                </c:pt>
                <c:pt idx="75">
                  <c:v>20</c:v>
                </c:pt>
                <c:pt idx="76">
                  <c:v>20</c:v>
                </c:pt>
                <c:pt idx="77">
                  <c:v>18.899999999999999</c:v>
                </c:pt>
              </c:numCache>
            </c:numRef>
          </c:yVal>
          <c:bubbleSize>
            <c:numRef>
              <c:f>Hoja1!$E$2:$E$79</c:f>
              <c:numCache>
                <c:formatCode>General</c:formatCode>
                <c:ptCount val="78"/>
                <c:pt idx="0">
                  <c:v>45678</c:v>
                </c:pt>
                <c:pt idx="1">
                  <c:v>16189</c:v>
                </c:pt>
                <c:pt idx="2">
                  <c:v>19815</c:v>
                </c:pt>
                <c:pt idx="3">
                  <c:v>13588</c:v>
                </c:pt>
                <c:pt idx="4">
                  <c:v>117156</c:v>
                </c:pt>
                <c:pt idx="5">
                  <c:v>13488</c:v>
                </c:pt>
                <c:pt idx="6">
                  <c:v>38412</c:v>
                </c:pt>
                <c:pt idx="7">
                  <c:v>93545</c:v>
                </c:pt>
                <c:pt idx="8">
                  <c:v>26769</c:v>
                </c:pt>
                <c:pt idx="9">
                  <c:v>650011</c:v>
                </c:pt>
                <c:pt idx="10">
                  <c:v>56875</c:v>
                </c:pt>
                <c:pt idx="11">
                  <c:v>8801</c:v>
                </c:pt>
                <c:pt idx="12">
                  <c:v>18613</c:v>
                </c:pt>
                <c:pt idx="13">
                  <c:v>2464322</c:v>
                </c:pt>
                <c:pt idx="14">
                  <c:v>22361</c:v>
                </c:pt>
                <c:pt idx="15">
                  <c:v>511262</c:v>
                </c:pt>
                <c:pt idx="16">
                  <c:v>22832</c:v>
                </c:pt>
                <c:pt idx="17">
                  <c:v>54240</c:v>
                </c:pt>
                <c:pt idx="18">
                  <c:v>13453</c:v>
                </c:pt>
                <c:pt idx="19">
                  <c:v>17642</c:v>
                </c:pt>
                <c:pt idx="20">
                  <c:v>24916</c:v>
                </c:pt>
                <c:pt idx="21">
                  <c:v>483865</c:v>
                </c:pt>
                <c:pt idx="22">
                  <c:v>62348</c:v>
                </c:pt>
                <c:pt idx="23">
                  <c:v>39718</c:v>
                </c:pt>
                <c:pt idx="24">
                  <c:v>267851</c:v>
                </c:pt>
                <c:pt idx="25">
                  <c:v>455865</c:v>
                </c:pt>
                <c:pt idx="26">
                  <c:v>77847</c:v>
                </c:pt>
                <c:pt idx="27">
                  <c:v>265407</c:v>
                </c:pt>
                <c:pt idx="28">
                  <c:v>34619</c:v>
                </c:pt>
                <c:pt idx="29">
                  <c:v>527913</c:v>
                </c:pt>
                <c:pt idx="30">
                  <c:v>20653</c:v>
                </c:pt>
                <c:pt idx="31">
                  <c:v>104331</c:v>
                </c:pt>
                <c:pt idx="32">
                  <c:v>26606</c:v>
                </c:pt>
                <c:pt idx="33">
                  <c:v>75350</c:v>
                </c:pt>
                <c:pt idx="34">
                  <c:v>77627</c:v>
                </c:pt>
                <c:pt idx="35">
                  <c:v>7878783</c:v>
                </c:pt>
                <c:pt idx="36">
                  <c:v>24549</c:v>
                </c:pt>
                <c:pt idx="37">
                  <c:v>19650</c:v>
                </c:pt>
                <c:pt idx="38">
                  <c:v>22282</c:v>
                </c:pt>
                <c:pt idx="39">
                  <c:v>2369821</c:v>
                </c:pt>
                <c:pt idx="40">
                  <c:v>122347</c:v>
                </c:pt>
                <c:pt idx="41">
                  <c:v>37327</c:v>
                </c:pt>
                <c:pt idx="42">
                  <c:v>27527</c:v>
                </c:pt>
                <c:pt idx="43">
                  <c:v>12515</c:v>
                </c:pt>
                <c:pt idx="44">
                  <c:v>198877</c:v>
                </c:pt>
                <c:pt idx="45">
                  <c:v>113295</c:v>
                </c:pt>
                <c:pt idx="46">
                  <c:v>45814</c:v>
                </c:pt>
                <c:pt idx="47">
                  <c:v>5110</c:v>
                </c:pt>
                <c:pt idx="48">
                  <c:v>5906</c:v>
                </c:pt>
                <c:pt idx="49">
                  <c:v>72230</c:v>
                </c:pt>
                <c:pt idx="50">
                  <c:v>33254</c:v>
                </c:pt>
                <c:pt idx="51">
                  <c:v>453215</c:v>
                </c:pt>
                <c:pt idx="52">
                  <c:v>396075</c:v>
                </c:pt>
                <c:pt idx="53">
                  <c:v>553524</c:v>
                </c:pt>
                <c:pt idx="54">
                  <c:v>441301</c:v>
                </c:pt>
                <c:pt idx="55">
                  <c:v>50829</c:v>
                </c:pt>
                <c:pt idx="56">
                  <c:v>6226</c:v>
                </c:pt>
                <c:pt idx="57">
                  <c:v>70169</c:v>
                </c:pt>
                <c:pt idx="58">
                  <c:v>469612</c:v>
                </c:pt>
                <c:pt idx="59">
                  <c:v>82750</c:v>
                </c:pt>
                <c:pt idx="60">
                  <c:v>112168</c:v>
                </c:pt>
                <c:pt idx="61">
                  <c:v>6174</c:v>
                </c:pt>
                <c:pt idx="62">
                  <c:v>27120</c:v>
                </c:pt>
                <c:pt idx="63">
                  <c:v>50052</c:v>
                </c:pt>
                <c:pt idx="64">
                  <c:v>14732</c:v>
                </c:pt>
                <c:pt idx="65">
                  <c:v>30738</c:v>
                </c:pt>
                <c:pt idx="66">
                  <c:v>18654</c:v>
                </c:pt>
                <c:pt idx="67">
                  <c:v>296683</c:v>
                </c:pt>
                <c:pt idx="68">
                  <c:v>120249</c:v>
                </c:pt>
                <c:pt idx="69">
                  <c:v>8946</c:v>
                </c:pt>
                <c:pt idx="70">
                  <c:v>47797</c:v>
                </c:pt>
                <c:pt idx="71">
                  <c:v>32037</c:v>
                </c:pt>
                <c:pt idx="72">
                  <c:v>277540</c:v>
                </c:pt>
                <c:pt idx="73">
                  <c:v>342117</c:v>
                </c:pt>
                <c:pt idx="74">
                  <c:v>7030</c:v>
                </c:pt>
                <c:pt idx="75">
                  <c:v>4210</c:v>
                </c:pt>
                <c:pt idx="76">
                  <c:v>439993</c:v>
                </c:pt>
                <c:pt idx="77">
                  <c:v>6197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4CBE-4FC1-9041-20ED96D160C6}"/>
            </c:ext>
          </c:extLst>
        </c:ser>
        <c:ser>
          <c:idx val="3"/>
          <c:order val="1"/>
          <c:tx>
            <c:strRef>
              <c:f>Hoja1!$J$1</c:f>
              <c:strCache>
                <c:ptCount val="1"/>
                <c:pt idx="0">
                  <c:v>C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BE-4FC1-9041-20ED96D160C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BE-4FC1-9041-20ED96D160C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BE-4FC1-9041-20ED96D160C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CBE-4FC1-9041-20ED96D160C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CBE-4FC1-9041-20ED96D160C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CBE-4FC1-9041-20ED96D160C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CBE-4FC1-9041-20ED96D160C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CBE-4FC1-9041-20ED96D160C6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CBE-4FC1-9041-20ED96D160C6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CBE-4FC1-9041-20ED96D160C6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CBE-4FC1-9041-20ED96D160C6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CBE-4FC1-9041-20ED96D160C6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CBE-4FC1-9041-20ED96D160C6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CBE-4FC1-9041-20ED96D160C6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CBE-4FC1-9041-20ED96D160C6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CBE-4FC1-9041-20ED96D160C6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CBE-4FC1-9041-20ED96D160C6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CBE-4FC1-9041-20ED96D160C6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CBE-4FC1-9041-20ED96D160C6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CBE-4FC1-9041-20ED96D160C6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CBE-4FC1-9041-20ED96D160C6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CBE-4FC1-9041-20ED96D160C6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CBE-4FC1-9041-20ED96D160C6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CBE-4FC1-9041-20ED96D160C6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CBE-4FC1-9041-20ED96D160C6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CBE-4FC1-9041-20ED96D160C6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CBE-4FC1-9041-20ED96D160C6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4CBE-4FC1-9041-20ED96D160C6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4CBE-4FC1-9041-20ED96D160C6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4CBE-4FC1-9041-20ED96D160C6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4CBE-4FC1-9041-20ED96D160C6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4CBE-4FC1-9041-20ED96D160C6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4CBE-4FC1-9041-20ED96D160C6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4CBE-4FC1-9041-20ED96D160C6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4CBE-4FC1-9041-20ED96D160C6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4CBE-4FC1-9041-20ED96D160C6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4CBE-4FC1-9041-20ED96D160C6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4CBE-4FC1-9041-20ED96D160C6}"/>
                </c:ext>
              </c:extLst>
            </c:dLbl>
            <c:dLbl>
              <c:idx val="38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4CBE-4FC1-9041-20ED96D160C6}"/>
                </c:ext>
              </c:extLst>
            </c:dLbl>
            <c:dLbl>
              <c:idx val="39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4CBE-4FC1-9041-20ED96D160C6}"/>
                </c:ext>
              </c:extLst>
            </c:dLbl>
            <c:dLbl>
              <c:idx val="4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4CBE-4FC1-9041-20ED96D160C6}"/>
                </c:ext>
              </c:extLst>
            </c:dLbl>
            <c:dLbl>
              <c:idx val="4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4CBE-4FC1-9041-20ED96D160C6}"/>
                </c:ext>
              </c:extLst>
            </c:dLbl>
            <c:dLbl>
              <c:idx val="4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4CBE-4FC1-9041-20ED96D160C6}"/>
                </c:ext>
              </c:extLst>
            </c:dLbl>
            <c:dLbl>
              <c:idx val="4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4CBE-4FC1-9041-20ED96D160C6}"/>
                </c:ext>
              </c:extLst>
            </c:dLbl>
            <c:dLbl>
              <c:idx val="44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4CBE-4FC1-9041-20ED96D160C6}"/>
                </c:ext>
              </c:extLst>
            </c:dLbl>
            <c:dLbl>
              <c:idx val="45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4CBE-4FC1-9041-20ED96D160C6}"/>
                </c:ext>
              </c:extLst>
            </c:dLbl>
            <c:dLbl>
              <c:idx val="46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4CBE-4FC1-9041-20ED96D160C6}"/>
                </c:ext>
              </c:extLst>
            </c:dLbl>
            <c:dLbl>
              <c:idx val="47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4CBE-4FC1-9041-20ED96D160C6}"/>
                </c:ext>
              </c:extLst>
            </c:dLbl>
            <c:dLbl>
              <c:idx val="48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4CBE-4FC1-9041-20ED96D160C6}"/>
                </c:ext>
              </c:extLst>
            </c:dLbl>
            <c:dLbl>
              <c:idx val="49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4CBE-4FC1-9041-20ED96D160C6}"/>
                </c:ext>
              </c:extLst>
            </c:dLbl>
            <c:dLbl>
              <c:idx val="5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4CBE-4FC1-9041-20ED96D160C6}"/>
                </c:ext>
              </c:extLst>
            </c:dLbl>
            <c:dLbl>
              <c:idx val="5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4CBE-4FC1-9041-20ED96D160C6}"/>
                </c:ext>
              </c:extLst>
            </c:dLbl>
            <c:dLbl>
              <c:idx val="5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4CBE-4FC1-9041-20ED96D160C6}"/>
                </c:ext>
              </c:extLst>
            </c:dLbl>
            <c:dLbl>
              <c:idx val="5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4CBE-4FC1-9041-20ED96D160C6}"/>
                </c:ext>
              </c:extLst>
            </c:dLbl>
            <c:dLbl>
              <c:idx val="54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4CBE-4FC1-9041-20ED96D160C6}"/>
                </c:ext>
              </c:extLst>
            </c:dLbl>
            <c:dLbl>
              <c:idx val="55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4CBE-4FC1-9041-20ED96D160C6}"/>
                </c:ext>
              </c:extLst>
            </c:dLbl>
            <c:dLbl>
              <c:idx val="56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4CBE-4FC1-9041-20ED96D160C6}"/>
                </c:ext>
              </c:extLst>
            </c:dLbl>
            <c:dLbl>
              <c:idx val="57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4CBE-4FC1-9041-20ED96D160C6}"/>
                </c:ext>
              </c:extLst>
            </c:dLbl>
            <c:dLbl>
              <c:idx val="58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4CBE-4FC1-9041-20ED96D160C6}"/>
                </c:ext>
              </c:extLst>
            </c:dLbl>
            <c:dLbl>
              <c:idx val="59"/>
              <c:layout>
                <c:manualLayout>
                  <c:x val="-0.12186140459013736"/>
                  <c:y val="5.2481489889636183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Mosquera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4CBE-4FC1-9041-20ED96D160C6}"/>
                </c:ext>
              </c:extLst>
            </c:dLbl>
            <c:dLbl>
              <c:idx val="60"/>
              <c:layout>
                <c:manualLayout>
                  <c:x val="-0.12405725156001975"/>
                  <c:y val="9.769678986895530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Caucasia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4CBE-4FC1-9041-20ED96D160C6}"/>
                </c:ext>
              </c:extLst>
            </c:dLbl>
            <c:dLbl>
              <c:idx val="6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4CBE-4FC1-9041-20ED96D160C6}"/>
                </c:ext>
              </c:extLst>
            </c:dLbl>
            <c:dLbl>
              <c:idx val="6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4CBE-4FC1-9041-20ED96D160C6}"/>
                </c:ext>
              </c:extLst>
            </c:dLbl>
            <c:dLbl>
              <c:idx val="63"/>
              <c:layout>
                <c:manualLayout>
                  <c:x val="-0.13250666973299013"/>
                  <c:y val="0.1295955627760906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Barbosa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4CBE-4FC1-9041-20ED96D160C6}"/>
                </c:ext>
              </c:extLst>
            </c:dLbl>
            <c:dLbl>
              <c:idx val="6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4CBE-4FC1-9041-20ED96D160C6}"/>
                </c:ext>
              </c:extLst>
            </c:dLbl>
            <c:dLbl>
              <c:idx val="65"/>
              <c:layout>
                <c:manualLayout>
                  <c:x val="-0.15122995691077451"/>
                  <c:y val="0.1675369173583310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Zaragoza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4CBE-4FC1-9041-20ED96D160C6}"/>
                </c:ext>
              </c:extLst>
            </c:dLbl>
            <c:dLbl>
              <c:idx val="6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4CBE-4FC1-9041-20ED96D160C6}"/>
                </c:ext>
              </c:extLst>
            </c:dLbl>
            <c:dLbl>
              <c:idx val="67"/>
              <c:layout>
                <c:manualLayout>
                  <c:x val="2.3093059633162289E-2"/>
                  <c:y val="-0.1526230898384857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Armenia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4CBE-4FC1-9041-20ED96D160C6}"/>
                </c:ext>
              </c:extLst>
            </c:dLbl>
            <c:dLbl>
              <c:idx val="68"/>
              <c:layout>
                <c:manualLayout>
                  <c:x val="1.2001814338241223E-2"/>
                  <c:y val="-0.10036637185637991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Rionegro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4CBE-4FC1-9041-20ED96D160C6}"/>
                </c:ext>
              </c:extLst>
            </c:dLbl>
            <c:dLbl>
              <c:idx val="6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4CBE-4FC1-9041-20ED96D160C6}"/>
                </c:ext>
              </c:extLst>
            </c:dLbl>
            <c:dLbl>
              <c:idx val="7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4CBE-4FC1-9041-20ED96D160C6}"/>
                </c:ext>
              </c:extLst>
            </c:dLbl>
            <c:dLbl>
              <c:idx val="7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4CBE-4FC1-9041-20ED96D160C6}"/>
                </c:ext>
              </c:extLst>
            </c:dLbl>
            <c:dLbl>
              <c:idx val="72"/>
              <c:layout>
                <c:manualLayout>
                  <c:x val="-0.10569898167359741"/>
                  <c:y val="3.6219357254091339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Popayán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4CBE-4FC1-9041-20ED96D160C6}"/>
                </c:ext>
              </c:extLst>
            </c:dLbl>
            <c:dLbl>
              <c:idx val="73"/>
              <c:layout>
                <c:manualLayout>
                  <c:x val="-9.6895016017154417E-2"/>
                  <c:y val="6.854894276303474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Neiva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4CBE-4FC1-9041-20ED96D160C6}"/>
                </c:ext>
              </c:extLst>
            </c:dLbl>
            <c:dLbl>
              <c:idx val="7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4CBE-4FC1-9041-20ED96D160C6}"/>
                </c:ext>
              </c:extLst>
            </c:dLbl>
            <c:dLbl>
              <c:idx val="7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4CBE-4FC1-9041-20ED96D160C6}"/>
                </c:ext>
              </c:extLst>
            </c:dLbl>
            <c:dLbl>
              <c:idx val="76"/>
              <c:layout>
                <c:manualLayout>
                  <c:x val="-0.11010100472946684"/>
                  <c:y val="0.1202935752399001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Pasto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4CBE-4FC1-9041-20ED96D160C6}"/>
                </c:ext>
              </c:extLst>
            </c:dLbl>
            <c:dLbl>
              <c:idx val="7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4CBE-4FC1-9041-20ED96D160C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Hoja1!$F$2:$F$79</c:f>
              <c:numCache>
                <c:formatCode>General</c:formatCode>
                <c:ptCount val="7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</c:numCache>
            </c:numRef>
          </c:xVal>
          <c:yVal>
            <c:numRef>
              <c:f>Hoja1!$J$2:$J$79</c:f>
              <c:numCache>
                <c:formatCode>General</c:formatCode>
                <c:ptCount val="78"/>
                <c:pt idx="59">
                  <c:v>29.200000000000003</c:v>
                </c:pt>
                <c:pt idx="60">
                  <c:v>29.1</c:v>
                </c:pt>
                <c:pt idx="61">
                  <c:v>27.4</c:v>
                </c:pt>
                <c:pt idx="62">
                  <c:v>27.2</c:v>
                </c:pt>
                <c:pt idx="63">
                  <c:v>26.8</c:v>
                </c:pt>
                <c:pt idx="64">
                  <c:v>26.5</c:v>
                </c:pt>
                <c:pt idx="65">
                  <c:v>26.2</c:v>
                </c:pt>
                <c:pt idx="66">
                  <c:v>26</c:v>
                </c:pt>
                <c:pt idx="67">
                  <c:v>25.4</c:v>
                </c:pt>
                <c:pt idx="68">
                  <c:v>25.25</c:v>
                </c:pt>
                <c:pt idx="69">
                  <c:v>25</c:v>
                </c:pt>
                <c:pt idx="70">
                  <c:v>24.9</c:v>
                </c:pt>
                <c:pt idx="71">
                  <c:v>23.2</c:v>
                </c:pt>
                <c:pt idx="72">
                  <c:v>22.3</c:v>
                </c:pt>
                <c:pt idx="73">
                  <c:v>22.1</c:v>
                </c:pt>
                <c:pt idx="74">
                  <c:v>21.8</c:v>
                </c:pt>
                <c:pt idx="75">
                  <c:v>20</c:v>
                </c:pt>
                <c:pt idx="76">
                  <c:v>20</c:v>
                </c:pt>
                <c:pt idx="77">
                  <c:v>18.899999999999999</c:v>
                </c:pt>
              </c:numCache>
            </c:numRef>
          </c:yVal>
          <c:bubbleSize>
            <c:numRef>
              <c:f>Hoja1!$E$2:$E$79</c:f>
              <c:numCache>
                <c:formatCode>General</c:formatCode>
                <c:ptCount val="78"/>
                <c:pt idx="0">
                  <c:v>45678</c:v>
                </c:pt>
                <c:pt idx="1">
                  <c:v>16189</c:v>
                </c:pt>
                <c:pt idx="2">
                  <c:v>19815</c:v>
                </c:pt>
                <c:pt idx="3">
                  <c:v>13588</c:v>
                </c:pt>
                <c:pt idx="4">
                  <c:v>117156</c:v>
                </c:pt>
                <c:pt idx="5">
                  <c:v>13488</c:v>
                </c:pt>
                <c:pt idx="6">
                  <c:v>38412</c:v>
                </c:pt>
                <c:pt idx="7">
                  <c:v>93545</c:v>
                </c:pt>
                <c:pt idx="8">
                  <c:v>26769</c:v>
                </c:pt>
                <c:pt idx="9">
                  <c:v>650011</c:v>
                </c:pt>
                <c:pt idx="10">
                  <c:v>56875</c:v>
                </c:pt>
                <c:pt idx="11">
                  <c:v>8801</c:v>
                </c:pt>
                <c:pt idx="12">
                  <c:v>18613</c:v>
                </c:pt>
                <c:pt idx="13">
                  <c:v>2464322</c:v>
                </c:pt>
                <c:pt idx="14">
                  <c:v>22361</c:v>
                </c:pt>
                <c:pt idx="15">
                  <c:v>511262</c:v>
                </c:pt>
                <c:pt idx="16">
                  <c:v>22832</c:v>
                </c:pt>
                <c:pt idx="17">
                  <c:v>54240</c:v>
                </c:pt>
                <c:pt idx="18">
                  <c:v>13453</c:v>
                </c:pt>
                <c:pt idx="19">
                  <c:v>17642</c:v>
                </c:pt>
                <c:pt idx="20">
                  <c:v>24916</c:v>
                </c:pt>
                <c:pt idx="21">
                  <c:v>483865</c:v>
                </c:pt>
                <c:pt idx="22">
                  <c:v>62348</c:v>
                </c:pt>
                <c:pt idx="23">
                  <c:v>39718</c:v>
                </c:pt>
                <c:pt idx="24">
                  <c:v>267851</c:v>
                </c:pt>
                <c:pt idx="25">
                  <c:v>455865</c:v>
                </c:pt>
                <c:pt idx="26">
                  <c:v>77847</c:v>
                </c:pt>
                <c:pt idx="27">
                  <c:v>265407</c:v>
                </c:pt>
                <c:pt idx="28">
                  <c:v>34619</c:v>
                </c:pt>
                <c:pt idx="29">
                  <c:v>527913</c:v>
                </c:pt>
                <c:pt idx="30">
                  <c:v>20653</c:v>
                </c:pt>
                <c:pt idx="31">
                  <c:v>104331</c:v>
                </c:pt>
                <c:pt idx="32">
                  <c:v>26606</c:v>
                </c:pt>
                <c:pt idx="33">
                  <c:v>75350</c:v>
                </c:pt>
                <c:pt idx="34">
                  <c:v>77627</c:v>
                </c:pt>
                <c:pt idx="35">
                  <c:v>7878783</c:v>
                </c:pt>
                <c:pt idx="36">
                  <c:v>24549</c:v>
                </c:pt>
                <c:pt idx="37">
                  <c:v>19650</c:v>
                </c:pt>
                <c:pt idx="38">
                  <c:v>22282</c:v>
                </c:pt>
                <c:pt idx="39">
                  <c:v>2369821</c:v>
                </c:pt>
                <c:pt idx="40">
                  <c:v>122347</c:v>
                </c:pt>
                <c:pt idx="41">
                  <c:v>37327</c:v>
                </c:pt>
                <c:pt idx="42">
                  <c:v>27527</c:v>
                </c:pt>
                <c:pt idx="43">
                  <c:v>12515</c:v>
                </c:pt>
                <c:pt idx="44">
                  <c:v>198877</c:v>
                </c:pt>
                <c:pt idx="45">
                  <c:v>113295</c:v>
                </c:pt>
                <c:pt idx="46">
                  <c:v>45814</c:v>
                </c:pt>
                <c:pt idx="47">
                  <c:v>5110</c:v>
                </c:pt>
                <c:pt idx="48">
                  <c:v>5906</c:v>
                </c:pt>
                <c:pt idx="49">
                  <c:v>72230</c:v>
                </c:pt>
                <c:pt idx="50">
                  <c:v>33254</c:v>
                </c:pt>
                <c:pt idx="51">
                  <c:v>453215</c:v>
                </c:pt>
                <c:pt idx="52">
                  <c:v>396075</c:v>
                </c:pt>
                <c:pt idx="53">
                  <c:v>553524</c:v>
                </c:pt>
                <c:pt idx="54">
                  <c:v>441301</c:v>
                </c:pt>
                <c:pt idx="55">
                  <c:v>50829</c:v>
                </c:pt>
                <c:pt idx="56">
                  <c:v>6226</c:v>
                </c:pt>
                <c:pt idx="57">
                  <c:v>70169</c:v>
                </c:pt>
                <c:pt idx="58">
                  <c:v>469612</c:v>
                </c:pt>
                <c:pt idx="59">
                  <c:v>82750</c:v>
                </c:pt>
                <c:pt idx="60">
                  <c:v>112168</c:v>
                </c:pt>
                <c:pt idx="61">
                  <c:v>6174</c:v>
                </c:pt>
                <c:pt idx="62">
                  <c:v>27120</c:v>
                </c:pt>
                <c:pt idx="63">
                  <c:v>50052</c:v>
                </c:pt>
                <c:pt idx="64">
                  <c:v>14732</c:v>
                </c:pt>
                <c:pt idx="65">
                  <c:v>30738</c:v>
                </c:pt>
                <c:pt idx="66">
                  <c:v>18654</c:v>
                </c:pt>
                <c:pt idx="67">
                  <c:v>296683</c:v>
                </c:pt>
                <c:pt idx="68">
                  <c:v>120249</c:v>
                </c:pt>
                <c:pt idx="69">
                  <c:v>8946</c:v>
                </c:pt>
                <c:pt idx="70">
                  <c:v>47797</c:v>
                </c:pt>
                <c:pt idx="71">
                  <c:v>32037</c:v>
                </c:pt>
                <c:pt idx="72">
                  <c:v>277540</c:v>
                </c:pt>
                <c:pt idx="73">
                  <c:v>342117</c:v>
                </c:pt>
                <c:pt idx="74">
                  <c:v>7030</c:v>
                </c:pt>
                <c:pt idx="75">
                  <c:v>4210</c:v>
                </c:pt>
                <c:pt idx="76">
                  <c:v>439993</c:v>
                </c:pt>
                <c:pt idx="77">
                  <c:v>6197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F-4CBE-4FC1-9041-20ED96D160C6}"/>
            </c:ext>
          </c:extLst>
        </c:ser>
        <c:ser>
          <c:idx val="1"/>
          <c:order val="2"/>
          <c:tx>
            <c:strRef>
              <c:f>Hoja1!$I$1</c:f>
              <c:strCache>
                <c:ptCount val="1"/>
                <c:pt idx="0">
                  <c:v>B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0-4CBE-4FC1-9041-20ED96D160C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4CBE-4FC1-9041-20ED96D160C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2-4CBE-4FC1-9041-20ED96D160C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3-4CBE-4FC1-9041-20ED96D160C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4-4CBE-4FC1-9041-20ED96D160C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4CBE-4FC1-9041-20ED96D160C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6-4CBE-4FC1-9041-20ED96D160C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4CBE-4FC1-9041-20ED96D160C6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8-4CBE-4FC1-9041-20ED96D160C6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4CBE-4FC1-9041-20ED96D160C6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4CBE-4FC1-9041-20ED96D160C6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B-4CBE-4FC1-9041-20ED96D160C6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4CBE-4FC1-9041-20ED96D160C6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D-4CBE-4FC1-9041-20ED96D160C6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E-4CBE-4FC1-9041-20ED96D160C6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F-4CBE-4FC1-9041-20ED96D160C6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0-4CBE-4FC1-9041-20ED96D160C6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1-4CBE-4FC1-9041-20ED96D160C6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2-4CBE-4FC1-9041-20ED96D160C6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3-4CBE-4FC1-9041-20ED96D160C6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4-4CBE-4FC1-9041-20ED96D160C6}"/>
                </c:ext>
              </c:extLst>
            </c:dLbl>
            <c:dLbl>
              <c:idx val="21"/>
              <c:layout>
                <c:manualLayout>
                  <c:x val="-6.0999756861937593E-2"/>
                  <c:y val="-0.1230142363305585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Santa Marta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5-4CBE-4FC1-9041-20ED96D160C6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6-4CBE-4FC1-9041-20ED96D160C6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7-4CBE-4FC1-9041-20ED96D160C6}"/>
                </c:ext>
              </c:extLst>
            </c:dLbl>
            <c:dLbl>
              <c:idx val="24"/>
              <c:layout>
                <c:manualLayout>
                  <c:x val="3.0565741036256339E-2"/>
                  <c:y val="-0.11063047623258832"/>
                </c:manualLayout>
              </c:layout>
              <c:tx>
                <c:rich>
                  <a:bodyPr/>
                  <a:lstStyle/>
                  <a:p>
                    <a:r>
                      <a:rPr lang="en-US" sz="1100" b="0" i="0" u="none" strike="noStrike" baseline="0" dirty="0" err="1">
                        <a:effectLst/>
                      </a:rPr>
                      <a:t>Itagüí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8-4CBE-4FC1-9041-20ED96D160C6}"/>
                </c:ext>
              </c:extLst>
            </c:dLbl>
            <c:dLbl>
              <c:idx val="25"/>
              <c:layout>
                <c:manualLayout>
                  <c:x val="3.2968788971069187E-3"/>
                  <c:y val="-5.823322718536612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Bello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9-4CBE-4FC1-9041-20ED96D160C6}"/>
                </c:ext>
              </c:extLst>
            </c:dLbl>
            <c:dLbl>
              <c:idx val="26"/>
              <c:layout>
                <c:manualLayout>
                  <c:x val="-0.11598318126441472"/>
                  <c:y val="0.1534549683565730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Caldas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A-4CBE-4FC1-9041-20ED96D160C6}"/>
                </c:ext>
              </c:extLst>
            </c:dLbl>
            <c:dLbl>
              <c:idx val="27"/>
              <c:layout>
                <c:manualLayout>
                  <c:x val="-0.18057983327999522"/>
                  <c:y val="0.20511888483086091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Floridablanca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B-4CBE-4FC1-9041-20ED96D160C6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C-4CBE-4FC1-9041-20ED96D160C6}"/>
                </c:ext>
              </c:extLst>
            </c:dLbl>
            <c:dLbl>
              <c:idx val="29"/>
              <c:layout>
                <c:manualLayout>
                  <c:x val="-0.18162369672898668"/>
                  <c:y val="0.2595982336287027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Bucaramanga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D-4CBE-4FC1-9041-20ED96D160C6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E-4CBE-4FC1-9041-20ED96D160C6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F-4CBE-4FC1-9041-20ED96D160C6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0-4CBE-4FC1-9041-20ED96D160C6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1-4CBE-4FC1-9041-20ED96D160C6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2-4CBE-4FC1-9041-20ED96D160C6}"/>
                </c:ext>
              </c:extLst>
            </c:dLbl>
            <c:dLbl>
              <c:idx val="35"/>
              <c:layout>
                <c:manualLayout>
                  <c:x val="-3.6459322517584387E-2"/>
                  <c:y val="-0.3656923264193573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Bogotá</a:t>
                    </a:r>
                  </a:p>
                </c:rich>
              </c:tx>
              <c:spPr>
                <a:ln w="19050">
                  <a:solidFill>
                    <a:srgbClr val="A4091F"/>
                  </a:solidFill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716761294452912E-2"/>
                      <c:h val="6.71458953874553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73-4CBE-4FC1-9041-20ED96D160C6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4-4CBE-4FC1-9041-20ED96D160C6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5-4CBE-4FC1-9041-20ED96D160C6}"/>
                </c:ext>
              </c:extLst>
            </c:dLbl>
            <c:dLbl>
              <c:idx val="38"/>
              <c:layout>
                <c:manualLayout>
                  <c:x val="1.2414948536067383E-3"/>
                  <c:y val="-0.2824171241550029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La </a:t>
                    </a:r>
                    <a:r>
                      <a:rPr lang="en-US" dirty="0" err="1"/>
                      <a:t>Jagua</a:t>
                    </a:r>
                    <a:r>
                      <a:rPr lang="en-US" dirty="0"/>
                      <a:t> de </a:t>
                    </a:r>
                    <a:r>
                      <a:rPr lang="en-US" dirty="0" err="1"/>
                      <a:t>Ibirico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6-4CBE-4FC1-9041-20ED96D160C6}"/>
                </c:ext>
              </c:extLst>
            </c:dLbl>
            <c:dLbl>
              <c:idx val="39"/>
              <c:layout>
                <c:manualLayout>
                  <c:x val="4.7649041545849848E-2"/>
                  <c:y val="-0.2135790111136438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Cali</a:t>
                    </a:r>
                  </a:p>
                </c:rich>
              </c:tx>
              <c:spPr>
                <a:noFill/>
                <a:ln w="19050">
                  <a:solidFill>
                    <a:schemeClr val="accent1"/>
                  </a:solidFill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7-4CBE-4FC1-9041-20ED96D160C6}"/>
                </c:ext>
              </c:extLst>
            </c:dLbl>
            <c:dLbl>
              <c:idx val="40"/>
              <c:layout>
                <c:manualLayout>
                  <c:x val="4.1005866254809516E-2"/>
                  <c:y val="-0.15715650575753598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Zipaquirá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8-4CBE-4FC1-9041-20ED96D160C6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9-4CBE-4FC1-9041-20ED96D160C6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A-4CBE-4FC1-9041-20ED96D160C6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B-4CBE-4FC1-9041-20ED96D160C6}"/>
                </c:ext>
              </c:extLst>
            </c:dLbl>
            <c:dLbl>
              <c:idx val="44"/>
              <c:layout>
                <c:manualLayout>
                  <c:x val="-0.17910784305214333"/>
                  <c:y val="0.13321273384074336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Dosquebradas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C-4CBE-4FC1-9041-20ED96D160C6}"/>
                </c:ext>
              </c:extLst>
            </c:dLbl>
            <c:dLbl>
              <c:idx val="45"/>
              <c:layout>
                <c:manualLayout>
                  <c:x val="-0.15246820751819939"/>
                  <c:y val="0.1811404322070134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Sogamoso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D-4CBE-4FC1-9041-20ED96D160C6}"/>
                </c:ext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E-4CBE-4FC1-9041-20ED96D160C6}"/>
                </c:ext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F-4CBE-4FC1-9041-20ED96D160C6}"/>
                </c:ext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0-4CBE-4FC1-9041-20ED96D160C6}"/>
                </c:ext>
              </c:extLst>
            </c:dLbl>
            <c:dLbl>
              <c:idx val="49"/>
              <c:layout>
                <c:manualLayout>
                  <c:x val="-0.22901007588889016"/>
                  <c:y val="0.2422333715283044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Santa</a:t>
                    </a:r>
                    <a:r>
                      <a:rPr lang="en-US" baseline="0" dirty="0"/>
                      <a:t> Rosa de Cabal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1-4CBE-4FC1-9041-20ED96D160C6}"/>
                </c:ext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2-4CBE-4FC1-9041-20ED96D160C6}"/>
                </c:ext>
              </c:extLst>
            </c:dLbl>
            <c:dLbl>
              <c:idx val="51"/>
              <c:layout>
                <c:manualLayout>
                  <c:x val="6.1271140436074088E-2"/>
                  <c:y val="-0.3525103998984531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Valledupar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3-4CBE-4FC1-9041-20ED96D160C6}"/>
                </c:ext>
              </c:extLst>
            </c:dLbl>
            <c:dLbl>
              <c:idx val="52"/>
              <c:layout>
                <c:manualLayout>
                  <c:x val="5.982765530258484E-2"/>
                  <c:y val="-0.3099693820835184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Manizales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4-4CBE-4FC1-9041-20ED96D160C6}"/>
                </c:ext>
              </c:extLst>
            </c:dLbl>
            <c:dLbl>
              <c:idx val="53"/>
              <c:layout>
                <c:manualLayout>
                  <c:x val="4.9912456695048645E-2"/>
                  <c:y val="-0.27250000516550027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Ibagué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5-4CBE-4FC1-9041-20ED96D160C6}"/>
                </c:ext>
              </c:extLst>
            </c:dLbl>
            <c:dLbl>
              <c:idx val="54"/>
              <c:layout>
                <c:manualLayout>
                  <c:x val="4.2572350137291493E-2"/>
                  <c:y val="-0.22592180699557848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Montería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6-4CBE-4FC1-9041-20ED96D160C6}"/>
                </c:ext>
              </c:extLst>
            </c:dLbl>
            <c:dLbl>
              <c:idx val="5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7-4CBE-4FC1-9041-20ED96D160C6}"/>
                </c:ext>
              </c:extLst>
            </c:dLbl>
            <c:dLbl>
              <c:idx val="5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8-4CBE-4FC1-9041-20ED96D160C6}"/>
                </c:ext>
              </c:extLst>
            </c:dLbl>
            <c:dLbl>
              <c:idx val="57"/>
              <c:layout>
                <c:manualLayout>
                  <c:x val="2.6154297733323836E-2"/>
                  <c:y val="-0.18540774211812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Copacabana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9-4CBE-4FC1-9041-20ED96D160C6}"/>
                </c:ext>
              </c:extLst>
            </c:dLbl>
            <c:dLbl>
              <c:idx val="58"/>
              <c:layout>
                <c:manualLayout>
                  <c:x val="1.6541757284050912E-2"/>
                  <c:y val="-0.1043401227880651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Pereira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A-4CBE-4FC1-9041-20ED96D160C6}"/>
                </c:ext>
              </c:extLst>
            </c:dLbl>
            <c:dLbl>
              <c:idx val="59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B-4CBE-4FC1-9041-20ED96D160C6}"/>
                </c:ext>
              </c:extLst>
            </c:dLbl>
            <c:dLbl>
              <c:idx val="6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C-4CBE-4FC1-9041-20ED96D160C6}"/>
                </c:ext>
              </c:extLst>
            </c:dLbl>
            <c:dLbl>
              <c:idx val="6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D-4CBE-4FC1-9041-20ED96D160C6}"/>
                </c:ext>
              </c:extLst>
            </c:dLbl>
            <c:dLbl>
              <c:idx val="6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E-4CBE-4FC1-9041-20ED96D160C6}"/>
                </c:ext>
              </c:extLst>
            </c:dLbl>
            <c:dLbl>
              <c:idx val="6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F-4CBE-4FC1-9041-20ED96D160C6}"/>
                </c:ext>
              </c:extLst>
            </c:dLbl>
            <c:dLbl>
              <c:idx val="64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0-4CBE-4FC1-9041-20ED96D160C6}"/>
                </c:ext>
              </c:extLst>
            </c:dLbl>
            <c:dLbl>
              <c:idx val="65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1-4CBE-4FC1-9041-20ED96D160C6}"/>
                </c:ext>
              </c:extLst>
            </c:dLbl>
            <c:dLbl>
              <c:idx val="66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2-4CBE-4FC1-9041-20ED96D160C6}"/>
                </c:ext>
              </c:extLst>
            </c:dLbl>
            <c:dLbl>
              <c:idx val="67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3-4CBE-4FC1-9041-20ED96D160C6}"/>
                </c:ext>
              </c:extLst>
            </c:dLbl>
            <c:dLbl>
              <c:idx val="68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4-4CBE-4FC1-9041-20ED96D160C6}"/>
                </c:ext>
              </c:extLst>
            </c:dLbl>
            <c:dLbl>
              <c:idx val="69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5-4CBE-4FC1-9041-20ED96D160C6}"/>
                </c:ext>
              </c:extLst>
            </c:dLbl>
            <c:dLbl>
              <c:idx val="7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6-4CBE-4FC1-9041-20ED96D160C6}"/>
                </c:ext>
              </c:extLst>
            </c:dLbl>
            <c:dLbl>
              <c:idx val="7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7-4CBE-4FC1-9041-20ED96D160C6}"/>
                </c:ext>
              </c:extLst>
            </c:dLbl>
            <c:dLbl>
              <c:idx val="7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8-4CBE-4FC1-9041-20ED96D160C6}"/>
                </c:ext>
              </c:extLst>
            </c:dLbl>
            <c:dLbl>
              <c:idx val="7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9-4CBE-4FC1-9041-20ED96D160C6}"/>
                </c:ext>
              </c:extLst>
            </c:dLbl>
            <c:dLbl>
              <c:idx val="74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A-4CBE-4FC1-9041-20ED96D160C6}"/>
                </c:ext>
              </c:extLst>
            </c:dLbl>
            <c:dLbl>
              <c:idx val="75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B-4CBE-4FC1-9041-20ED96D160C6}"/>
                </c:ext>
              </c:extLst>
            </c:dLbl>
            <c:dLbl>
              <c:idx val="76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C-4CBE-4FC1-9041-20ED96D160C6}"/>
                </c:ext>
              </c:extLst>
            </c:dLbl>
            <c:dLbl>
              <c:idx val="77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D-4CBE-4FC1-9041-20ED96D160C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Hoja1!$F$2:$F$79</c:f>
              <c:numCache>
                <c:formatCode>General</c:formatCode>
                <c:ptCount val="7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</c:numCache>
            </c:numRef>
          </c:xVal>
          <c:yVal>
            <c:numRef>
              <c:f>Hoja1!$I$2:$I$79</c:f>
              <c:numCache>
                <c:formatCode>General</c:formatCode>
                <c:ptCount val="78"/>
                <c:pt idx="18" formatCode="0.0">
                  <c:v>49</c:v>
                </c:pt>
                <c:pt idx="19" formatCode="0.0">
                  <c:v>49</c:v>
                </c:pt>
                <c:pt idx="20" formatCode="0.0">
                  <c:v>48.5</c:v>
                </c:pt>
                <c:pt idx="21" formatCode="0.0">
                  <c:v>48.333333333333336</c:v>
                </c:pt>
                <c:pt idx="22" formatCode="0.0">
                  <c:v>48.1</c:v>
                </c:pt>
                <c:pt idx="23" formatCode="0.0">
                  <c:v>46.7</c:v>
                </c:pt>
                <c:pt idx="24" formatCode="0.0">
                  <c:v>45.7</c:v>
                </c:pt>
                <c:pt idx="25" formatCode="0.0">
                  <c:v>45.5</c:v>
                </c:pt>
                <c:pt idx="26" formatCode="0.0">
                  <c:v>45.1</c:v>
                </c:pt>
                <c:pt idx="27" formatCode="0.0">
                  <c:v>45</c:v>
                </c:pt>
                <c:pt idx="28" formatCode="0.0">
                  <c:v>44.78</c:v>
                </c:pt>
                <c:pt idx="29" formatCode="0.0">
                  <c:v>44.5</c:v>
                </c:pt>
                <c:pt idx="30" formatCode="0.0">
                  <c:v>44.5</c:v>
                </c:pt>
                <c:pt idx="31" formatCode="0.0">
                  <c:v>44</c:v>
                </c:pt>
                <c:pt idx="32" formatCode="0.0">
                  <c:v>43.65</c:v>
                </c:pt>
                <c:pt idx="33" formatCode="0.0">
                  <c:v>43.5</c:v>
                </c:pt>
                <c:pt idx="34" formatCode="0.0">
                  <c:v>43.5</c:v>
                </c:pt>
                <c:pt idx="35" formatCode="0.0">
                  <c:v>43.454545454545446</c:v>
                </c:pt>
                <c:pt idx="36" formatCode="0.0">
                  <c:v>42.4</c:v>
                </c:pt>
                <c:pt idx="37" formatCode="0.0">
                  <c:v>41.6</c:v>
                </c:pt>
                <c:pt idx="38" formatCode="0.0">
                  <c:v>41.04</c:v>
                </c:pt>
                <c:pt idx="39" formatCode="0.0">
                  <c:v>40.625</c:v>
                </c:pt>
                <c:pt idx="40" formatCode="0.0">
                  <c:v>40.4</c:v>
                </c:pt>
                <c:pt idx="41" formatCode="0.0">
                  <c:v>39.200000000000003</c:v>
                </c:pt>
                <c:pt idx="42" formatCode="0.0">
                  <c:v>38.700000000000003</c:v>
                </c:pt>
                <c:pt idx="43" formatCode="0.0">
                  <c:v>38.6</c:v>
                </c:pt>
                <c:pt idx="44" formatCode="0.0">
                  <c:v>38.5</c:v>
                </c:pt>
                <c:pt idx="45" formatCode="0.0">
                  <c:v>38.299999999999997</c:v>
                </c:pt>
                <c:pt idx="46" formatCode="0.0">
                  <c:v>38.200000000000003</c:v>
                </c:pt>
                <c:pt idx="47" formatCode="0.0">
                  <c:v>38.200000000000003</c:v>
                </c:pt>
                <c:pt idx="48" formatCode="0.0">
                  <c:v>37</c:v>
                </c:pt>
                <c:pt idx="49" formatCode="0.0">
                  <c:v>37</c:v>
                </c:pt>
                <c:pt idx="50" formatCode="0.0">
                  <c:v>34.700000000000003</c:v>
                </c:pt>
                <c:pt idx="51" formatCode="0.0">
                  <c:v>34.6</c:v>
                </c:pt>
                <c:pt idx="52" formatCode="0.0">
                  <c:v>33.5</c:v>
                </c:pt>
                <c:pt idx="53" formatCode="0.0">
                  <c:v>32.9</c:v>
                </c:pt>
                <c:pt idx="54" formatCode="0.0">
                  <c:v>32.875</c:v>
                </c:pt>
                <c:pt idx="55" formatCode="0.0">
                  <c:v>31.2</c:v>
                </c:pt>
                <c:pt idx="56" formatCode="0.0">
                  <c:v>30.3</c:v>
                </c:pt>
                <c:pt idx="57" formatCode="0.0">
                  <c:v>30.2</c:v>
                </c:pt>
                <c:pt idx="58" formatCode="0.0">
                  <c:v>30.1</c:v>
                </c:pt>
              </c:numCache>
            </c:numRef>
          </c:yVal>
          <c:bubbleSize>
            <c:numRef>
              <c:f>Hoja1!$E$2:$E$79</c:f>
              <c:numCache>
                <c:formatCode>General</c:formatCode>
                <c:ptCount val="78"/>
                <c:pt idx="0">
                  <c:v>45678</c:v>
                </c:pt>
                <c:pt idx="1">
                  <c:v>16189</c:v>
                </c:pt>
                <c:pt idx="2">
                  <c:v>19815</c:v>
                </c:pt>
                <c:pt idx="3">
                  <c:v>13588</c:v>
                </c:pt>
                <c:pt idx="4">
                  <c:v>117156</c:v>
                </c:pt>
                <c:pt idx="5">
                  <c:v>13488</c:v>
                </c:pt>
                <c:pt idx="6">
                  <c:v>38412</c:v>
                </c:pt>
                <c:pt idx="7">
                  <c:v>93545</c:v>
                </c:pt>
                <c:pt idx="8">
                  <c:v>26769</c:v>
                </c:pt>
                <c:pt idx="9">
                  <c:v>650011</c:v>
                </c:pt>
                <c:pt idx="10">
                  <c:v>56875</c:v>
                </c:pt>
                <c:pt idx="11">
                  <c:v>8801</c:v>
                </c:pt>
                <c:pt idx="12">
                  <c:v>18613</c:v>
                </c:pt>
                <c:pt idx="13">
                  <c:v>2464322</c:v>
                </c:pt>
                <c:pt idx="14">
                  <c:v>22361</c:v>
                </c:pt>
                <c:pt idx="15">
                  <c:v>511262</c:v>
                </c:pt>
                <c:pt idx="16">
                  <c:v>22832</c:v>
                </c:pt>
                <c:pt idx="17">
                  <c:v>54240</c:v>
                </c:pt>
                <c:pt idx="18">
                  <c:v>13453</c:v>
                </c:pt>
                <c:pt idx="19">
                  <c:v>17642</c:v>
                </c:pt>
                <c:pt idx="20">
                  <c:v>24916</c:v>
                </c:pt>
                <c:pt idx="21">
                  <c:v>483865</c:v>
                </c:pt>
                <c:pt idx="22">
                  <c:v>62348</c:v>
                </c:pt>
                <c:pt idx="23">
                  <c:v>39718</c:v>
                </c:pt>
                <c:pt idx="24">
                  <c:v>267851</c:v>
                </c:pt>
                <c:pt idx="25">
                  <c:v>455865</c:v>
                </c:pt>
                <c:pt idx="26">
                  <c:v>77847</c:v>
                </c:pt>
                <c:pt idx="27">
                  <c:v>265407</c:v>
                </c:pt>
                <c:pt idx="28">
                  <c:v>34619</c:v>
                </c:pt>
                <c:pt idx="29">
                  <c:v>527913</c:v>
                </c:pt>
                <c:pt idx="30">
                  <c:v>20653</c:v>
                </c:pt>
                <c:pt idx="31">
                  <c:v>104331</c:v>
                </c:pt>
                <c:pt idx="32">
                  <c:v>26606</c:v>
                </c:pt>
                <c:pt idx="33">
                  <c:v>75350</c:v>
                </c:pt>
                <c:pt idx="34">
                  <c:v>77627</c:v>
                </c:pt>
                <c:pt idx="35">
                  <c:v>7878783</c:v>
                </c:pt>
                <c:pt idx="36">
                  <c:v>24549</c:v>
                </c:pt>
                <c:pt idx="37">
                  <c:v>19650</c:v>
                </c:pt>
                <c:pt idx="38">
                  <c:v>22282</c:v>
                </c:pt>
                <c:pt idx="39">
                  <c:v>2369821</c:v>
                </c:pt>
                <c:pt idx="40">
                  <c:v>122347</c:v>
                </c:pt>
                <c:pt idx="41">
                  <c:v>37327</c:v>
                </c:pt>
                <c:pt idx="42">
                  <c:v>27527</c:v>
                </c:pt>
                <c:pt idx="43">
                  <c:v>12515</c:v>
                </c:pt>
                <c:pt idx="44">
                  <c:v>198877</c:v>
                </c:pt>
                <c:pt idx="45">
                  <c:v>113295</c:v>
                </c:pt>
                <c:pt idx="46">
                  <c:v>45814</c:v>
                </c:pt>
                <c:pt idx="47">
                  <c:v>5110</c:v>
                </c:pt>
                <c:pt idx="48">
                  <c:v>5906</c:v>
                </c:pt>
                <c:pt idx="49">
                  <c:v>72230</c:v>
                </c:pt>
                <c:pt idx="50">
                  <c:v>33254</c:v>
                </c:pt>
                <c:pt idx="51">
                  <c:v>453215</c:v>
                </c:pt>
                <c:pt idx="52">
                  <c:v>396075</c:v>
                </c:pt>
                <c:pt idx="53">
                  <c:v>553524</c:v>
                </c:pt>
                <c:pt idx="54">
                  <c:v>441301</c:v>
                </c:pt>
                <c:pt idx="55">
                  <c:v>50829</c:v>
                </c:pt>
                <c:pt idx="56">
                  <c:v>6226</c:v>
                </c:pt>
                <c:pt idx="57">
                  <c:v>70169</c:v>
                </c:pt>
                <c:pt idx="58">
                  <c:v>469612</c:v>
                </c:pt>
                <c:pt idx="59">
                  <c:v>82750</c:v>
                </c:pt>
                <c:pt idx="60">
                  <c:v>112168</c:v>
                </c:pt>
                <c:pt idx="61">
                  <c:v>6174</c:v>
                </c:pt>
                <c:pt idx="62">
                  <c:v>27120</c:v>
                </c:pt>
                <c:pt idx="63">
                  <c:v>50052</c:v>
                </c:pt>
                <c:pt idx="64">
                  <c:v>14732</c:v>
                </c:pt>
                <c:pt idx="65">
                  <c:v>30738</c:v>
                </c:pt>
                <c:pt idx="66">
                  <c:v>18654</c:v>
                </c:pt>
                <c:pt idx="67">
                  <c:v>296683</c:v>
                </c:pt>
                <c:pt idx="68">
                  <c:v>120249</c:v>
                </c:pt>
                <c:pt idx="69">
                  <c:v>8946</c:v>
                </c:pt>
                <c:pt idx="70">
                  <c:v>47797</c:v>
                </c:pt>
                <c:pt idx="71">
                  <c:v>32037</c:v>
                </c:pt>
                <c:pt idx="72">
                  <c:v>277540</c:v>
                </c:pt>
                <c:pt idx="73">
                  <c:v>342117</c:v>
                </c:pt>
                <c:pt idx="74">
                  <c:v>7030</c:v>
                </c:pt>
                <c:pt idx="75">
                  <c:v>4210</c:v>
                </c:pt>
                <c:pt idx="76">
                  <c:v>439993</c:v>
                </c:pt>
                <c:pt idx="77">
                  <c:v>6197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9E-4CBE-4FC1-9041-20ED96D160C6}"/>
            </c:ext>
          </c:extLst>
        </c:ser>
        <c:ser>
          <c:idx val="0"/>
          <c:order val="3"/>
          <c:tx>
            <c:strRef>
              <c:f>Hoja1!$H$1</c:f>
              <c:strCache>
                <c:ptCount val="1"/>
                <c:pt idx="0">
                  <c:v>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8906366913207363E-3"/>
                  <c:y val="-9.001256139339729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Puerto</a:t>
                    </a:r>
                    <a:r>
                      <a:rPr lang="en-US" baseline="0" dirty="0"/>
                      <a:t> Tejada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F-4CBE-4FC1-9041-20ED96D160C6}"/>
                </c:ext>
              </c:extLst>
            </c:dLbl>
            <c:dLbl>
              <c:idx val="1"/>
              <c:layout>
                <c:manualLayout>
                  <c:x val="1.4680134322073117E-2"/>
                  <c:y val="-7.06481494873519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Villa Rica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0-4CBE-4FC1-9041-20ED96D160C6}"/>
                </c:ext>
              </c:extLst>
            </c:dLbl>
            <c:dLbl>
              <c:idx val="2"/>
              <c:layout>
                <c:manualLayout>
                  <c:x val="1.0276094025451191E-2"/>
                  <c:y val="-6.4592593817007507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Guachené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1-4CBE-4FC1-9041-20ED96D160C6}"/>
                </c:ext>
              </c:extLst>
            </c:dLbl>
            <c:dLbl>
              <c:idx val="3"/>
              <c:layout>
                <c:manualLayout>
                  <c:x val="1.4680134322073131E-2"/>
                  <c:y val="-7.266666804413343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Ráquira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2-4CBE-4FC1-9041-20ED96D160C6}"/>
                </c:ext>
              </c:extLst>
            </c:dLbl>
            <c:dLbl>
              <c:idx val="4"/>
              <c:layout>
                <c:manualLayout>
                  <c:x val="-6.3903203677426149E-2"/>
                  <c:y val="2.2147492562399673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Yumbo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3-4CBE-4FC1-9041-20ED96D160C6}"/>
                </c:ext>
              </c:extLst>
            </c:dLbl>
            <c:dLbl>
              <c:idx val="5"/>
              <c:layout>
                <c:manualLayout>
                  <c:x val="3.9940374073444583E-3"/>
                  <c:y val="-3.6580261662235998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Nemocón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4-4CBE-4FC1-9041-20ED96D160C6}"/>
                </c:ext>
              </c:extLst>
            </c:dLbl>
            <c:dLbl>
              <c:idx val="6"/>
              <c:layout>
                <c:manualLayout>
                  <c:x val="-6.3150861806305705E-2"/>
                  <c:y val="1.6938900716790043E-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Sibaté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5-4CBE-4FC1-9041-20ED96D160C6}"/>
                </c:ext>
              </c:extLst>
            </c:dLbl>
            <c:dLbl>
              <c:idx val="7"/>
              <c:layout>
                <c:manualLayout>
                  <c:x val="1.8900911344923117E-2"/>
                  <c:y val="-4.3204026964684068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Santander de Quilichao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54255731201759"/>
                      <c:h val="7.16479719690079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A6-4CBE-4FC1-9041-20ED96D160C6}"/>
                </c:ext>
              </c:extLst>
            </c:dLbl>
            <c:dLbl>
              <c:idx val="8"/>
              <c:layout>
                <c:manualLayout>
                  <c:x val="1.9034772404379136E-2"/>
                  <c:y val="-1.2532677284512952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Sopó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7-4CBE-4FC1-9041-20ED96D160C6}"/>
                </c:ext>
              </c:extLst>
            </c:dLbl>
            <c:dLbl>
              <c:idx val="9"/>
              <c:layout>
                <c:manualLayout>
                  <c:x val="-0.10194180047178722"/>
                  <c:y val="2.7104164382823964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Cúcuta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8-4CBE-4FC1-9041-20ED96D160C6}"/>
                </c:ext>
              </c:extLst>
            </c:dLbl>
            <c:dLbl>
              <c:idx val="10"/>
              <c:layout>
                <c:manualLayout>
                  <c:x val="-9.9824913390097289E-2"/>
                  <c:y val="2.8259259794940764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Cajicá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9-4CBE-4FC1-9041-20ED96D160C6}"/>
                </c:ext>
              </c:extLst>
            </c:dLbl>
            <c:dLbl>
              <c:idx val="11"/>
              <c:layout>
                <c:manualLayout>
                  <c:x val="-0.10716497813738002"/>
                  <c:y val="6.2612006579602364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Tausa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A-4CBE-4FC1-9041-20ED96D160C6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B-4CBE-4FC1-9041-20ED96D160C6}"/>
                </c:ext>
              </c:extLst>
            </c:dLbl>
            <c:dLbl>
              <c:idx val="13"/>
              <c:layout>
                <c:manualLayout>
                  <c:x val="-0.16588685000995027"/>
                  <c:y val="0.1100132068706222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Medellín</a:t>
                    </a:r>
                  </a:p>
                </c:rich>
              </c:tx>
              <c:spPr>
                <a:ln w="19050">
                  <a:solidFill>
                    <a:srgbClr val="A4091F"/>
                  </a:solidFill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793598344559108E-2"/>
                      <c:h val="5.84156888576145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AC-4CBE-4FC1-9041-20ED96D160C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D-4CBE-4FC1-9041-20ED96D160C6}"/>
                </c:ext>
              </c:extLst>
            </c:dLbl>
            <c:dLbl>
              <c:idx val="15"/>
              <c:layout>
                <c:manualLayout>
                  <c:x val="-0.16588955185444426"/>
                  <c:y val="0.19325461052437898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Soacha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E-4CBE-4FC1-9041-20ED96D160C6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F-4CBE-4FC1-9041-20ED96D160C6}"/>
                </c:ext>
              </c:extLst>
            </c:dLbl>
            <c:dLbl>
              <c:idx val="17"/>
              <c:layout>
                <c:manualLayout>
                  <c:x val="-0.18791181018946373"/>
                  <c:y val="0.22169838082764537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Girardota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0-4CBE-4FC1-9041-20ED96D160C6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1-4CBE-4FC1-9041-20ED96D160C6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2-4CBE-4FC1-9041-20ED96D160C6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3-4CBE-4FC1-9041-20ED96D160C6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4-4CBE-4FC1-9041-20ED96D160C6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5-4CBE-4FC1-9041-20ED96D160C6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6-4CBE-4FC1-9041-20ED96D160C6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7-4CBE-4FC1-9041-20ED96D160C6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8-4CBE-4FC1-9041-20ED96D160C6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9-4CBE-4FC1-9041-20ED96D160C6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A-4CBE-4FC1-9041-20ED96D160C6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B-4CBE-4FC1-9041-20ED96D160C6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C-4CBE-4FC1-9041-20ED96D160C6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D-4CBE-4FC1-9041-20ED96D160C6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E-4CBE-4FC1-9041-20ED96D160C6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F-4CBE-4FC1-9041-20ED96D160C6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0-4CBE-4FC1-9041-20ED96D160C6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1-4CBE-4FC1-9041-20ED96D160C6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2-4CBE-4FC1-9041-20ED96D160C6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3-4CBE-4FC1-9041-20ED96D160C6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4-4CBE-4FC1-9041-20ED96D160C6}"/>
                </c:ext>
              </c:extLst>
            </c:dLbl>
            <c:dLbl>
              <c:idx val="38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5-4CBE-4FC1-9041-20ED96D160C6}"/>
                </c:ext>
              </c:extLst>
            </c:dLbl>
            <c:dLbl>
              <c:idx val="39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6-4CBE-4FC1-9041-20ED96D160C6}"/>
                </c:ext>
              </c:extLst>
            </c:dLbl>
            <c:dLbl>
              <c:idx val="4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7-4CBE-4FC1-9041-20ED96D160C6}"/>
                </c:ext>
              </c:extLst>
            </c:dLbl>
            <c:dLbl>
              <c:idx val="4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8-4CBE-4FC1-9041-20ED96D160C6}"/>
                </c:ext>
              </c:extLst>
            </c:dLbl>
            <c:dLbl>
              <c:idx val="4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9-4CBE-4FC1-9041-20ED96D160C6}"/>
                </c:ext>
              </c:extLst>
            </c:dLbl>
            <c:dLbl>
              <c:idx val="4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A-4CBE-4FC1-9041-20ED96D160C6}"/>
                </c:ext>
              </c:extLst>
            </c:dLbl>
            <c:dLbl>
              <c:idx val="44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B-4CBE-4FC1-9041-20ED96D160C6}"/>
                </c:ext>
              </c:extLst>
            </c:dLbl>
            <c:dLbl>
              <c:idx val="45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C-4CBE-4FC1-9041-20ED96D160C6}"/>
                </c:ext>
              </c:extLst>
            </c:dLbl>
            <c:dLbl>
              <c:idx val="46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D-4CBE-4FC1-9041-20ED96D160C6}"/>
                </c:ext>
              </c:extLst>
            </c:dLbl>
            <c:dLbl>
              <c:idx val="47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E-4CBE-4FC1-9041-20ED96D160C6}"/>
                </c:ext>
              </c:extLst>
            </c:dLbl>
            <c:dLbl>
              <c:idx val="48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F-4CBE-4FC1-9041-20ED96D160C6}"/>
                </c:ext>
              </c:extLst>
            </c:dLbl>
            <c:dLbl>
              <c:idx val="49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0-4CBE-4FC1-9041-20ED96D160C6}"/>
                </c:ext>
              </c:extLst>
            </c:dLbl>
            <c:dLbl>
              <c:idx val="5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1-4CBE-4FC1-9041-20ED96D160C6}"/>
                </c:ext>
              </c:extLst>
            </c:dLbl>
            <c:dLbl>
              <c:idx val="5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2-4CBE-4FC1-9041-20ED96D160C6}"/>
                </c:ext>
              </c:extLst>
            </c:dLbl>
            <c:dLbl>
              <c:idx val="5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3-4CBE-4FC1-9041-20ED96D160C6}"/>
                </c:ext>
              </c:extLst>
            </c:dLbl>
            <c:dLbl>
              <c:idx val="5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4-4CBE-4FC1-9041-20ED96D160C6}"/>
                </c:ext>
              </c:extLst>
            </c:dLbl>
            <c:dLbl>
              <c:idx val="54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5-4CBE-4FC1-9041-20ED96D160C6}"/>
                </c:ext>
              </c:extLst>
            </c:dLbl>
            <c:dLbl>
              <c:idx val="55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6-4CBE-4FC1-9041-20ED96D160C6}"/>
                </c:ext>
              </c:extLst>
            </c:dLbl>
            <c:dLbl>
              <c:idx val="56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7-4CBE-4FC1-9041-20ED96D160C6}"/>
                </c:ext>
              </c:extLst>
            </c:dLbl>
            <c:dLbl>
              <c:idx val="57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8-4CBE-4FC1-9041-20ED96D160C6}"/>
                </c:ext>
              </c:extLst>
            </c:dLbl>
            <c:dLbl>
              <c:idx val="58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9-4CBE-4FC1-9041-20ED96D160C6}"/>
                </c:ext>
              </c:extLst>
            </c:dLbl>
            <c:dLbl>
              <c:idx val="59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A-4CBE-4FC1-9041-20ED96D160C6}"/>
                </c:ext>
              </c:extLst>
            </c:dLbl>
            <c:dLbl>
              <c:idx val="6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B-4CBE-4FC1-9041-20ED96D160C6}"/>
                </c:ext>
              </c:extLst>
            </c:dLbl>
            <c:dLbl>
              <c:idx val="6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C-4CBE-4FC1-9041-20ED96D160C6}"/>
                </c:ext>
              </c:extLst>
            </c:dLbl>
            <c:dLbl>
              <c:idx val="6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D-4CBE-4FC1-9041-20ED96D160C6}"/>
                </c:ext>
              </c:extLst>
            </c:dLbl>
            <c:dLbl>
              <c:idx val="6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E-4CBE-4FC1-9041-20ED96D160C6}"/>
                </c:ext>
              </c:extLst>
            </c:dLbl>
            <c:dLbl>
              <c:idx val="64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F-4CBE-4FC1-9041-20ED96D160C6}"/>
                </c:ext>
              </c:extLst>
            </c:dLbl>
            <c:dLbl>
              <c:idx val="65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0-4CBE-4FC1-9041-20ED96D160C6}"/>
                </c:ext>
              </c:extLst>
            </c:dLbl>
            <c:dLbl>
              <c:idx val="66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1-4CBE-4FC1-9041-20ED96D160C6}"/>
                </c:ext>
              </c:extLst>
            </c:dLbl>
            <c:dLbl>
              <c:idx val="67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2-4CBE-4FC1-9041-20ED96D160C6}"/>
                </c:ext>
              </c:extLst>
            </c:dLbl>
            <c:dLbl>
              <c:idx val="68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3-4CBE-4FC1-9041-20ED96D160C6}"/>
                </c:ext>
              </c:extLst>
            </c:dLbl>
            <c:dLbl>
              <c:idx val="69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4-4CBE-4FC1-9041-20ED96D160C6}"/>
                </c:ext>
              </c:extLst>
            </c:dLbl>
            <c:dLbl>
              <c:idx val="7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5-4CBE-4FC1-9041-20ED96D160C6}"/>
                </c:ext>
              </c:extLst>
            </c:dLbl>
            <c:dLbl>
              <c:idx val="7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6-4CBE-4FC1-9041-20ED96D160C6}"/>
                </c:ext>
              </c:extLst>
            </c:dLbl>
            <c:dLbl>
              <c:idx val="7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7-4CBE-4FC1-9041-20ED96D160C6}"/>
                </c:ext>
              </c:extLst>
            </c:dLbl>
            <c:dLbl>
              <c:idx val="7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8-4CBE-4FC1-9041-20ED96D160C6}"/>
                </c:ext>
              </c:extLst>
            </c:dLbl>
            <c:dLbl>
              <c:idx val="74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9-4CBE-4FC1-9041-20ED96D160C6}"/>
                </c:ext>
              </c:extLst>
            </c:dLbl>
            <c:dLbl>
              <c:idx val="75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A-4CBE-4FC1-9041-20ED96D160C6}"/>
                </c:ext>
              </c:extLst>
            </c:dLbl>
            <c:dLbl>
              <c:idx val="76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B-4CBE-4FC1-9041-20ED96D160C6}"/>
                </c:ext>
              </c:extLst>
            </c:dLbl>
            <c:dLbl>
              <c:idx val="77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C-4CBE-4FC1-9041-20ED96D160C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Hoja1!$F$2:$F$79</c:f>
              <c:numCache>
                <c:formatCode>General</c:formatCode>
                <c:ptCount val="7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</c:numCache>
            </c:numRef>
          </c:xVal>
          <c:yVal>
            <c:numRef>
              <c:f>Hoja1!$H$2:$H$79</c:f>
              <c:numCache>
                <c:formatCode>General</c:formatCode>
                <c:ptCount val="78"/>
                <c:pt idx="0">
                  <c:v>95.9</c:v>
                </c:pt>
                <c:pt idx="1">
                  <c:v>91.3</c:v>
                </c:pt>
                <c:pt idx="2">
                  <c:v>87.4</c:v>
                </c:pt>
                <c:pt idx="3">
                  <c:v>81.3</c:v>
                </c:pt>
                <c:pt idx="4">
                  <c:v>79.7</c:v>
                </c:pt>
                <c:pt idx="5">
                  <c:v>77.5</c:v>
                </c:pt>
                <c:pt idx="6">
                  <c:v>68.7</c:v>
                </c:pt>
                <c:pt idx="7">
                  <c:v>68</c:v>
                </c:pt>
                <c:pt idx="8">
                  <c:v>65.2</c:v>
                </c:pt>
                <c:pt idx="9">
                  <c:v>61.9</c:v>
                </c:pt>
                <c:pt idx="10">
                  <c:v>56.3</c:v>
                </c:pt>
                <c:pt idx="11">
                  <c:v>54.9</c:v>
                </c:pt>
                <c:pt idx="12">
                  <c:v>53.2</c:v>
                </c:pt>
                <c:pt idx="13">
                  <c:v>53.160000000000004</c:v>
                </c:pt>
                <c:pt idx="14">
                  <c:v>53</c:v>
                </c:pt>
                <c:pt idx="15">
                  <c:v>52.8</c:v>
                </c:pt>
                <c:pt idx="16">
                  <c:v>50.433333333333337</c:v>
                </c:pt>
                <c:pt idx="17">
                  <c:v>50.4</c:v>
                </c:pt>
              </c:numCache>
            </c:numRef>
          </c:yVal>
          <c:bubbleSize>
            <c:numRef>
              <c:f>Hoja1!$E$2:$E$79</c:f>
              <c:numCache>
                <c:formatCode>General</c:formatCode>
                <c:ptCount val="78"/>
                <c:pt idx="0">
                  <c:v>45678</c:v>
                </c:pt>
                <c:pt idx="1">
                  <c:v>16189</c:v>
                </c:pt>
                <c:pt idx="2">
                  <c:v>19815</c:v>
                </c:pt>
                <c:pt idx="3">
                  <c:v>13588</c:v>
                </c:pt>
                <c:pt idx="4">
                  <c:v>117156</c:v>
                </c:pt>
                <c:pt idx="5">
                  <c:v>13488</c:v>
                </c:pt>
                <c:pt idx="6">
                  <c:v>38412</c:v>
                </c:pt>
                <c:pt idx="7">
                  <c:v>93545</c:v>
                </c:pt>
                <c:pt idx="8">
                  <c:v>26769</c:v>
                </c:pt>
                <c:pt idx="9">
                  <c:v>650011</c:v>
                </c:pt>
                <c:pt idx="10">
                  <c:v>56875</c:v>
                </c:pt>
                <c:pt idx="11">
                  <c:v>8801</c:v>
                </c:pt>
                <c:pt idx="12">
                  <c:v>18613</c:v>
                </c:pt>
                <c:pt idx="13">
                  <c:v>2464322</c:v>
                </c:pt>
                <c:pt idx="14">
                  <c:v>22361</c:v>
                </c:pt>
                <c:pt idx="15">
                  <c:v>511262</c:v>
                </c:pt>
                <c:pt idx="16">
                  <c:v>22832</c:v>
                </c:pt>
                <c:pt idx="17">
                  <c:v>54240</c:v>
                </c:pt>
                <c:pt idx="18">
                  <c:v>13453</c:v>
                </c:pt>
                <c:pt idx="19">
                  <c:v>17642</c:v>
                </c:pt>
                <c:pt idx="20">
                  <c:v>24916</c:v>
                </c:pt>
                <c:pt idx="21">
                  <c:v>483865</c:v>
                </c:pt>
                <c:pt idx="22">
                  <c:v>62348</c:v>
                </c:pt>
                <c:pt idx="23">
                  <c:v>39718</c:v>
                </c:pt>
                <c:pt idx="24">
                  <c:v>267851</c:v>
                </c:pt>
                <c:pt idx="25">
                  <c:v>455865</c:v>
                </c:pt>
                <c:pt idx="26">
                  <c:v>77847</c:v>
                </c:pt>
                <c:pt idx="27">
                  <c:v>265407</c:v>
                </c:pt>
                <c:pt idx="28">
                  <c:v>34619</c:v>
                </c:pt>
                <c:pt idx="29">
                  <c:v>527913</c:v>
                </c:pt>
                <c:pt idx="30">
                  <c:v>20653</c:v>
                </c:pt>
                <c:pt idx="31">
                  <c:v>104331</c:v>
                </c:pt>
                <c:pt idx="32">
                  <c:v>26606</c:v>
                </c:pt>
                <c:pt idx="33">
                  <c:v>75350</c:v>
                </c:pt>
                <c:pt idx="34">
                  <c:v>77627</c:v>
                </c:pt>
                <c:pt idx="35">
                  <c:v>7878783</c:v>
                </c:pt>
                <c:pt idx="36">
                  <c:v>24549</c:v>
                </c:pt>
                <c:pt idx="37">
                  <c:v>19650</c:v>
                </c:pt>
                <c:pt idx="38">
                  <c:v>22282</c:v>
                </c:pt>
                <c:pt idx="39">
                  <c:v>2369821</c:v>
                </c:pt>
                <c:pt idx="40">
                  <c:v>122347</c:v>
                </c:pt>
                <c:pt idx="41">
                  <c:v>37327</c:v>
                </c:pt>
                <c:pt idx="42">
                  <c:v>27527</c:v>
                </c:pt>
                <c:pt idx="43">
                  <c:v>12515</c:v>
                </c:pt>
                <c:pt idx="44">
                  <c:v>198877</c:v>
                </c:pt>
                <c:pt idx="45">
                  <c:v>113295</c:v>
                </c:pt>
                <c:pt idx="46">
                  <c:v>45814</c:v>
                </c:pt>
                <c:pt idx="47">
                  <c:v>5110</c:v>
                </c:pt>
                <c:pt idx="48">
                  <c:v>5906</c:v>
                </c:pt>
                <c:pt idx="49">
                  <c:v>72230</c:v>
                </c:pt>
                <c:pt idx="50">
                  <c:v>33254</c:v>
                </c:pt>
                <c:pt idx="51">
                  <c:v>453215</c:v>
                </c:pt>
                <c:pt idx="52">
                  <c:v>396075</c:v>
                </c:pt>
                <c:pt idx="53">
                  <c:v>553524</c:v>
                </c:pt>
                <c:pt idx="54">
                  <c:v>441301</c:v>
                </c:pt>
                <c:pt idx="55">
                  <c:v>50829</c:v>
                </c:pt>
                <c:pt idx="56">
                  <c:v>6226</c:v>
                </c:pt>
                <c:pt idx="57">
                  <c:v>70169</c:v>
                </c:pt>
                <c:pt idx="58">
                  <c:v>469612</c:v>
                </c:pt>
                <c:pt idx="59">
                  <c:v>82750</c:v>
                </c:pt>
                <c:pt idx="60">
                  <c:v>112168</c:v>
                </c:pt>
                <c:pt idx="61">
                  <c:v>6174</c:v>
                </c:pt>
                <c:pt idx="62">
                  <c:v>27120</c:v>
                </c:pt>
                <c:pt idx="63">
                  <c:v>50052</c:v>
                </c:pt>
                <c:pt idx="64">
                  <c:v>14732</c:v>
                </c:pt>
                <c:pt idx="65">
                  <c:v>30738</c:v>
                </c:pt>
                <c:pt idx="66">
                  <c:v>18654</c:v>
                </c:pt>
                <c:pt idx="67">
                  <c:v>296683</c:v>
                </c:pt>
                <c:pt idx="68">
                  <c:v>120249</c:v>
                </c:pt>
                <c:pt idx="69">
                  <c:v>8946</c:v>
                </c:pt>
                <c:pt idx="70">
                  <c:v>47797</c:v>
                </c:pt>
                <c:pt idx="71">
                  <c:v>32037</c:v>
                </c:pt>
                <c:pt idx="72">
                  <c:v>277540</c:v>
                </c:pt>
                <c:pt idx="73">
                  <c:v>342117</c:v>
                </c:pt>
                <c:pt idx="74">
                  <c:v>7030</c:v>
                </c:pt>
                <c:pt idx="75">
                  <c:v>4210</c:v>
                </c:pt>
                <c:pt idx="76">
                  <c:v>439993</c:v>
                </c:pt>
                <c:pt idx="77">
                  <c:v>6197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ED-4CBE-4FC1-9041-20ED96D16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584504336"/>
        <c:axId val="584505648"/>
      </c:bubbleChart>
      <c:valAx>
        <c:axId val="584504336"/>
        <c:scaling>
          <c:orientation val="minMax"/>
          <c:max val="80"/>
          <c:min val="0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s-CO"/>
          </a:p>
        </c:txPr>
        <c:crossAx val="584505648"/>
        <c:crosses val="autoZero"/>
        <c:crossBetween val="midCat"/>
      </c:valAx>
      <c:valAx>
        <c:axId val="584505648"/>
        <c:scaling>
          <c:orientation val="minMax"/>
          <c:max val="11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Concentración  de PM10</a:t>
                </a:r>
              </a:p>
            </c:rich>
          </c:tx>
          <c:layout>
            <c:manualLayout>
              <c:xMode val="edge"/>
              <c:yMode val="edge"/>
              <c:x val="1.3682852893081509E-3"/>
              <c:y val="0.26632364888783511"/>
            </c:manualLayout>
          </c:layout>
          <c:overlay val="0"/>
        </c:title>
        <c:numFmt formatCode="0.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s-CO"/>
          </a:p>
        </c:txPr>
        <c:crossAx val="58450433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s-CO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sz="1800" dirty="0"/>
              <a:t>Tasas</a:t>
            </a:r>
            <a:r>
              <a:rPr lang="es-CO" sz="1800" baseline="0" dirty="0"/>
              <a:t> mensuales de desempleo y global de participación</a:t>
            </a:r>
            <a:endParaRPr lang="es-CO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areaChart>
        <c:grouping val="standard"/>
        <c:varyColors val="0"/>
        <c:ser>
          <c:idx val="1"/>
          <c:order val="1"/>
          <c:tx>
            <c:v>Tasa global de participación</c:v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'[Gráfico en Microsoft PowerPoint]Hoja1'!$B$1:$B$204</c:f>
              <c:numCache>
                <c:formatCode>General</c:formatCode>
                <c:ptCount val="204"/>
                <c:pt idx="11">
                  <c:v>2001</c:v>
                </c:pt>
                <c:pt idx="23">
                  <c:v>2002</c:v>
                </c:pt>
                <c:pt idx="35">
                  <c:v>2003</c:v>
                </c:pt>
                <c:pt idx="47">
                  <c:v>2004</c:v>
                </c:pt>
                <c:pt idx="59">
                  <c:v>2005</c:v>
                </c:pt>
                <c:pt idx="71">
                  <c:v>2006</c:v>
                </c:pt>
                <c:pt idx="83">
                  <c:v>2007</c:v>
                </c:pt>
                <c:pt idx="95">
                  <c:v>2008</c:v>
                </c:pt>
                <c:pt idx="107">
                  <c:v>2009</c:v>
                </c:pt>
                <c:pt idx="119">
                  <c:v>2010</c:v>
                </c:pt>
                <c:pt idx="131">
                  <c:v>2011</c:v>
                </c:pt>
                <c:pt idx="143">
                  <c:v>2012</c:v>
                </c:pt>
                <c:pt idx="155">
                  <c:v>2013</c:v>
                </c:pt>
                <c:pt idx="167">
                  <c:v>2014</c:v>
                </c:pt>
                <c:pt idx="179">
                  <c:v>2015</c:v>
                </c:pt>
                <c:pt idx="191">
                  <c:v>2016</c:v>
                </c:pt>
                <c:pt idx="203">
                  <c:v>2017</c:v>
                </c:pt>
              </c:numCache>
            </c:numRef>
          </c:cat>
          <c:val>
            <c:numRef>
              <c:f>'[Gráfico en Microsoft PowerPoint]Hoja1'!$D$1:$D$204</c:f>
              <c:numCache>
                <c:formatCode>0.0%</c:formatCode>
                <c:ptCount val="204"/>
                <c:pt idx="0">
                  <c:v>0.63631898028885181</c:v>
                </c:pt>
                <c:pt idx="1">
                  <c:v>0.63746259230343505</c:v>
                </c:pt>
                <c:pt idx="2">
                  <c:v>0.6289572893712837</c:v>
                </c:pt>
                <c:pt idx="3">
                  <c:v>0.60244058452279714</c:v>
                </c:pt>
                <c:pt idx="4">
                  <c:v>0.5973040677255933</c:v>
                </c:pt>
                <c:pt idx="5">
                  <c:v>0.61061620839096142</c:v>
                </c:pt>
                <c:pt idx="6">
                  <c:v>0.61305124888257378</c:v>
                </c:pt>
                <c:pt idx="7">
                  <c:v>0.62066349029167256</c:v>
                </c:pt>
                <c:pt idx="8">
                  <c:v>0.62853391050759255</c:v>
                </c:pt>
                <c:pt idx="9">
                  <c:v>0.63001971585283645</c:v>
                </c:pt>
                <c:pt idx="10">
                  <c:v>0.64693124241023536</c:v>
                </c:pt>
                <c:pt idx="11">
                  <c:v>0.64104822518279292</c:v>
                </c:pt>
                <c:pt idx="12">
                  <c:v>0.63550478148513612</c:v>
                </c:pt>
                <c:pt idx="13">
                  <c:v>0.62655273884380946</c:v>
                </c:pt>
                <c:pt idx="14">
                  <c:v>0.6179001445553407</c:v>
                </c:pt>
                <c:pt idx="15">
                  <c:v>0.62835646830086889</c:v>
                </c:pt>
                <c:pt idx="16">
                  <c:v>0.61955256948662207</c:v>
                </c:pt>
                <c:pt idx="17">
                  <c:v>0.61285743865930764</c:v>
                </c:pt>
                <c:pt idx="18">
                  <c:v>0.62408773465492851</c:v>
                </c:pt>
                <c:pt idx="19">
                  <c:v>0.61272438259209194</c:v>
                </c:pt>
                <c:pt idx="20">
                  <c:v>0.61074674602228507</c:v>
                </c:pt>
                <c:pt idx="21">
                  <c:v>0.63229244488903646</c:v>
                </c:pt>
                <c:pt idx="22">
                  <c:v>0.62923978093772492</c:v>
                </c:pt>
                <c:pt idx="23">
                  <c:v>0.62022396293341908</c:v>
                </c:pt>
                <c:pt idx="24">
                  <c:v>0.61934547109891636</c:v>
                </c:pt>
                <c:pt idx="25">
                  <c:v>0.62792545980256698</c:v>
                </c:pt>
                <c:pt idx="26">
                  <c:v>0.62592654937062164</c:v>
                </c:pt>
                <c:pt idx="27">
                  <c:v>0.62615668779286082</c:v>
                </c:pt>
                <c:pt idx="28">
                  <c:v>0.63019677791158946</c:v>
                </c:pt>
                <c:pt idx="29">
                  <c:v>0.61183571940873038</c:v>
                </c:pt>
                <c:pt idx="30">
                  <c:v>0.61909747786168134</c:v>
                </c:pt>
                <c:pt idx="31">
                  <c:v>0.63276250481027085</c:v>
                </c:pt>
                <c:pt idx="32">
                  <c:v>0.63312190915631006</c:v>
                </c:pt>
                <c:pt idx="33">
                  <c:v>0.64308245392893171</c:v>
                </c:pt>
                <c:pt idx="34">
                  <c:v>0.63816077550545502</c:v>
                </c:pt>
                <c:pt idx="35">
                  <c:v>0.62888920884535315</c:v>
                </c:pt>
                <c:pt idx="36">
                  <c:v>0.62809597058132671</c:v>
                </c:pt>
                <c:pt idx="37">
                  <c:v>0.6230349359339431</c:v>
                </c:pt>
                <c:pt idx="38">
                  <c:v>0.62176037969913656</c:v>
                </c:pt>
                <c:pt idx="39">
                  <c:v>0.61758869155910379</c:v>
                </c:pt>
                <c:pt idx="40">
                  <c:v>0.6158598216922031</c:v>
                </c:pt>
                <c:pt idx="41">
                  <c:v>0.59989656171682537</c:v>
                </c:pt>
                <c:pt idx="42">
                  <c:v>0.61476021496075817</c:v>
                </c:pt>
                <c:pt idx="43">
                  <c:v>0.60711442649697489</c:v>
                </c:pt>
                <c:pt idx="44">
                  <c:v>0.60655195372584214</c:v>
                </c:pt>
                <c:pt idx="45">
                  <c:v>0.61550040854776022</c:v>
                </c:pt>
                <c:pt idx="46">
                  <c:v>0.61657552792007631</c:v>
                </c:pt>
                <c:pt idx="47">
                  <c:v>0.60907715567147414</c:v>
                </c:pt>
                <c:pt idx="48">
                  <c:v>0.60366113892735818</c:v>
                </c:pt>
                <c:pt idx="49">
                  <c:v>0.60263780286600044</c:v>
                </c:pt>
                <c:pt idx="50">
                  <c:v>0.59959981596494361</c:v>
                </c:pt>
                <c:pt idx="51">
                  <c:v>0.6008409925114484</c:v>
                </c:pt>
                <c:pt idx="52">
                  <c:v>0.60262329521725233</c:v>
                </c:pt>
                <c:pt idx="53">
                  <c:v>0.59361984509819798</c:v>
                </c:pt>
                <c:pt idx="54">
                  <c:v>0.61421992496377043</c:v>
                </c:pt>
                <c:pt idx="55">
                  <c:v>0.60122669637294812</c:v>
                </c:pt>
                <c:pt idx="56">
                  <c:v>0.60431030028713839</c:v>
                </c:pt>
                <c:pt idx="57">
                  <c:v>0.61549205436494847</c:v>
                </c:pt>
                <c:pt idx="58">
                  <c:v>0.60909651256733166</c:v>
                </c:pt>
                <c:pt idx="59">
                  <c:v>0.61518993295767455</c:v>
                </c:pt>
                <c:pt idx="60">
                  <c:v>0.60115322609042177</c:v>
                </c:pt>
                <c:pt idx="61">
                  <c:v>0.60411543272089918</c:v>
                </c:pt>
                <c:pt idx="62">
                  <c:v>0.60861194599830815</c:v>
                </c:pt>
                <c:pt idx="63">
                  <c:v>0.59168051756968809</c:v>
                </c:pt>
                <c:pt idx="64">
                  <c:v>0.59775216868955527</c:v>
                </c:pt>
                <c:pt idx="65">
                  <c:v>0.60670241670091885</c:v>
                </c:pt>
                <c:pt idx="66">
                  <c:v>0.6033163312000912</c:v>
                </c:pt>
                <c:pt idx="67">
                  <c:v>0.58334308701643156</c:v>
                </c:pt>
                <c:pt idx="68">
                  <c:v>0.5738212645902413</c:v>
                </c:pt>
                <c:pt idx="69">
                  <c:v>0.57762931597374423</c:v>
                </c:pt>
                <c:pt idx="70">
                  <c:v>0.57064595112991423</c:v>
                </c:pt>
                <c:pt idx="71">
                  <c:v>0.57676749194324373</c:v>
                </c:pt>
                <c:pt idx="72">
                  <c:v>0.5686832822930814</c:v>
                </c:pt>
                <c:pt idx="73">
                  <c:v>0.58748649891011995</c:v>
                </c:pt>
                <c:pt idx="74">
                  <c:v>0.57254619857444344</c:v>
                </c:pt>
                <c:pt idx="75">
                  <c:v>0.58697595056174967</c:v>
                </c:pt>
                <c:pt idx="76">
                  <c:v>0.57731366054583944</c:v>
                </c:pt>
                <c:pt idx="77">
                  <c:v>0.58011330150510765</c:v>
                </c:pt>
                <c:pt idx="78">
                  <c:v>0.57788725920930684</c:v>
                </c:pt>
                <c:pt idx="79">
                  <c:v>0.57424680498599046</c:v>
                </c:pt>
                <c:pt idx="80">
                  <c:v>0.58395543224887303</c:v>
                </c:pt>
                <c:pt idx="81">
                  <c:v>0.60651229454909139</c:v>
                </c:pt>
                <c:pt idx="82">
                  <c:v>0.59674557198064071</c:v>
                </c:pt>
                <c:pt idx="83">
                  <c:v>0.58187200341430756</c:v>
                </c:pt>
                <c:pt idx="84">
                  <c:v>0.57673375158671558</c:v>
                </c:pt>
                <c:pt idx="85">
                  <c:v>0.58966641437163403</c:v>
                </c:pt>
                <c:pt idx="86">
                  <c:v>0.59704186719702235</c:v>
                </c:pt>
                <c:pt idx="87">
                  <c:v>0.59560972915850097</c:v>
                </c:pt>
                <c:pt idx="88">
                  <c:v>0.59154495922591455</c:v>
                </c:pt>
                <c:pt idx="89">
                  <c:v>0.57164713216768204</c:v>
                </c:pt>
                <c:pt idx="90">
                  <c:v>0.58694254289495207</c:v>
                </c:pt>
                <c:pt idx="91">
                  <c:v>0.57982623688434687</c:v>
                </c:pt>
                <c:pt idx="92">
                  <c:v>0.58519718162178214</c:v>
                </c:pt>
                <c:pt idx="93">
                  <c:v>0.58654631129284229</c:v>
                </c:pt>
                <c:pt idx="94">
                  <c:v>0.57543495961857805</c:v>
                </c:pt>
                <c:pt idx="95">
                  <c:v>0.58415633405488887</c:v>
                </c:pt>
                <c:pt idx="96">
                  <c:v>0.58687412593332966</c:v>
                </c:pt>
                <c:pt idx="97">
                  <c:v>0.59648916133182661</c:v>
                </c:pt>
                <c:pt idx="98">
                  <c:v>0.60651561101305551</c:v>
                </c:pt>
                <c:pt idx="99">
                  <c:v>0.61560059135622591</c:v>
                </c:pt>
                <c:pt idx="100">
                  <c:v>0.61587973987137323</c:v>
                </c:pt>
                <c:pt idx="101">
                  <c:v>0.61134208015229441</c:v>
                </c:pt>
                <c:pt idx="102">
                  <c:v>0.61671460870327455</c:v>
                </c:pt>
                <c:pt idx="103">
                  <c:v>0.60436143716459745</c:v>
                </c:pt>
                <c:pt idx="104">
                  <c:v>0.60689975805475505</c:v>
                </c:pt>
                <c:pt idx="105">
                  <c:v>0.63934747202612519</c:v>
                </c:pt>
                <c:pt idx="106">
                  <c:v>0.62892053811713478</c:v>
                </c:pt>
                <c:pt idx="107">
                  <c:v>0.62578914121232043</c:v>
                </c:pt>
                <c:pt idx="108">
                  <c:v>0.62099012883795079</c:v>
                </c:pt>
                <c:pt idx="109">
                  <c:v>0.62450504464543599</c:v>
                </c:pt>
                <c:pt idx="110">
                  <c:v>0.61524446182637937</c:v>
                </c:pt>
                <c:pt idx="111">
                  <c:v>0.63125700223551195</c:v>
                </c:pt>
                <c:pt idx="112">
                  <c:v>0.62406970606998979</c:v>
                </c:pt>
                <c:pt idx="113">
                  <c:v>0.62414867227631854</c:v>
                </c:pt>
                <c:pt idx="114">
                  <c:v>0.62567568357456993</c:v>
                </c:pt>
                <c:pt idx="115">
                  <c:v>0.62532028793131611</c:v>
                </c:pt>
                <c:pt idx="116">
                  <c:v>0.63351641386546698</c:v>
                </c:pt>
                <c:pt idx="117">
                  <c:v>0.63854432935485661</c:v>
                </c:pt>
                <c:pt idx="118">
                  <c:v>0.63694952169459229</c:v>
                </c:pt>
                <c:pt idx="119">
                  <c:v>0.62923354070366233</c:v>
                </c:pt>
                <c:pt idx="120">
                  <c:v>0.62554576946648599</c:v>
                </c:pt>
                <c:pt idx="121">
                  <c:v>0.62451947545901876</c:v>
                </c:pt>
                <c:pt idx="122">
                  <c:v>0.62616127420517842</c:v>
                </c:pt>
                <c:pt idx="123">
                  <c:v>0.62774184479541539</c:v>
                </c:pt>
                <c:pt idx="124">
                  <c:v>0.63536757454536308</c:v>
                </c:pt>
                <c:pt idx="125">
                  <c:v>0.62906020761764325</c:v>
                </c:pt>
                <c:pt idx="126">
                  <c:v>0.63309870016608705</c:v>
                </c:pt>
                <c:pt idx="127">
                  <c:v>0.62756780793477362</c:v>
                </c:pt>
                <c:pt idx="128">
                  <c:v>0.63880781952886734</c:v>
                </c:pt>
                <c:pt idx="129">
                  <c:v>0.66883301520596927</c:v>
                </c:pt>
                <c:pt idx="130">
                  <c:v>0.65535908180601754</c:v>
                </c:pt>
                <c:pt idx="131">
                  <c:v>0.64888862430268379</c:v>
                </c:pt>
                <c:pt idx="132">
                  <c:v>0.63926689560831496</c:v>
                </c:pt>
                <c:pt idx="133">
                  <c:v>0.64374871635818609</c:v>
                </c:pt>
                <c:pt idx="134">
                  <c:v>0.64175252762037316</c:v>
                </c:pt>
                <c:pt idx="135">
                  <c:v>0.64487629839164118</c:v>
                </c:pt>
                <c:pt idx="136">
                  <c:v>0.65245366632203261</c:v>
                </c:pt>
                <c:pt idx="137">
                  <c:v>0.65339259361506663</c:v>
                </c:pt>
                <c:pt idx="138">
                  <c:v>0.64188129007823547</c:v>
                </c:pt>
                <c:pt idx="139">
                  <c:v>0.64419767173540154</c:v>
                </c:pt>
                <c:pt idx="140">
                  <c:v>0.63593614805079712</c:v>
                </c:pt>
                <c:pt idx="141">
                  <c:v>0.65757985162263399</c:v>
                </c:pt>
                <c:pt idx="142">
                  <c:v>0.64307892114866927</c:v>
                </c:pt>
                <c:pt idx="143">
                  <c:v>0.64575514454979388</c:v>
                </c:pt>
                <c:pt idx="144">
                  <c:v>0.63867188799667107</c:v>
                </c:pt>
                <c:pt idx="145">
                  <c:v>0.63708084845977742</c:v>
                </c:pt>
                <c:pt idx="146">
                  <c:v>0.62888747200059836</c:v>
                </c:pt>
                <c:pt idx="147">
                  <c:v>0.63456498128653827</c:v>
                </c:pt>
                <c:pt idx="148">
                  <c:v>0.64837357355229497</c:v>
                </c:pt>
                <c:pt idx="149">
                  <c:v>0.63729128186130513</c:v>
                </c:pt>
                <c:pt idx="150">
                  <c:v>0.64146553544920082</c:v>
                </c:pt>
                <c:pt idx="151">
                  <c:v>0.64575648698577781</c:v>
                </c:pt>
                <c:pt idx="152">
                  <c:v>0.63727757220917258</c:v>
                </c:pt>
                <c:pt idx="153">
                  <c:v>0.66070706427946857</c:v>
                </c:pt>
                <c:pt idx="154">
                  <c:v>0.6429364725875315</c:v>
                </c:pt>
                <c:pt idx="155">
                  <c:v>0.64505395989319525</c:v>
                </c:pt>
                <c:pt idx="156">
                  <c:v>0.63625829384728194</c:v>
                </c:pt>
                <c:pt idx="157">
                  <c:v>0.63021953976854139</c:v>
                </c:pt>
                <c:pt idx="158">
                  <c:v>0.6284007433436789</c:v>
                </c:pt>
                <c:pt idx="159">
                  <c:v>0.63849004402590759</c:v>
                </c:pt>
                <c:pt idx="160">
                  <c:v>0.63949362847824864</c:v>
                </c:pt>
                <c:pt idx="161">
                  <c:v>0.64256549971228116</c:v>
                </c:pt>
                <c:pt idx="162">
                  <c:v>0.63547010805059967</c:v>
                </c:pt>
                <c:pt idx="163">
                  <c:v>0.64732375864988523</c:v>
                </c:pt>
                <c:pt idx="164">
                  <c:v>0.64546044828297244</c:v>
                </c:pt>
                <c:pt idx="165">
                  <c:v>0.66502123267275748</c:v>
                </c:pt>
                <c:pt idx="166">
                  <c:v>0.65373775315856486</c:v>
                </c:pt>
                <c:pt idx="167">
                  <c:v>0.64506132168986918</c:v>
                </c:pt>
                <c:pt idx="168">
                  <c:v>0.63800000000000001</c:v>
                </c:pt>
                <c:pt idx="169">
                  <c:v>0.63700000000000001</c:v>
                </c:pt>
                <c:pt idx="170">
                  <c:v>0.63900000000000001</c:v>
                </c:pt>
                <c:pt idx="171">
                  <c:v>0.65500000000000003</c:v>
                </c:pt>
                <c:pt idx="172">
                  <c:v>0.64599999999999991</c:v>
                </c:pt>
                <c:pt idx="173">
                  <c:v>0.64400000000000002</c:v>
                </c:pt>
                <c:pt idx="174">
                  <c:v>0.64010175199066988</c:v>
                </c:pt>
                <c:pt idx="175">
                  <c:v>0.64700000000000002</c:v>
                </c:pt>
                <c:pt idx="176">
                  <c:v>0.64500000000000002</c:v>
                </c:pt>
                <c:pt idx="177">
                  <c:v>0.66900000000000004</c:v>
                </c:pt>
                <c:pt idx="178">
                  <c:v>0.65599999999999992</c:v>
                </c:pt>
                <c:pt idx="179">
                  <c:v>0.65099999999999991</c:v>
                </c:pt>
                <c:pt idx="180">
                  <c:v>0.64500000000000002</c:v>
                </c:pt>
                <c:pt idx="181">
                  <c:v>0.64400000000000002</c:v>
                </c:pt>
                <c:pt idx="182">
                  <c:v>0.63300000000000001</c:v>
                </c:pt>
                <c:pt idx="183">
                  <c:v>0.64599999999999991</c:v>
                </c:pt>
                <c:pt idx="184">
                  <c:v>0.63900000000000001</c:v>
                </c:pt>
                <c:pt idx="185">
                  <c:v>0.64599999999999991</c:v>
                </c:pt>
                <c:pt idx="186">
                  <c:v>0.63600000000000001</c:v>
                </c:pt>
                <c:pt idx="187">
                  <c:v>0.64599999999999991</c:v>
                </c:pt>
                <c:pt idx="188">
                  <c:v>0.64174664076386478</c:v>
                </c:pt>
                <c:pt idx="189">
                  <c:v>0.66299999999999992</c:v>
                </c:pt>
                <c:pt idx="190">
                  <c:v>0.65200000000000002</c:v>
                </c:pt>
                <c:pt idx="191">
                  <c:v>0.64599999999999991</c:v>
                </c:pt>
                <c:pt idx="192">
                  <c:v>0.63800000000000001</c:v>
                </c:pt>
                <c:pt idx="193">
                  <c:v>0.64</c:v>
                </c:pt>
                <c:pt idx="194">
                  <c:v>0.63571016808949743</c:v>
                </c:pt>
                <c:pt idx="195">
                  <c:v>0.65059242440285037</c:v>
                </c:pt>
                <c:pt idx="196">
                  <c:v>0.64183594602406491</c:v>
                </c:pt>
                <c:pt idx="197">
                  <c:v>0.65163702877325091</c:v>
                </c:pt>
                <c:pt idx="198">
                  <c:v>0.63700000000000001</c:v>
                </c:pt>
                <c:pt idx="199">
                  <c:v>0.64481172150066191</c:v>
                </c:pt>
                <c:pt idx="200">
                  <c:v>0.64153633506725138</c:v>
                </c:pt>
                <c:pt idx="201">
                  <c:v>0.65559198436830779</c:v>
                </c:pt>
                <c:pt idx="202">
                  <c:v>0.64766405585117637</c:v>
                </c:pt>
                <c:pt idx="203">
                  <c:v>0.64242495129292299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A4-4AF6-8756-3CBC3A9551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2083199"/>
        <c:axId val="480301039"/>
      </c:areaChart>
      <c:lineChart>
        <c:grouping val="standard"/>
        <c:varyColors val="0"/>
        <c:ser>
          <c:idx val="0"/>
          <c:order val="0"/>
          <c:tx>
            <c:v>Tasa de desempleo</c:v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80"/>
            <c:marker>
              <c:symbol val="none"/>
            </c:marker>
            <c:bubble3D val="0"/>
            <c:spPr>
              <a:ln w="5715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BA4-4AF6-8756-3CBC3A955166}"/>
              </c:ext>
            </c:extLst>
          </c:dPt>
          <c:dLbls>
            <c:dLbl>
              <c:idx val="203"/>
              <c:layout>
                <c:manualLayout>
                  <c:x val="-0.1128855621199138"/>
                  <c:y val="-0.152227989791626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A4-4AF6-8756-3CBC3A9551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'[Gráfico en Microsoft PowerPoint]Hoja1'!$B$1:$B$204</c:f>
              <c:numCache>
                <c:formatCode>General</c:formatCode>
                <c:ptCount val="204"/>
                <c:pt idx="11">
                  <c:v>2001</c:v>
                </c:pt>
                <c:pt idx="23">
                  <c:v>2002</c:v>
                </c:pt>
                <c:pt idx="35">
                  <c:v>2003</c:v>
                </c:pt>
                <c:pt idx="47">
                  <c:v>2004</c:v>
                </c:pt>
                <c:pt idx="59">
                  <c:v>2005</c:v>
                </c:pt>
                <c:pt idx="71">
                  <c:v>2006</c:v>
                </c:pt>
                <c:pt idx="83">
                  <c:v>2007</c:v>
                </c:pt>
                <c:pt idx="95">
                  <c:v>2008</c:v>
                </c:pt>
                <c:pt idx="107">
                  <c:v>2009</c:v>
                </c:pt>
                <c:pt idx="119">
                  <c:v>2010</c:v>
                </c:pt>
                <c:pt idx="131">
                  <c:v>2011</c:v>
                </c:pt>
                <c:pt idx="143">
                  <c:v>2012</c:v>
                </c:pt>
                <c:pt idx="155">
                  <c:v>2013</c:v>
                </c:pt>
                <c:pt idx="167">
                  <c:v>2014</c:v>
                </c:pt>
                <c:pt idx="179">
                  <c:v>2015</c:v>
                </c:pt>
                <c:pt idx="191">
                  <c:v>2016</c:v>
                </c:pt>
                <c:pt idx="203">
                  <c:v>2017</c:v>
                </c:pt>
              </c:numCache>
            </c:numRef>
          </c:cat>
          <c:val>
            <c:numRef>
              <c:f>'[Gráfico en Microsoft PowerPoint]Hoja1'!$C$1:$C$204</c:f>
              <c:numCache>
                <c:formatCode>0.0%</c:formatCode>
                <c:ptCount val="204"/>
                <c:pt idx="0">
                  <c:v>0.16694679666775072</c:v>
                </c:pt>
                <c:pt idx="1">
                  <c:v>0.17307022864463939</c:v>
                </c:pt>
                <c:pt idx="2">
                  <c:v>0.15705056241122309</c:v>
                </c:pt>
                <c:pt idx="3">
                  <c:v>0.14589864266496333</c:v>
                </c:pt>
                <c:pt idx="4">
                  <c:v>0.14226298584799482</c:v>
                </c:pt>
                <c:pt idx="5">
                  <c:v>0.15232044172688169</c:v>
                </c:pt>
                <c:pt idx="6">
                  <c:v>0.15021907852899863</c:v>
                </c:pt>
                <c:pt idx="7">
                  <c:v>0.14707636757006137</c:v>
                </c:pt>
                <c:pt idx="8">
                  <c:v>0.14280508224643029</c:v>
                </c:pt>
                <c:pt idx="9">
                  <c:v>0.14585483283232928</c:v>
                </c:pt>
                <c:pt idx="10">
                  <c:v>0.13551631014491392</c:v>
                </c:pt>
                <c:pt idx="11">
                  <c:v>0.13839317207226912</c:v>
                </c:pt>
                <c:pt idx="12">
                  <c:v>0.17872713528619791</c:v>
                </c:pt>
                <c:pt idx="13">
                  <c:v>0.15854205519729045</c:v>
                </c:pt>
                <c:pt idx="14">
                  <c:v>0.14953915931988249</c:v>
                </c:pt>
                <c:pt idx="15">
                  <c:v>0.16287675258098239</c:v>
                </c:pt>
                <c:pt idx="16">
                  <c:v>0.14425350047120597</c:v>
                </c:pt>
                <c:pt idx="17">
                  <c:v>0.1625253288910978</c:v>
                </c:pt>
                <c:pt idx="18">
                  <c:v>0.15408295700505531</c:v>
                </c:pt>
                <c:pt idx="19">
                  <c:v>0.15784174735328832</c:v>
                </c:pt>
                <c:pt idx="20">
                  <c:v>0.14555455709220447</c:v>
                </c:pt>
                <c:pt idx="21">
                  <c:v>0.14808764092082702</c:v>
                </c:pt>
                <c:pt idx="22">
                  <c:v>0.14707615441682306</c:v>
                </c:pt>
                <c:pt idx="23">
                  <c:v>0.15772977204557059</c:v>
                </c:pt>
                <c:pt idx="24">
                  <c:v>0.16115078753315618</c:v>
                </c:pt>
                <c:pt idx="25">
                  <c:v>0.16281949147555316</c:v>
                </c:pt>
                <c:pt idx="26">
                  <c:v>0.12983521818463256</c:v>
                </c:pt>
                <c:pt idx="27">
                  <c:v>0.14801152825301647</c:v>
                </c:pt>
                <c:pt idx="28">
                  <c:v>0.12893025040735598</c:v>
                </c:pt>
                <c:pt idx="29">
                  <c:v>0.14135680812672619</c:v>
                </c:pt>
                <c:pt idx="30">
                  <c:v>0.14443364072858306</c:v>
                </c:pt>
                <c:pt idx="31">
                  <c:v>0.14433582374517356</c:v>
                </c:pt>
                <c:pt idx="32">
                  <c:v>0.14258787436608386</c:v>
                </c:pt>
                <c:pt idx="33">
                  <c:v>0.13700866564957989</c:v>
                </c:pt>
                <c:pt idx="34">
                  <c:v>0.12911682543940953</c:v>
                </c:pt>
                <c:pt idx="35">
                  <c:v>0.12185562128384976</c:v>
                </c:pt>
                <c:pt idx="36">
                  <c:v>0.17003072506958886</c:v>
                </c:pt>
                <c:pt idx="37">
                  <c:v>0.15687597811141848</c:v>
                </c:pt>
                <c:pt idx="38">
                  <c:v>0.1362383777432653</c:v>
                </c:pt>
                <c:pt idx="39">
                  <c:v>0.14677096592302313</c:v>
                </c:pt>
                <c:pt idx="40">
                  <c:v>0.13752336903749182</c:v>
                </c:pt>
                <c:pt idx="41">
                  <c:v>0.13995689541049577</c:v>
                </c:pt>
                <c:pt idx="42">
                  <c:v>0.12940044362006323</c:v>
                </c:pt>
                <c:pt idx="43">
                  <c:v>0.13085111236246544</c:v>
                </c:pt>
                <c:pt idx="44">
                  <c:v>0.12514666641260369</c:v>
                </c:pt>
                <c:pt idx="45">
                  <c:v>0.12594185146813625</c:v>
                </c:pt>
                <c:pt idx="46">
                  <c:v>0.11776974233969879</c:v>
                </c:pt>
                <c:pt idx="47">
                  <c:v>0.12070743450517155</c:v>
                </c:pt>
                <c:pt idx="48">
                  <c:v>0.13218313273373064</c:v>
                </c:pt>
                <c:pt idx="49">
                  <c:v>0.1422921428281162</c:v>
                </c:pt>
                <c:pt idx="50">
                  <c:v>0.12948363767984875</c:v>
                </c:pt>
                <c:pt idx="51">
                  <c:v>0.12061150630421701</c:v>
                </c:pt>
                <c:pt idx="52">
                  <c:v>0.12305398164265476</c:v>
                </c:pt>
                <c:pt idx="53">
                  <c:v>0.11523293928514759</c:v>
                </c:pt>
                <c:pt idx="54">
                  <c:v>0.11996086087731092</c:v>
                </c:pt>
                <c:pt idx="55">
                  <c:v>0.11754379911137404</c:v>
                </c:pt>
                <c:pt idx="56">
                  <c:v>0.11171754902479603</c:v>
                </c:pt>
                <c:pt idx="57">
                  <c:v>9.9550118079071617E-2</c:v>
                </c:pt>
                <c:pt idx="58">
                  <c:v>0.10207395984046023</c:v>
                </c:pt>
                <c:pt idx="59">
                  <c:v>0.10334385186221393</c:v>
                </c:pt>
                <c:pt idx="60">
                  <c:v>0.13408460182572074</c:v>
                </c:pt>
                <c:pt idx="61">
                  <c:v>0.12999601741179767</c:v>
                </c:pt>
                <c:pt idx="62">
                  <c:v>0.11344098929033657</c:v>
                </c:pt>
                <c:pt idx="63">
                  <c:v>0.12009889420960523</c:v>
                </c:pt>
                <c:pt idx="64">
                  <c:v>0.11883684430821573</c:v>
                </c:pt>
                <c:pt idx="65">
                  <c:v>0.1060709670202369</c:v>
                </c:pt>
                <c:pt idx="66">
                  <c:v>0.12389135007666224</c:v>
                </c:pt>
                <c:pt idx="67">
                  <c:v>0.12792219189861262</c:v>
                </c:pt>
                <c:pt idx="68">
                  <c:v>0.12890167075463024</c:v>
                </c:pt>
                <c:pt idx="69">
                  <c:v>0.11354726416047436</c:v>
                </c:pt>
                <c:pt idx="70">
                  <c:v>0.10938131884390484</c:v>
                </c:pt>
                <c:pt idx="71">
                  <c:v>0.11782754505517587</c:v>
                </c:pt>
                <c:pt idx="72">
                  <c:v>0.13895296761018877</c:v>
                </c:pt>
                <c:pt idx="73">
                  <c:v>0.12826173058497989</c:v>
                </c:pt>
                <c:pt idx="74">
                  <c:v>0.11927440361868485</c:v>
                </c:pt>
                <c:pt idx="75">
                  <c:v>0.10903770882363291</c:v>
                </c:pt>
                <c:pt idx="76">
                  <c:v>0.11528865797663457</c:v>
                </c:pt>
                <c:pt idx="77">
                  <c:v>0.11164831132530199</c:v>
                </c:pt>
                <c:pt idx="78">
                  <c:v>0.11159513118525212</c:v>
                </c:pt>
                <c:pt idx="79">
                  <c:v>0.10731387737558531</c:v>
                </c:pt>
                <c:pt idx="80">
                  <c:v>0.10836275784018232</c:v>
                </c:pt>
                <c:pt idx="81">
                  <c:v>0.10047853970455341</c:v>
                </c:pt>
                <c:pt idx="82">
                  <c:v>9.4157470723747944E-2</c:v>
                </c:pt>
                <c:pt idx="83">
                  <c:v>9.8938675934016368E-2</c:v>
                </c:pt>
                <c:pt idx="84">
                  <c:v>0.13079032081670092</c:v>
                </c:pt>
                <c:pt idx="85">
                  <c:v>0.11985498080138254</c:v>
                </c:pt>
                <c:pt idx="86">
                  <c:v>0.11224503239897164</c:v>
                </c:pt>
                <c:pt idx="87">
                  <c:v>0.11129256217245162</c:v>
                </c:pt>
                <c:pt idx="88">
                  <c:v>0.10838217460759961</c:v>
                </c:pt>
                <c:pt idx="89">
                  <c:v>0.11172488965793569</c:v>
                </c:pt>
                <c:pt idx="90">
                  <c:v>0.12063831042260921</c:v>
                </c:pt>
                <c:pt idx="91">
                  <c:v>0.11215946778501701</c:v>
                </c:pt>
                <c:pt idx="92">
                  <c:v>0.10948422516080375</c:v>
                </c:pt>
                <c:pt idx="93">
                  <c:v>0.10123227282813517</c:v>
                </c:pt>
                <c:pt idx="94">
                  <c:v>0.10801445347545342</c:v>
                </c:pt>
                <c:pt idx="95">
                  <c:v>0.10606808160625895</c:v>
                </c:pt>
                <c:pt idx="96">
                  <c:v>0.14248579093862113</c:v>
                </c:pt>
                <c:pt idx="97">
                  <c:v>0.12488602261842648</c:v>
                </c:pt>
                <c:pt idx="98">
                  <c:v>0.11991862081241923</c:v>
                </c:pt>
                <c:pt idx="99">
                  <c:v>0.12140821605715825</c:v>
                </c:pt>
                <c:pt idx="100">
                  <c:v>0.11663908146395849</c:v>
                </c:pt>
                <c:pt idx="101">
                  <c:v>0.11338238074436631</c:v>
                </c:pt>
                <c:pt idx="102">
                  <c:v>0.12632061113609755</c:v>
                </c:pt>
                <c:pt idx="103">
                  <c:v>0.11743456886530597</c:v>
                </c:pt>
                <c:pt idx="104">
                  <c:v>0.12155962674187357</c:v>
                </c:pt>
                <c:pt idx="105">
                  <c:v>0.11545506521142253</c:v>
                </c:pt>
                <c:pt idx="106">
                  <c:v>0.11078382143140059</c:v>
                </c:pt>
                <c:pt idx="107">
                  <c:v>0.1131148668508421</c:v>
                </c:pt>
                <c:pt idx="108">
                  <c:v>0.14623077908516197</c:v>
                </c:pt>
                <c:pt idx="109">
                  <c:v>0.12594600154052168</c:v>
                </c:pt>
                <c:pt idx="110">
                  <c:v>0.11807046730414196</c:v>
                </c:pt>
                <c:pt idx="111">
                  <c:v>0.12237128627018286</c:v>
                </c:pt>
                <c:pt idx="112">
                  <c:v>0.12040433591097247</c:v>
                </c:pt>
                <c:pt idx="113">
                  <c:v>0.11635618336858924</c:v>
                </c:pt>
                <c:pt idx="114">
                  <c:v>0.12684421983915048</c:v>
                </c:pt>
                <c:pt idx="115">
                  <c:v>0.11161869533578644</c:v>
                </c:pt>
                <c:pt idx="116">
                  <c:v>0.10573780713886367</c:v>
                </c:pt>
                <c:pt idx="117">
                  <c:v>0.10152759107280111</c:v>
                </c:pt>
                <c:pt idx="118">
                  <c:v>0.10792395643958287</c:v>
                </c:pt>
                <c:pt idx="119">
                  <c:v>0.11120035632618322</c:v>
                </c:pt>
                <c:pt idx="120">
                  <c:v>0.13556158770694376</c:v>
                </c:pt>
                <c:pt idx="121">
                  <c:v>0.12862523712576163</c:v>
                </c:pt>
                <c:pt idx="122">
                  <c:v>0.10868088590378612</c:v>
                </c:pt>
                <c:pt idx="123">
                  <c:v>0.11189518368516477</c:v>
                </c:pt>
                <c:pt idx="124">
                  <c:v>0.11244290289141999</c:v>
                </c:pt>
                <c:pt idx="125">
                  <c:v>0.10905926865556667</c:v>
                </c:pt>
                <c:pt idx="126">
                  <c:v>0.11540313667707591</c:v>
                </c:pt>
                <c:pt idx="127">
                  <c:v>0.10079399829479781</c:v>
                </c:pt>
                <c:pt idx="128">
                  <c:v>9.7353830199998381E-2</c:v>
                </c:pt>
                <c:pt idx="129">
                  <c:v>8.9978468526319993E-2</c:v>
                </c:pt>
                <c:pt idx="130">
                  <c:v>9.220184102285707E-2</c:v>
                </c:pt>
                <c:pt idx="131">
                  <c:v>9.8175710625056353E-2</c:v>
                </c:pt>
                <c:pt idx="132">
                  <c:v>0.12476696630348044</c:v>
                </c:pt>
                <c:pt idx="133">
                  <c:v>0.11869993035914982</c:v>
                </c:pt>
                <c:pt idx="134">
                  <c:v>0.10363710853084339</c:v>
                </c:pt>
                <c:pt idx="135">
                  <c:v>0.10864197380590902</c:v>
                </c:pt>
                <c:pt idx="136">
                  <c:v>0.1070946878597657</c:v>
                </c:pt>
                <c:pt idx="137">
                  <c:v>0.1002614309766882</c:v>
                </c:pt>
                <c:pt idx="138">
                  <c:v>0.10863080144458559</c:v>
                </c:pt>
                <c:pt idx="139">
                  <c:v>9.7482736870421152E-2</c:v>
                </c:pt>
                <c:pt idx="140">
                  <c:v>9.9421722451311464E-2</c:v>
                </c:pt>
                <c:pt idx="141">
                  <c:v>8.8534533595396953E-2</c:v>
                </c:pt>
                <c:pt idx="142">
                  <c:v>9.2477927205027732E-2</c:v>
                </c:pt>
                <c:pt idx="143">
                  <c:v>9.5508246304495864E-2</c:v>
                </c:pt>
                <c:pt idx="144">
                  <c:v>0.12069789827476381</c:v>
                </c:pt>
                <c:pt idx="145">
                  <c:v>0.11789310582972493</c:v>
                </c:pt>
                <c:pt idx="146">
                  <c:v>0.10206195061497521</c:v>
                </c:pt>
                <c:pt idx="147">
                  <c:v>0.10173671408695181</c:v>
                </c:pt>
                <c:pt idx="148">
                  <c:v>9.4211416354269051E-2</c:v>
                </c:pt>
                <c:pt idx="149">
                  <c:v>9.2366781279690238E-2</c:v>
                </c:pt>
                <c:pt idx="150">
                  <c:v>9.8817155736834389E-2</c:v>
                </c:pt>
                <c:pt idx="151">
                  <c:v>9.2688264382162183E-2</c:v>
                </c:pt>
                <c:pt idx="152">
                  <c:v>8.9784295101805953E-2</c:v>
                </c:pt>
                <c:pt idx="153">
                  <c:v>7.7927769018010379E-2</c:v>
                </c:pt>
                <c:pt idx="154">
                  <c:v>8.4794372130664791E-2</c:v>
                </c:pt>
                <c:pt idx="155">
                  <c:v>8.4421586550257513E-2</c:v>
                </c:pt>
                <c:pt idx="156">
                  <c:v>0.11101233283270272</c:v>
                </c:pt>
                <c:pt idx="157">
                  <c:v>0.10679110533413645</c:v>
                </c:pt>
                <c:pt idx="158">
                  <c:v>9.7343512724919243E-2</c:v>
                </c:pt>
                <c:pt idx="159">
                  <c:v>8.9650030401632108E-2</c:v>
                </c:pt>
                <c:pt idx="160">
                  <c:v>8.7982368909579292E-2</c:v>
                </c:pt>
                <c:pt idx="161">
                  <c:v>9.1946135814646404E-2</c:v>
                </c:pt>
                <c:pt idx="162">
                  <c:v>9.2897531419744231E-2</c:v>
                </c:pt>
                <c:pt idx="163">
                  <c:v>8.9010274837347539E-2</c:v>
                </c:pt>
                <c:pt idx="164">
                  <c:v>8.3503507604118954E-2</c:v>
                </c:pt>
                <c:pt idx="165">
                  <c:v>7.8602638377877579E-2</c:v>
                </c:pt>
                <c:pt idx="166">
                  <c:v>7.7100142034449815E-2</c:v>
                </c:pt>
                <c:pt idx="167">
                  <c:v>8.7229141060338508E-2</c:v>
                </c:pt>
                <c:pt idx="168">
                  <c:v>0.10800000000000001</c:v>
                </c:pt>
                <c:pt idx="169">
                  <c:v>9.9000000000000005E-2</c:v>
                </c:pt>
                <c:pt idx="170">
                  <c:v>8.900000000000001E-2</c:v>
                </c:pt>
                <c:pt idx="171">
                  <c:v>9.5000000000000001E-2</c:v>
                </c:pt>
                <c:pt idx="172">
                  <c:v>8.900000000000001E-2</c:v>
                </c:pt>
                <c:pt idx="173">
                  <c:v>8.199999999999999E-2</c:v>
                </c:pt>
                <c:pt idx="174">
                  <c:v>8.8000000000000009E-2</c:v>
                </c:pt>
                <c:pt idx="175">
                  <c:v>9.0999999999999998E-2</c:v>
                </c:pt>
                <c:pt idx="176">
                  <c:v>0.09</c:v>
                </c:pt>
                <c:pt idx="177">
                  <c:v>8.199999999999999E-2</c:v>
                </c:pt>
                <c:pt idx="178">
                  <c:v>7.2999999999999995E-2</c:v>
                </c:pt>
                <c:pt idx="179">
                  <c:v>8.5999999999999993E-2</c:v>
                </c:pt>
                <c:pt idx="180">
                  <c:v>0.11900000000000001</c:v>
                </c:pt>
                <c:pt idx="181">
                  <c:v>0.1</c:v>
                </c:pt>
                <c:pt idx="182">
                  <c:v>0.10099999999999999</c:v>
                </c:pt>
                <c:pt idx="183">
                  <c:v>0.09</c:v>
                </c:pt>
                <c:pt idx="184">
                  <c:v>8.8000000000000009E-2</c:v>
                </c:pt>
                <c:pt idx="185">
                  <c:v>8.900000000000001E-2</c:v>
                </c:pt>
                <c:pt idx="186">
                  <c:v>9.8000000000000004E-2</c:v>
                </c:pt>
                <c:pt idx="187">
                  <c:v>0.09</c:v>
                </c:pt>
                <c:pt idx="188">
                  <c:v>8.50788441336333E-2</c:v>
                </c:pt>
                <c:pt idx="189">
                  <c:v>8.3000000000000004E-2</c:v>
                </c:pt>
                <c:pt idx="190">
                  <c:v>7.4999999999999997E-2</c:v>
                </c:pt>
                <c:pt idx="191">
                  <c:v>8.6999999999999994E-2</c:v>
                </c:pt>
                <c:pt idx="192">
                  <c:v>0.11699999999999999</c:v>
                </c:pt>
                <c:pt idx="193">
                  <c:v>0.105</c:v>
                </c:pt>
                <c:pt idx="194">
                  <c:v>9.7046103598584385E-2</c:v>
                </c:pt>
                <c:pt idx="195">
                  <c:v>8.9077180953868906E-2</c:v>
                </c:pt>
                <c:pt idx="196">
                  <c:v>9.4170007474349393E-2</c:v>
                </c:pt>
                <c:pt idx="197">
                  <c:v>8.7155221974232186E-2</c:v>
                </c:pt>
                <c:pt idx="198">
                  <c:v>9.6999999999999989E-2</c:v>
                </c:pt>
                <c:pt idx="199">
                  <c:v>9.1004109403072644E-2</c:v>
                </c:pt>
                <c:pt idx="200">
                  <c:v>9.2246951183925022E-2</c:v>
                </c:pt>
                <c:pt idx="201">
                  <c:v>8.5555857179735725E-2</c:v>
                </c:pt>
                <c:pt idx="202">
                  <c:v>8.3705642253267099E-2</c:v>
                </c:pt>
                <c:pt idx="203">
                  <c:v>8.627388932160622E-2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BA4-4AF6-8756-3CBC3A9551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3319775"/>
        <c:axId val="552523871"/>
      </c:lineChart>
      <c:catAx>
        <c:axId val="663319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52523871"/>
        <c:crosses val="autoZero"/>
        <c:auto val="1"/>
        <c:lblAlgn val="ctr"/>
        <c:lblOffset val="100"/>
        <c:noMultiLvlLbl val="0"/>
      </c:catAx>
      <c:valAx>
        <c:axId val="55252387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63319775"/>
        <c:crosses val="autoZero"/>
        <c:crossBetween val="between"/>
      </c:valAx>
      <c:valAx>
        <c:axId val="480301039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02083199"/>
        <c:crosses val="max"/>
        <c:crossBetween val="between"/>
        <c:majorUnit val="4.0000000000000008E-2"/>
      </c:valAx>
      <c:catAx>
        <c:axId val="9020831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030103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881440245313279"/>
          <c:y val="0.84994398805078419"/>
          <c:w val="0.78237101134397513"/>
          <c:h val="0.150056011949215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Tasa de desempleo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8.163402562089675E-2"/>
          <c:y val="0.10564485247390155"/>
          <c:w val="0.8894119304798439"/>
          <c:h val="0.57095893351777005"/>
        </c:manualLayout>
      </c:layout>
      <c:lineChart>
        <c:grouping val="standard"/>
        <c:varyColors val="0"/>
        <c:ser>
          <c:idx val="0"/>
          <c:order val="0"/>
          <c:tx>
            <c:strRef>
              <c:f>Hoja2!$F$19</c:f>
              <c:strCache>
                <c:ptCount val="1"/>
                <c:pt idx="0">
                  <c:v>Máximo 2010-2017</c:v>
                </c:pt>
              </c:strCache>
            </c:strRef>
          </c:tx>
          <c:spPr>
            <a:ln w="603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Hoja2!$G$1:$R$1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Hoja2!$G$19:$R$19</c:f>
              <c:numCache>
                <c:formatCode>0%</c:formatCode>
                <c:ptCount val="12"/>
                <c:pt idx="0">
                  <c:v>0.14623077908516197</c:v>
                </c:pt>
                <c:pt idx="1">
                  <c:v>0.12862523712576163</c:v>
                </c:pt>
                <c:pt idx="2">
                  <c:v>0.11807046730414196</c:v>
                </c:pt>
                <c:pt idx="3">
                  <c:v>0.12237128627018286</c:v>
                </c:pt>
                <c:pt idx="4">
                  <c:v>0.12040433591097247</c:v>
                </c:pt>
                <c:pt idx="5">
                  <c:v>0.11635618336858924</c:v>
                </c:pt>
                <c:pt idx="6">
                  <c:v>0.12684421983915048</c:v>
                </c:pt>
                <c:pt idx="7">
                  <c:v>0.11161869533578644</c:v>
                </c:pt>
                <c:pt idx="8">
                  <c:v>0.10573780713886367</c:v>
                </c:pt>
                <c:pt idx="9">
                  <c:v>0.10152759107280111</c:v>
                </c:pt>
                <c:pt idx="10">
                  <c:v>0.10792395643958287</c:v>
                </c:pt>
                <c:pt idx="11">
                  <c:v>0.11120035632618322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62-4B3F-9BFA-DD1830C719BC}"/>
            </c:ext>
          </c:extLst>
        </c:ser>
        <c:ser>
          <c:idx val="1"/>
          <c:order val="1"/>
          <c:tx>
            <c:strRef>
              <c:f>Hoja2!$F$20</c:f>
              <c:strCache>
                <c:ptCount val="1"/>
                <c:pt idx="0">
                  <c:v>Mínimo 2010-2017</c:v>
                </c:pt>
              </c:strCache>
            </c:strRef>
          </c:tx>
          <c:spPr>
            <a:ln w="539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Hoja2!$G$1:$R$1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Hoja2!$G$20:$R$20</c:f>
              <c:numCache>
                <c:formatCode>0%</c:formatCode>
                <c:ptCount val="12"/>
                <c:pt idx="0">
                  <c:v>0.10785150584523803</c:v>
                </c:pt>
                <c:pt idx="1">
                  <c:v>9.8563163401476167E-2</c:v>
                </c:pt>
                <c:pt idx="2">
                  <c:v>8.8606104478735612E-2</c:v>
                </c:pt>
                <c:pt idx="3">
                  <c:v>8.9077180953868906E-2</c:v>
                </c:pt>
                <c:pt idx="4">
                  <c:v>8.7982368909579292E-2</c:v>
                </c:pt>
                <c:pt idx="5">
                  <c:v>8.2457879368561582E-2</c:v>
                </c:pt>
                <c:pt idx="6">
                  <c:v>8.8394016627336716E-2</c:v>
                </c:pt>
                <c:pt idx="7">
                  <c:v>8.9010274837347539E-2</c:v>
                </c:pt>
                <c:pt idx="8">
                  <c:v>8.3503507604118954E-2</c:v>
                </c:pt>
                <c:pt idx="9">
                  <c:v>7.7927769018010379E-2</c:v>
                </c:pt>
                <c:pt idx="10">
                  <c:v>7.2709707777865493E-2</c:v>
                </c:pt>
                <c:pt idx="11">
                  <c:v>8.4421586550257513E-2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62-4B3F-9BFA-DD1830C719BC}"/>
            </c:ext>
          </c:extLst>
        </c:ser>
        <c:ser>
          <c:idx val="2"/>
          <c:order val="2"/>
          <c:tx>
            <c:v>2017</c:v>
          </c:tx>
          <c:spPr>
            <a:ln w="4762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Hoja2!$G$18:$R$18</c:f>
              <c:numCache>
                <c:formatCode>#,#00%</c:formatCode>
                <c:ptCount val="12"/>
                <c:pt idx="0">
                  <c:v>0.11733266744144948</c:v>
                </c:pt>
                <c:pt idx="1">
                  <c:v>0.10504291994030995</c:v>
                </c:pt>
                <c:pt idx="2">
                  <c:v>9.7046103598584385E-2</c:v>
                </c:pt>
                <c:pt idx="3">
                  <c:v>8.9077180953868906E-2</c:v>
                </c:pt>
                <c:pt idx="4">
                  <c:v>9.4170007474349393E-2</c:v>
                </c:pt>
                <c:pt idx="5">
                  <c:v>8.7155221974232186E-2</c:v>
                </c:pt>
                <c:pt idx="6">
                  <c:v>9.6754113521321544E-2</c:v>
                </c:pt>
                <c:pt idx="7">
                  <c:v>9.1004109403072644E-2</c:v>
                </c:pt>
                <c:pt idx="8">
                  <c:v>9.2246951183925022E-2</c:v>
                </c:pt>
                <c:pt idx="9">
                  <c:v>8.5555857179735725E-2</c:v>
                </c:pt>
                <c:pt idx="10">
                  <c:v>8.3705642253267099E-2</c:v>
                </c:pt>
                <c:pt idx="11">
                  <c:v>8.627388932160622E-2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962-4B3F-9BFA-DD1830C71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8839055"/>
        <c:axId val="878485311"/>
      </c:lineChart>
      <c:catAx>
        <c:axId val="798839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78485311"/>
        <c:crosses val="autoZero"/>
        <c:auto val="1"/>
        <c:lblAlgn val="ctr"/>
        <c:lblOffset val="100"/>
        <c:noMultiLvlLbl val="0"/>
      </c:catAx>
      <c:valAx>
        <c:axId val="878485311"/>
        <c:scaling>
          <c:orientation val="minMax"/>
          <c:min val="6.0000000000000012E-2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988390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_tradnl" sz="1800" b="1" i="0" baseline="0" dirty="0">
                <a:effectLst/>
              </a:rPr>
              <a:t>Demanda de Energía Total y No Regulada</a:t>
            </a:r>
            <a:endParaRPr lang="es-CO" dirty="0">
              <a:effectLst/>
            </a:endParaRPr>
          </a:p>
          <a:p>
            <a:pPr>
              <a:defRPr/>
            </a:pPr>
            <a:r>
              <a:rPr lang="es-ES_tradnl" sz="1800" b="0" i="0" baseline="0" dirty="0">
                <a:effectLst/>
              </a:rPr>
              <a:t>Variación Anual </a:t>
            </a:r>
            <a:endParaRPr lang="es-CO" dirty="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6206853960560594E-2"/>
          <c:y val="9.9699270693904121E-2"/>
          <c:w val="0.88266642403429318"/>
          <c:h val="0.63278700008756672"/>
        </c:manualLayout>
      </c:layout>
      <c:lineChart>
        <c:grouping val="standard"/>
        <c:varyColors val="0"/>
        <c:ser>
          <c:idx val="2"/>
          <c:order val="0"/>
          <c:tx>
            <c:v>Energia Total</c:v>
          </c:tx>
          <c:spPr>
            <a:ln w="50800">
              <a:solidFill>
                <a:srgbClr val="333399"/>
              </a:solidFill>
              <a:prstDash val="solid"/>
            </a:ln>
          </c:spPr>
          <c:marker>
            <c:symbol val="diamond"/>
            <c:size val="2"/>
            <c:spPr>
              <a:noFill/>
              <a:ln w="9525">
                <a:noFill/>
              </a:ln>
            </c:spPr>
          </c:marker>
          <c:dLbls>
            <c:dLbl>
              <c:idx val="72"/>
              <c:layout>
                <c:manualLayout>
                  <c:x val="1.471300374660252E-2"/>
                  <c:y val="7.9435569621836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D37-4AD6-81DC-567957EA41B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'[Gráfico en Microsoft PowerPoint]DEnergia'!$A$117:$A$189</c:f>
              <c:strCache>
                <c:ptCount val="73"/>
                <c:pt idx="0">
                  <c:v>12 E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Jl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  <c:pt idx="12">
                  <c:v>13 E</c:v>
                </c:pt>
                <c:pt idx="13">
                  <c:v>F</c:v>
                </c:pt>
                <c:pt idx="14">
                  <c:v>M</c:v>
                </c:pt>
                <c:pt idx="15">
                  <c:v>A</c:v>
                </c:pt>
                <c:pt idx="16">
                  <c:v>M</c:v>
                </c:pt>
                <c:pt idx="17">
                  <c:v>J</c:v>
                </c:pt>
                <c:pt idx="18">
                  <c:v>Jl</c:v>
                </c:pt>
                <c:pt idx="19">
                  <c:v>A</c:v>
                </c:pt>
                <c:pt idx="20">
                  <c:v>S</c:v>
                </c:pt>
                <c:pt idx="21">
                  <c:v>O</c:v>
                </c:pt>
                <c:pt idx="22">
                  <c:v>N</c:v>
                </c:pt>
                <c:pt idx="23">
                  <c:v>D</c:v>
                </c:pt>
                <c:pt idx="24">
                  <c:v>14 E</c:v>
                </c:pt>
                <c:pt idx="25">
                  <c:v>F</c:v>
                </c:pt>
                <c:pt idx="26">
                  <c:v>M</c:v>
                </c:pt>
                <c:pt idx="27">
                  <c:v>A</c:v>
                </c:pt>
                <c:pt idx="28">
                  <c:v>M</c:v>
                </c:pt>
                <c:pt idx="29">
                  <c:v>J</c:v>
                </c:pt>
                <c:pt idx="30">
                  <c:v>Jl</c:v>
                </c:pt>
                <c:pt idx="31">
                  <c:v>A</c:v>
                </c:pt>
                <c:pt idx="32">
                  <c:v>S</c:v>
                </c:pt>
                <c:pt idx="33">
                  <c:v>O</c:v>
                </c:pt>
                <c:pt idx="34">
                  <c:v>N</c:v>
                </c:pt>
                <c:pt idx="35">
                  <c:v>D</c:v>
                </c:pt>
                <c:pt idx="36">
                  <c:v>15 E</c:v>
                </c:pt>
                <c:pt idx="37">
                  <c:v>F</c:v>
                </c:pt>
                <c:pt idx="38">
                  <c:v>M</c:v>
                </c:pt>
                <c:pt idx="39">
                  <c:v>A</c:v>
                </c:pt>
                <c:pt idx="40">
                  <c:v>M</c:v>
                </c:pt>
                <c:pt idx="41">
                  <c:v>J</c:v>
                </c:pt>
                <c:pt idx="42">
                  <c:v>Jl</c:v>
                </c:pt>
                <c:pt idx="43">
                  <c:v>A</c:v>
                </c:pt>
                <c:pt idx="44">
                  <c:v>S</c:v>
                </c:pt>
                <c:pt idx="45">
                  <c:v>O</c:v>
                </c:pt>
                <c:pt idx="46">
                  <c:v>N</c:v>
                </c:pt>
                <c:pt idx="47">
                  <c:v>D</c:v>
                </c:pt>
                <c:pt idx="48">
                  <c:v>16 E</c:v>
                </c:pt>
                <c:pt idx="49">
                  <c:v>F</c:v>
                </c:pt>
                <c:pt idx="50">
                  <c:v>M</c:v>
                </c:pt>
                <c:pt idx="51">
                  <c:v>A</c:v>
                </c:pt>
                <c:pt idx="52">
                  <c:v>M</c:v>
                </c:pt>
                <c:pt idx="53">
                  <c:v>J</c:v>
                </c:pt>
                <c:pt idx="54">
                  <c:v>Jl</c:v>
                </c:pt>
                <c:pt idx="55">
                  <c:v>A</c:v>
                </c:pt>
                <c:pt idx="56">
                  <c:v>S</c:v>
                </c:pt>
                <c:pt idx="57">
                  <c:v>O</c:v>
                </c:pt>
                <c:pt idx="58">
                  <c:v>N</c:v>
                </c:pt>
                <c:pt idx="59">
                  <c:v>D</c:v>
                </c:pt>
                <c:pt idx="60">
                  <c:v>17 E</c:v>
                </c:pt>
                <c:pt idx="61">
                  <c:v>F</c:v>
                </c:pt>
                <c:pt idx="62">
                  <c:v>M</c:v>
                </c:pt>
                <c:pt idx="63">
                  <c:v>A</c:v>
                </c:pt>
                <c:pt idx="64">
                  <c:v>M</c:v>
                </c:pt>
                <c:pt idx="65">
                  <c:v>J</c:v>
                </c:pt>
                <c:pt idx="66">
                  <c:v>Jl</c:v>
                </c:pt>
                <c:pt idx="67">
                  <c:v>A</c:v>
                </c:pt>
                <c:pt idx="68">
                  <c:v>S</c:v>
                </c:pt>
                <c:pt idx="69">
                  <c:v>O</c:v>
                </c:pt>
                <c:pt idx="70">
                  <c:v>N</c:v>
                </c:pt>
                <c:pt idx="71">
                  <c:v>D</c:v>
                </c:pt>
                <c:pt idx="72">
                  <c:v>18 E</c:v>
                </c:pt>
              </c:strCache>
            </c:strRef>
          </c:cat>
          <c:val>
            <c:numRef>
              <c:f>'[Gráfico en Microsoft PowerPoint]DEnergia'!$C$117:$C$189</c:f>
              <c:numCache>
                <c:formatCode>0.0</c:formatCode>
                <c:ptCount val="73"/>
                <c:pt idx="0">
                  <c:v>2.7686109801568604</c:v>
                </c:pt>
                <c:pt idx="1">
                  <c:v>6.1527873365450736</c:v>
                </c:pt>
                <c:pt idx="2">
                  <c:v>4.7868019247193194</c:v>
                </c:pt>
                <c:pt idx="3">
                  <c:v>2.8839237057220801</c:v>
                </c:pt>
                <c:pt idx="4">
                  <c:v>3.4918413959135197</c:v>
                </c:pt>
                <c:pt idx="5">
                  <c:v>3.8045330606680361</c:v>
                </c:pt>
                <c:pt idx="6">
                  <c:v>4.3782437201577595</c:v>
                </c:pt>
                <c:pt idx="7">
                  <c:v>2.1089842730029895</c:v>
                </c:pt>
                <c:pt idx="8">
                  <c:v>3.739205883568153</c:v>
                </c:pt>
                <c:pt idx="9">
                  <c:v>3.5910020449897884</c:v>
                </c:pt>
                <c:pt idx="10">
                  <c:v>3.8323453285463716</c:v>
                </c:pt>
                <c:pt idx="11">
                  <c:v>3.1867771306701709</c:v>
                </c:pt>
                <c:pt idx="12">
                  <c:v>4.7520747320572099</c:v>
                </c:pt>
                <c:pt idx="13">
                  <c:v>-0.44735477178422522</c:v>
                </c:pt>
                <c:pt idx="14">
                  <c:v>-1.9878739688006242E-3</c:v>
                </c:pt>
                <c:pt idx="15">
                  <c:v>8.129581761939054</c:v>
                </c:pt>
                <c:pt idx="16">
                  <c:v>2.6045808811834048</c:v>
                </c:pt>
                <c:pt idx="17">
                  <c:v>1.6334906628360457</c:v>
                </c:pt>
                <c:pt idx="18">
                  <c:v>3.4706338630442035</c:v>
                </c:pt>
                <c:pt idx="19">
                  <c:v>2.1677124928693559</c:v>
                </c:pt>
                <c:pt idx="20">
                  <c:v>1.2067866815357542</c:v>
                </c:pt>
                <c:pt idx="21">
                  <c:v>3.3875552747946847</c:v>
                </c:pt>
                <c:pt idx="22">
                  <c:v>2.140961724027024</c:v>
                </c:pt>
                <c:pt idx="23">
                  <c:v>2.873723120950733</c:v>
                </c:pt>
                <c:pt idx="24">
                  <c:v>2.8504886836395515</c:v>
                </c:pt>
                <c:pt idx="25">
                  <c:v>6.4191902746119522</c:v>
                </c:pt>
                <c:pt idx="26">
                  <c:v>5.6456743002544441</c:v>
                </c:pt>
                <c:pt idx="27">
                  <c:v>1.214852552170087</c:v>
                </c:pt>
                <c:pt idx="28">
                  <c:v>4.7145680734798079</c:v>
                </c:pt>
                <c:pt idx="29">
                  <c:v>5.2901506279529942</c:v>
                </c:pt>
                <c:pt idx="30">
                  <c:v>5.8300015377518166</c:v>
                </c:pt>
                <c:pt idx="31">
                  <c:v>4.2742447871541689</c:v>
                </c:pt>
                <c:pt idx="32">
                  <c:v>5.1119593876667535</c:v>
                </c:pt>
                <c:pt idx="33">
                  <c:v>4.2026273581303064</c:v>
                </c:pt>
                <c:pt idx="34">
                  <c:v>3.2769784880631425</c:v>
                </c:pt>
                <c:pt idx="35">
                  <c:v>4.1998299976818032</c:v>
                </c:pt>
                <c:pt idx="36">
                  <c:v>4.3759314095492607</c:v>
                </c:pt>
                <c:pt idx="37">
                  <c:v>4.2389131410387249</c:v>
                </c:pt>
                <c:pt idx="38">
                  <c:v>6.4842691555020426</c:v>
                </c:pt>
                <c:pt idx="39">
                  <c:v>3.0490755977156114</c:v>
                </c:pt>
                <c:pt idx="40">
                  <c:v>4.5171080145820719</c:v>
                </c:pt>
                <c:pt idx="41">
                  <c:v>3.919763740267701</c:v>
                </c:pt>
                <c:pt idx="42">
                  <c:v>3.2929509417512826</c:v>
                </c:pt>
                <c:pt idx="43">
                  <c:v>5.7257334884322164</c:v>
                </c:pt>
                <c:pt idx="44">
                  <c:v>7.2631973043803866</c:v>
                </c:pt>
                <c:pt idx="45">
                  <c:v>5.5650229967199927</c:v>
                </c:pt>
                <c:pt idx="46">
                  <c:v>3.6703891451004278</c:v>
                </c:pt>
                <c:pt idx="47">
                  <c:v>5.7</c:v>
                </c:pt>
                <c:pt idx="48">
                  <c:v>5.1654955447129947</c:v>
                </c:pt>
                <c:pt idx="49">
                  <c:v>8.2012364270428684</c:v>
                </c:pt>
                <c:pt idx="50">
                  <c:v>0.58037570738940225</c:v>
                </c:pt>
                <c:pt idx="51">
                  <c:v>2.1568553125355328</c:v>
                </c:pt>
                <c:pt idx="52">
                  <c:v>-1.4054438711972983</c:v>
                </c:pt>
                <c:pt idx="53">
                  <c:v>-0.19051846919335702</c:v>
                </c:pt>
                <c:pt idx="54">
                  <c:v>-3.1762566429491934</c:v>
                </c:pt>
                <c:pt idx="55">
                  <c:v>1.1992684813955101</c:v>
                </c:pt>
                <c:pt idx="56">
                  <c:v>-2.8102016815572894</c:v>
                </c:pt>
                <c:pt idx="57">
                  <c:v>-3.0768162244756203</c:v>
                </c:pt>
                <c:pt idx="58">
                  <c:v>-0.19317450096587585</c:v>
                </c:pt>
                <c:pt idx="59">
                  <c:v>-2.7188212594281724</c:v>
                </c:pt>
                <c:pt idx="60">
                  <c:v>-2.9679957089218667</c:v>
                </c:pt>
                <c:pt idx="61">
                  <c:v>-5.4014598540146004</c:v>
                </c:pt>
                <c:pt idx="62">
                  <c:v>0.73701240337946672</c:v>
                </c:pt>
                <c:pt idx="63">
                  <c:v>0.94584569732938384</c:v>
                </c:pt>
                <c:pt idx="64">
                  <c:v>1.8658055256548289</c:v>
                </c:pt>
                <c:pt idx="65">
                  <c:v>1.6484534172994891</c:v>
                </c:pt>
                <c:pt idx="66">
                  <c:v>3.1893566611991941</c:v>
                </c:pt>
                <c:pt idx="67">
                  <c:v>0.20829717063008957</c:v>
                </c:pt>
                <c:pt idx="68">
                  <c:v>1.3710986830236305</c:v>
                </c:pt>
                <c:pt idx="69">
                  <c:v>2.7220630372492893</c:v>
                </c:pt>
                <c:pt idx="70">
                  <c:v>2.617029119056391</c:v>
                </c:pt>
                <c:pt idx="71">
                  <c:v>2.3800937612693751</c:v>
                </c:pt>
                <c:pt idx="72">
                  <c:v>3.12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9D37-4AD6-81DC-567957EA41BA}"/>
            </c:ext>
          </c:extLst>
        </c:ser>
        <c:ser>
          <c:idx val="0"/>
          <c:order val="1"/>
          <c:tx>
            <c:v>NR</c:v>
          </c:tx>
          <c:spPr>
            <a:ln w="60325">
              <a:solidFill>
                <a:srgbClr val="C00000"/>
              </a:solidFill>
              <a:prstDash val="solid"/>
            </a:ln>
          </c:spPr>
          <c:marker>
            <c:symbol val="none"/>
          </c:marker>
          <c:dLbls>
            <c:dLbl>
              <c:idx val="72"/>
              <c:layout>
                <c:manualLayout>
                  <c:x val="9.0541561517554995E-3"/>
                  <c:y val="-7.6258146836963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37-4AD6-81DC-567957EA41B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'[Gráfico en Microsoft PowerPoint]DEnergia'!$A$117:$A$189</c:f>
              <c:strCache>
                <c:ptCount val="73"/>
                <c:pt idx="0">
                  <c:v>12 E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Jl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  <c:pt idx="12">
                  <c:v>13 E</c:v>
                </c:pt>
                <c:pt idx="13">
                  <c:v>F</c:v>
                </c:pt>
                <c:pt idx="14">
                  <c:v>M</c:v>
                </c:pt>
                <c:pt idx="15">
                  <c:v>A</c:v>
                </c:pt>
                <c:pt idx="16">
                  <c:v>M</c:v>
                </c:pt>
                <c:pt idx="17">
                  <c:v>J</c:v>
                </c:pt>
                <c:pt idx="18">
                  <c:v>Jl</c:v>
                </c:pt>
                <c:pt idx="19">
                  <c:v>A</c:v>
                </c:pt>
                <c:pt idx="20">
                  <c:v>S</c:v>
                </c:pt>
                <c:pt idx="21">
                  <c:v>O</c:v>
                </c:pt>
                <c:pt idx="22">
                  <c:v>N</c:v>
                </c:pt>
                <c:pt idx="23">
                  <c:v>D</c:v>
                </c:pt>
                <c:pt idx="24">
                  <c:v>14 E</c:v>
                </c:pt>
                <c:pt idx="25">
                  <c:v>F</c:v>
                </c:pt>
                <c:pt idx="26">
                  <c:v>M</c:v>
                </c:pt>
                <c:pt idx="27">
                  <c:v>A</c:v>
                </c:pt>
                <c:pt idx="28">
                  <c:v>M</c:v>
                </c:pt>
                <c:pt idx="29">
                  <c:v>J</c:v>
                </c:pt>
                <c:pt idx="30">
                  <c:v>Jl</c:v>
                </c:pt>
                <c:pt idx="31">
                  <c:v>A</c:v>
                </c:pt>
                <c:pt idx="32">
                  <c:v>S</c:v>
                </c:pt>
                <c:pt idx="33">
                  <c:v>O</c:v>
                </c:pt>
                <c:pt idx="34">
                  <c:v>N</c:v>
                </c:pt>
                <c:pt idx="35">
                  <c:v>D</c:v>
                </c:pt>
                <c:pt idx="36">
                  <c:v>15 E</c:v>
                </c:pt>
                <c:pt idx="37">
                  <c:v>F</c:v>
                </c:pt>
                <c:pt idx="38">
                  <c:v>M</c:v>
                </c:pt>
                <c:pt idx="39">
                  <c:v>A</c:v>
                </c:pt>
                <c:pt idx="40">
                  <c:v>M</c:v>
                </c:pt>
                <c:pt idx="41">
                  <c:v>J</c:v>
                </c:pt>
                <c:pt idx="42">
                  <c:v>Jl</c:v>
                </c:pt>
                <c:pt idx="43">
                  <c:v>A</c:v>
                </c:pt>
                <c:pt idx="44">
                  <c:v>S</c:v>
                </c:pt>
                <c:pt idx="45">
                  <c:v>O</c:v>
                </c:pt>
                <c:pt idx="46">
                  <c:v>N</c:v>
                </c:pt>
                <c:pt idx="47">
                  <c:v>D</c:v>
                </c:pt>
                <c:pt idx="48">
                  <c:v>16 E</c:v>
                </c:pt>
                <c:pt idx="49">
                  <c:v>F</c:v>
                </c:pt>
                <c:pt idx="50">
                  <c:v>M</c:v>
                </c:pt>
                <c:pt idx="51">
                  <c:v>A</c:v>
                </c:pt>
                <c:pt idx="52">
                  <c:v>M</c:v>
                </c:pt>
                <c:pt idx="53">
                  <c:v>J</c:v>
                </c:pt>
                <c:pt idx="54">
                  <c:v>Jl</c:v>
                </c:pt>
                <c:pt idx="55">
                  <c:v>A</c:v>
                </c:pt>
                <c:pt idx="56">
                  <c:v>S</c:v>
                </c:pt>
                <c:pt idx="57">
                  <c:v>O</c:v>
                </c:pt>
                <c:pt idx="58">
                  <c:v>N</c:v>
                </c:pt>
                <c:pt idx="59">
                  <c:v>D</c:v>
                </c:pt>
                <c:pt idx="60">
                  <c:v>17 E</c:v>
                </c:pt>
                <c:pt idx="61">
                  <c:v>F</c:v>
                </c:pt>
                <c:pt idx="62">
                  <c:v>M</c:v>
                </c:pt>
                <c:pt idx="63">
                  <c:v>A</c:v>
                </c:pt>
                <c:pt idx="64">
                  <c:v>M</c:v>
                </c:pt>
                <c:pt idx="65">
                  <c:v>J</c:v>
                </c:pt>
                <c:pt idx="66">
                  <c:v>Jl</c:v>
                </c:pt>
                <c:pt idx="67">
                  <c:v>A</c:v>
                </c:pt>
                <c:pt idx="68">
                  <c:v>S</c:v>
                </c:pt>
                <c:pt idx="69">
                  <c:v>O</c:v>
                </c:pt>
                <c:pt idx="70">
                  <c:v>N</c:v>
                </c:pt>
                <c:pt idx="71">
                  <c:v>D</c:v>
                </c:pt>
                <c:pt idx="72">
                  <c:v>18 E</c:v>
                </c:pt>
              </c:strCache>
            </c:strRef>
          </c:cat>
          <c:val>
            <c:numRef>
              <c:f>'[Gráfico en Microsoft PowerPoint]DEnergia'!$B$117:$B$189</c:f>
              <c:numCache>
                <c:formatCode>0.0</c:formatCode>
                <c:ptCount val="73"/>
                <c:pt idx="0">
                  <c:v>6.6000000000000005</c:v>
                </c:pt>
                <c:pt idx="1">
                  <c:v>10</c:v>
                </c:pt>
                <c:pt idx="2">
                  <c:v>10.6</c:v>
                </c:pt>
                <c:pt idx="3">
                  <c:v>6.9</c:v>
                </c:pt>
                <c:pt idx="4">
                  <c:v>7.8</c:v>
                </c:pt>
                <c:pt idx="5">
                  <c:v>8</c:v>
                </c:pt>
                <c:pt idx="6">
                  <c:v>7.7</c:v>
                </c:pt>
                <c:pt idx="7">
                  <c:v>4.7</c:v>
                </c:pt>
                <c:pt idx="8">
                  <c:v>7.6</c:v>
                </c:pt>
                <c:pt idx="9">
                  <c:v>4.3</c:v>
                </c:pt>
                <c:pt idx="10">
                  <c:v>4.3</c:v>
                </c:pt>
                <c:pt idx="11">
                  <c:v>3.5999999999999996</c:v>
                </c:pt>
                <c:pt idx="12">
                  <c:v>4.5</c:v>
                </c:pt>
                <c:pt idx="13">
                  <c:v>2.6</c:v>
                </c:pt>
                <c:pt idx="14">
                  <c:v>4.5</c:v>
                </c:pt>
                <c:pt idx="15">
                  <c:v>6.9</c:v>
                </c:pt>
                <c:pt idx="16">
                  <c:v>3.5000000000000004</c:v>
                </c:pt>
                <c:pt idx="17">
                  <c:v>1.2</c:v>
                </c:pt>
                <c:pt idx="18">
                  <c:v>2.4</c:v>
                </c:pt>
                <c:pt idx="19">
                  <c:v>2.1</c:v>
                </c:pt>
                <c:pt idx="20">
                  <c:v>-0.4</c:v>
                </c:pt>
                <c:pt idx="21">
                  <c:v>2.8</c:v>
                </c:pt>
                <c:pt idx="22">
                  <c:v>3.1</c:v>
                </c:pt>
                <c:pt idx="23">
                  <c:v>3.4000000000000004</c:v>
                </c:pt>
                <c:pt idx="24">
                  <c:v>2.2999999999999998</c:v>
                </c:pt>
                <c:pt idx="25">
                  <c:v>9.9</c:v>
                </c:pt>
                <c:pt idx="26">
                  <c:v>5.6</c:v>
                </c:pt>
                <c:pt idx="27">
                  <c:v>-1.2</c:v>
                </c:pt>
                <c:pt idx="28">
                  <c:v>1.7999999999999998</c:v>
                </c:pt>
                <c:pt idx="29">
                  <c:v>4.4000000000000004</c:v>
                </c:pt>
                <c:pt idx="30">
                  <c:v>1.6</c:v>
                </c:pt>
                <c:pt idx="31">
                  <c:v>3</c:v>
                </c:pt>
                <c:pt idx="32">
                  <c:v>3.5000000000000004</c:v>
                </c:pt>
                <c:pt idx="33">
                  <c:v>3.8</c:v>
                </c:pt>
                <c:pt idx="34">
                  <c:v>0.89999999999999991</c:v>
                </c:pt>
                <c:pt idx="35">
                  <c:v>3.4000000000000004</c:v>
                </c:pt>
                <c:pt idx="36">
                  <c:v>1.4000000000000001</c:v>
                </c:pt>
                <c:pt idx="37">
                  <c:v>-0.5</c:v>
                </c:pt>
                <c:pt idx="38">
                  <c:v>2.1999999999999997</c:v>
                </c:pt>
                <c:pt idx="39">
                  <c:v>-0.4</c:v>
                </c:pt>
                <c:pt idx="40">
                  <c:v>3.4000000000000004</c:v>
                </c:pt>
                <c:pt idx="41">
                  <c:v>0.4</c:v>
                </c:pt>
                <c:pt idx="42">
                  <c:v>2.2999999999999998</c:v>
                </c:pt>
                <c:pt idx="43">
                  <c:v>0.4</c:v>
                </c:pt>
                <c:pt idx="44">
                  <c:v>3.2962062531803005</c:v>
                </c:pt>
                <c:pt idx="45">
                  <c:v>2.4</c:v>
                </c:pt>
                <c:pt idx="46">
                  <c:v>1.2</c:v>
                </c:pt>
                <c:pt idx="47">
                  <c:v>4.0999999999999996</c:v>
                </c:pt>
                <c:pt idx="48">
                  <c:v>3.3000000000000003</c:v>
                </c:pt>
                <c:pt idx="49">
                  <c:v>1.2</c:v>
                </c:pt>
                <c:pt idx="50">
                  <c:v>-2.6</c:v>
                </c:pt>
                <c:pt idx="51">
                  <c:v>-0.4</c:v>
                </c:pt>
                <c:pt idx="52">
                  <c:v>-5.3</c:v>
                </c:pt>
                <c:pt idx="53">
                  <c:v>-1.7999999999999998</c:v>
                </c:pt>
                <c:pt idx="54">
                  <c:v>-4.9000000000000004</c:v>
                </c:pt>
                <c:pt idx="55">
                  <c:v>1</c:v>
                </c:pt>
                <c:pt idx="56">
                  <c:v>-4.7</c:v>
                </c:pt>
                <c:pt idx="57">
                  <c:v>-4.3999999999999995</c:v>
                </c:pt>
                <c:pt idx="58">
                  <c:v>-1.8900000000000001</c:v>
                </c:pt>
                <c:pt idx="59">
                  <c:v>-3.64</c:v>
                </c:pt>
                <c:pt idx="60">
                  <c:v>-3.5999999999999996</c:v>
                </c:pt>
                <c:pt idx="61">
                  <c:v>-1.4000000000000001</c:v>
                </c:pt>
                <c:pt idx="62">
                  <c:v>0.04</c:v>
                </c:pt>
                <c:pt idx="63">
                  <c:v>3.32</c:v>
                </c:pt>
                <c:pt idx="64">
                  <c:v>3.02</c:v>
                </c:pt>
                <c:pt idx="65">
                  <c:v>3.1</c:v>
                </c:pt>
                <c:pt idx="66">
                  <c:v>3.51</c:v>
                </c:pt>
                <c:pt idx="67">
                  <c:v>1.43</c:v>
                </c:pt>
                <c:pt idx="68">
                  <c:v>2.1999999999999997</c:v>
                </c:pt>
                <c:pt idx="69">
                  <c:v>3.6000000000000005</c:v>
                </c:pt>
                <c:pt idx="70">
                  <c:v>3.2</c:v>
                </c:pt>
                <c:pt idx="71">
                  <c:v>4.0999999999999996</c:v>
                </c:pt>
                <c:pt idx="72">
                  <c:v>3.75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9D37-4AD6-81DC-567957EA41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5778575"/>
        <c:axId val="1"/>
      </c:lineChart>
      <c:catAx>
        <c:axId val="2025778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es-CO"/>
          </a:p>
        </c:txPr>
        <c:crossAx val="1"/>
        <c:crossesAt val="-10"/>
        <c:auto val="0"/>
        <c:lblAlgn val="ctr"/>
        <c:lblOffset val="100"/>
        <c:tickLblSkip val="4"/>
        <c:tickMarkSkip val="1"/>
        <c:noMultiLvlLbl val="0"/>
      </c:catAx>
      <c:valAx>
        <c:axId val="1"/>
        <c:scaling>
          <c:orientation val="minMax"/>
          <c:max val="12"/>
          <c:min val="-6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CO"/>
                  <a:t>%</a:t>
                </a:r>
              </a:p>
            </c:rich>
          </c:tx>
          <c:layout>
            <c:manualLayout>
              <c:xMode val="edge"/>
              <c:yMode val="edge"/>
              <c:x val="1.5015098034375797E-2"/>
              <c:y val="0.40724050957045005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CO"/>
          </a:p>
        </c:txPr>
        <c:crossAx val="2025778575"/>
        <c:crosses val="autoZero"/>
        <c:crossBetween val="between"/>
        <c:majorUnit val="4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CO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5.0545284876191331E-2"/>
          <c:y val="0.11609921643659586"/>
          <c:w val="0.93943380359434225"/>
          <c:h val="0.68877469171026229"/>
        </c:manualLayout>
      </c:layout>
      <c:lineChart>
        <c:grouping val="standard"/>
        <c:varyColors val="0"/>
        <c:ser>
          <c:idx val="0"/>
          <c:order val="0"/>
          <c:tx>
            <c:strRef>
              <c:f>Hoja1!$E$1</c:f>
              <c:strCache>
                <c:ptCount val="1"/>
                <c:pt idx="0">
                  <c:v>Índice de Confianza del Consumidor (ICC)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92"/>
              <c:layout>
                <c:manualLayout>
                  <c:x val="-3.197441643857503E-3"/>
                  <c:y val="-3.3526750122755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0A-48FD-B081-4E4BEAEF8C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Hoja1!$C$146:$C$338</c:f>
              <c:strCache>
                <c:ptCount val="193"/>
                <c:pt idx="0">
                  <c:v>2002-Ene</c:v>
                </c:pt>
                <c:pt idx="1">
                  <c:v>2002-Feb</c:v>
                </c:pt>
                <c:pt idx="2">
                  <c:v>2002-Mar</c:v>
                </c:pt>
                <c:pt idx="3">
                  <c:v>2002-Abr</c:v>
                </c:pt>
                <c:pt idx="4">
                  <c:v>2002-May</c:v>
                </c:pt>
                <c:pt idx="5">
                  <c:v>2002-Jun</c:v>
                </c:pt>
                <c:pt idx="6">
                  <c:v>2002-Jul</c:v>
                </c:pt>
                <c:pt idx="7">
                  <c:v>2002-Ago</c:v>
                </c:pt>
                <c:pt idx="8">
                  <c:v>2002-Sep</c:v>
                </c:pt>
                <c:pt idx="9">
                  <c:v>2002-Oct</c:v>
                </c:pt>
                <c:pt idx="10">
                  <c:v>2002-Nov</c:v>
                </c:pt>
                <c:pt idx="11">
                  <c:v>2002-Dic</c:v>
                </c:pt>
                <c:pt idx="12">
                  <c:v>2003-Ene</c:v>
                </c:pt>
                <c:pt idx="13">
                  <c:v>2003-Feb</c:v>
                </c:pt>
                <c:pt idx="14">
                  <c:v>2003-Mar</c:v>
                </c:pt>
                <c:pt idx="15">
                  <c:v>2003-Abr</c:v>
                </c:pt>
                <c:pt idx="16">
                  <c:v>2003-May</c:v>
                </c:pt>
                <c:pt idx="17">
                  <c:v>2003-Jun</c:v>
                </c:pt>
                <c:pt idx="18">
                  <c:v>2003-Jul</c:v>
                </c:pt>
                <c:pt idx="19">
                  <c:v>2003-Ago</c:v>
                </c:pt>
                <c:pt idx="20">
                  <c:v>2003-Sep</c:v>
                </c:pt>
                <c:pt idx="21">
                  <c:v>2003-Oct</c:v>
                </c:pt>
                <c:pt idx="22">
                  <c:v>2003-Nov</c:v>
                </c:pt>
                <c:pt idx="23">
                  <c:v>2003-Dic</c:v>
                </c:pt>
                <c:pt idx="24">
                  <c:v>2004-Ene</c:v>
                </c:pt>
                <c:pt idx="25">
                  <c:v>2004-Feb</c:v>
                </c:pt>
                <c:pt idx="26">
                  <c:v>2004-Mar</c:v>
                </c:pt>
                <c:pt idx="27">
                  <c:v>2004-Abr</c:v>
                </c:pt>
                <c:pt idx="28">
                  <c:v>2004-May</c:v>
                </c:pt>
                <c:pt idx="29">
                  <c:v>2004-Jun</c:v>
                </c:pt>
                <c:pt idx="30">
                  <c:v>2004-Jul</c:v>
                </c:pt>
                <c:pt idx="31">
                  <c:v>2004-Ago</c:v>
                </c:pt>
                <c:pt idx="32">
                  <c:v>2004-Sep</c:v>
                </c:pt>
                <c:pt idx="33">
                  <c:v>2004-Oct</c:v>
                </c:pt>
                <c:pt idx="34">
                  <c:v>2004-Nov</c:v>
                </c:pt>
                <c:pt idx="35">
                  <c:v>2004-Dic</c:v>
                </c:pt>
                <c:pt idx="36">
                  <c:v>2005-Ene</c:v>
                </c:pt>
                <c:pt idx="37">
                  <c:v>2005-Feb</c:v>
                </c:pt>
                <c:pt idx="38">
                  <c:v>2005-Mar</c:v>
                </c:pt>
                <c:pt idx="39">
                  <c:v>2005-Abr</c:v>
                </c:pt>
                <c:pt idx="40">
                  <c:v>2005-May</c:v>
                </c:pt>
                <c:pt idx="41">
                  <c:v>2005-Jun</c:v>
                </c:pt>
                <c:pt idx="42">
                  <c:v>2005-Jul</c:v>
                </c:pt>
                <c:pt idx="43">
                  <c:v>2005-Ago</c:v>
                </c:pt>
                <c:pt idx="44">
                  <c:v>2005-Sep</c:v>
                </c:pt>
                <c:pt idx="45">
                  <c:v>2005-Oct</c:v>
                </c:pt>
                <c:pt idx="46">
                  <c:v>2005-Nov</c:v>
                </c:pt>
                <c:pt idx="47">
                  <c:v>2005-Dic</c:v>
                </c:pt>
                <c:pt idx="48">
                  <c:v>2006-Ene</c:v>
                </c:pt>
                <c:pt idx="49">
                  <c:v>2006-Feb</c:v>
                </c:pt>
                <c:pt idx="50">
                  <c:v>2006-Mar</c:v>
                </c:pt>
                <c:pt idx="51">
                  <c:v>2006-Abr</c:v>
                </c:pt>
                <c:pt idx="52">
                  <c:v>2006-May</c:v>
                </c:pt>
                <c:pt idx="53">
                  <c:v>2006-Jun</c:v>
                </c:pt>
                <c:pt idx="54">
                  <c:v>2006-Jul</c:v>
                </c:pt>
                <c:pt idx="55">
                  <c:v>2006-Ago</c:v>
                </c:pt>
                <c:pt idx="56">
                  <c:v>2006-Sep</c:v>
                </c:pt>
                <c:pt idx="57">
                  <c:v>2006-Oct</c:v>
                </c:pt>
                <c:pt idx="58">
                  <c:v>2006-Nov</c:v>
                </c:pt>
                <c:pt idx="59">
                  <c:v>2006-Dic</c:v>
                </c:pt>
                <c:pt idx="60">
                  <c:v>2007-Ene</c:v>
                </c:pt>
                <c:pt idx="61">
                  <c:v>2007-Feb</c:v>
                </c:pt>
                <c:pt idx="62">
                  <c:v>2007-Mar</c:v>
                </c:pt>
                <c:pt idx="63">
                  <c:v>2007-Abr</c:v>
                </c:pt>
                <c:pt idx="64">
                  <c:v>2007-May</c:v>
                </c:pt>
                <c:pt idx="65">
                  <c:v>2007-Jun</c:v>
                </c:pt>
                <c:pt idx="66">
                  <c:v>2007-Jul</c:v>
                </c:pt>
                <c:pt idx="67">
                  <c:v>2007-Ago</c:v>
                </c:pt>
                <c:pt idx="68">
                  <c:v>2007-Sep</c:v>
                </c:pt>
                <c:pt idx="69">
                  <c:v>2007-Oct</c:v>
                </c:pt>
                <c:pt idx="70">
                  <c:v>2007-Nov</c:v>
                </c:pt>
                <c:pt idx="71">
                  <c:v>2007-Dic</c:v>
                </c:pt>
                <c:pt idx="72">
                  <c:v>2008-Ene</c:v>
                </c:pt>
                <c:pt idx="73">
                  <c:v>2008-Feb</c:v>
                </c:pt>
                <c:pt idx="74">
                  <c:v>2008-Mar</c:v>
                </c:pt>
                <c:pt idx="75">
                  <c:v>2008-Abr</c:v>
                </c:pt>
                <c:pt idx="76">
                  <c:v>2008-May</c:v>
                </c:pt>
                <c:pt idx="77">
                  <c:v>2008-Jun</c:v>
                </c:pt>
                <c:pt idx="78">
                  <c:v>2008-Jul</c:v>
                </c:pt>
                <c:pt idx="79">
                  <c:v>2008-Ago</c:v>
                </c:pt>
                <c:pt idx="80">
                  <c:v>2008-Sep</c:v>
                </c:pt>
                <c:pt idx="81">
                  <c:v>2008-Oct</c:v>
                </c:pt>
                <c:pt idx="82">
                  <c:v>2008-Nov</c:v>
                </c:pt>
                <c:pt idx="83">
                  <c:v>2008-Dic</c:v>
                </c:pt>
                <c:pt idx="84">
                  <c:v>2009-Ene</c:v>
                </c:pt>
                <c:pt idx="85">
                  <c:v>2009-Feb</c:v>
                </c:pt>
                <c:pt idx="86">
                  <c:v>2009-Mar</c:v>
                </c:pt>
                <c:pt idx="87">
                  <c:v>2009-Abr</c:v>
                </c:pt>
                <c:pt idx="88">
                  <c:v>2009-May</c:v>
                </c:pt>
                <c:pt idx="89">
                  <c:v>2009-Jun</c:v>
                </c:pt>
                <c:pt idx="90">
                  <c:v>2009-Jul</c:v>
                </c:pt>
                <c:pt idx="91">
                  <c:v>2009-Ago</c:v>
                </c:pt>
                <c:pt idx="92">
                  <c:v>2009-Sep</c:v>
                </c:pt>
                <c:pt idx="93">
                  <c:v>2009-Oct</c:v>
                </c:pt>
                <c:pt idx="94">
                  <c:v>2009-Nov</c:v>
                </c:pt>
                <c:pt idx="95">
                  <c:v>2009-Dic</c:v>
                </c:pt>
                <c:pt idx="96">
                  <c:v>2010-Ene</c:v>
                </c:pt>
                <c:pt idx="97">
                  <c:v>2010-Feb</c:v>
                </c:pt>
                <c:pt idx="98">
                  <c:v>2010-Mar</c:v>
                </c:pt>
                <c:pt idx="99">
                  <c:v>2010-Abr</c:v>
                </c:pt>
                <c:pt idx="100">
                  <c:v>2010-May</c:v>
                </c:pt>
                <c:pt idx="101">
                  <c:v>2010-Jun</c:v>
                </c:pt>
                <c:pt idx="102">
                  <c:v>2010-Jul</c:v>
                </c:pt>
                <c:pt idx="103">
                  <c:v>2010-Ago</c:v>
                </c:pt>
                <c:pt idx="104">
                  <c:v>2010-Sep</c:v>
                </c:pt>
                <c:pt idx="105">
                  <c:v>2010-Oct</c:v>
                </c:pt>
                <c:pt idx="106">
                  <c:v>2010-Nov</c:v>
                </c:pt>
                <c:pt idx="107">
                  <c:v>2010-Dic</c:v>
                </c:pt>
                <c:pt idx="108">
                  <c:v>2011-Ene</c:v>
                </c:pt>
                <c:pt idx="109">
                  <c:v>2011-Feb</c:v>
                </c:pt>
                <c:pt idx="110">
                  <c:v>2011-Mar</c:v>
                </c:pt>
                <c:pt idx="111">
                  <c:v>2011-Abr</c:v>
                </c:pt>
                <c:pt idx="112">
                  <c:v>2011-May</c:v>
                </c:pt>
                <c:pt idx="113">
                  <c:v>2011-Jun</c:v>
                </c:pt>
                <c:pt idx="114">
                  <c:v>2011-Jul</c:v>
                </c:pt>
                <c:pt idx="115">
                  <c:v>2011-Ago</c:v>
                </c:pt>
                <c:pt idx="116">
                  <c:v>2011-Sep</c:v>
                </c:pt>
                <c:pt idx="117">
                  <c:v>2011-Oct</c:v>
                </c:pt>
                <c:pt idx="118">
                  <c:v>2011-Nov</c:v>
                </c:pt>
                <c:pt idx="119">
                  <c:v>2011-Dic</c:v>
                </c:pt>
                <c:pt idx="120">
                  <c:v>2012-Ene</c:v>
                </c:pt>
                <c:pt idx="121">
                  <c:v>2012-Feb</c:v>
                </c:pt>
                <c:pt idx="122">
                  <c:v>2012-Mar</c:v>
                </c:pt>
                <c:pt idx="123">
                  <c:v>2012-Abr</c:v>
                </c:pt>
                <c:pt idx="124">
                  <c:v>2012-May</c:v>
                </c:pt>
                <c:pt idx="125">
                  <c:v>2012-Jun</c:v>
                </c:pt>
                <c:pt idx="126">
                  <c:v>2012-Jul</c:v>
                </c:pt>
                <c:pt idx="127">
                  <c:v>2012-Ago</c:v>
                </c:pt>
                <c:pt idx="128">
                  <c:v>2012-Sep</c:v>
                </c:pt>
                <c:pt idx="129">
                  <c:v>2012-Oct</c:v>
                </c:pt>
                <c:pt idx="130">
                  <c:v>2012-Nov</c:v>
                </c:pt>
                <c:pt idx="131">
                  <c:v>2012-Dic</c:v>
                </c:pt>
                <c:pt idx="132">
                  <c:v>2013-Ene</c:v>
                </c:pt>
                <c:pt idx="133">
                  <c:v>2013-Feb</c:v>
                </c:pt>
                <c:pt idx="134">
                  <c:v>2013-Mar</c:v>
                </c:pt>
                <c:pt idx="135">
                  <c:v>2013-Abr</c:v>
                </c:pt>
                <c:pt idx="136">
                  <c:v>2013-May</c:v>
                </c:pt>
                <c:pt idx="137">
                  <c:v>2013-Jun</c:v>
                </c:pt>
                <c:pt idx="138">
                  <c:v>2013-Jul</c:v>
                </c:pt>
                <c:pt idx="139">
                  <c:v>2013-Ago</c:v>
                </c:pt>
                <c:pt idx="140">
                  <c:v>2013-Sep</c:v>
                </c:pt>
                <c:pt idx="141">
                  <c:v>2013-Oct</c:v>
                </c:pt>
                <c:pt idx="142">
                  <c:v>2013-Nov</c:v>
                </c:pt>
                <c:pt idx="143">
                  <c:v>2013-Dic</c:v>
                </c:pt>
                <c:pt idx="144">
                  <c:v>2014-Ene</c:v>
                </c:pt>
                <c:pt idx="145">
                  <c:v>2014-Feb</c:v>
                </c:pt>
                <c:pt idx="146">
                  <c:v>2014-Mar</c:v>
                </c:pt>
                <c:pt idx="147">
                  <c:v>2014-Abr</c:v>
                </c:pt>
                <c:pt idx="148">
                  <c:v>2014-May</c:v>
                </c:pt>
                <c:pt idx="149">
                  <c:v>2014-Jun</c:v>
                </c:pt>
                <c:pt idx="150">
                  <c:v>2014-Jul</c:v>
                </c:pt>
                <c:pt idx="151">
                  <c:v>2014-Ago</c:v>
                </c:pt>
                <c:pt idx="152">
                  <c:v>2014-Sep</c:v>
                </c:pt>
                <c:pt idx="153">
                  <c:v>2014-Oct</c:v>
                </c:pt>
                <c:pt idx="154">
                  <c:v>2014-Nov</c:v>
                </c:pt>
                <c:pt idx="155">
                  <c:v>2014-Dic</c:v>
                </c:pt>
                <c:pt idx="156">
                  <c:v>2015-Ene</c:v>
                </c:pt>
                <c:pt idx="157">
                  <c:v>2015-Feb</c:v>
                </c:pt>
                <c:pt idx="158">
                  <c:v>2015-Mar</c:v>
                </c:pt>
                <c:pt idx="159">
                  <c:v>2015-Abr</c:v>
                </c:pt>
                <c:pt idx="160">
                  <c:v>2015-May</c:v>
                </c:pt>
                <c:pt idx="161">
                  <c:v>2015-Jun</c:v>
                </c:pt>
                <c:pt idx="162">
                  <c:v>2015-Jul</c:v>
                </c:pt>
                <c:pt idx="163">
                  <c:v>2015-Ago</c:v>
                </c:pt>
                <c:pt idx="164">
                  <c:v>2015-Sep</c:v>
                </c:pt>
                <c:pt idx="165">
                  <c:v>2015-Oct</c:v>
                </c:pt>
                <c:pt idx="166">
                  <c:v>2015-Nov</c:v>
                </c:pt>
                <c:pt idx="167">
                  <c:v>2015-Dic</c:v>
                </c:pt>
                <c:pt idx="168">
                  <c:v>2016-Ene</c:v>
                </c:pt>
                <c:pt idx="169">
                  <c:v>2016-Feb</c:v>
                </c:pt>
                <c:pt idx="170">
                  <c:v>2016-Mar</c:v>
                </c:pt>
                <c:pt idx="171">
                  <c:v>2016-Abr</c:v>
                </c:pt>
                <c:pt idx="172">
                  <c:v>2016-May</c:v>
                </c:pt>
                <c:pt idx="173">
                  <c:v>2016-Jun</c:v>
                </c:pt>
                <c:pt idx="174">
                  <c:v>2016-Jul</c:v>
                </c:pt>
                <c:pt idx="175">
                  <c:v>2016-Ago</c:v>
                </c:pt>
                <c:pt idx="176">
                  <c:v>2016-Sep</c:v>
                </c:pt>
                <c:pt idx="177">
                  <c:v>2016-Oct</c:v>
                </c:pt>
                <c:pt idx="178">
                  <c:v>2016-Nov</c:v>
                </c:pt>
                <c:pt idx="179">
                  <c:v>2016-Dic</c:v>
                </c:pt>
                <c:pt idx="180">
                  <c:v>2017-Ene</c:v>
                </c:pt>
                <c:pt idx="181">
                  <c:v>2017-Feb</c:v>
                </c:pt>
                <c:pt idx="182">
                  <c:v>2017-Mar</c:v>
                </c:pt>
                <c:pt idx="183">
                  <c:v>2017-Abr</c:v>
                </c:pt>
                <c:pt idx="184">
                  <c:v>2017-May</c:v>
                </c:pt>
                <c:pt idx="185">
                  <c:v>2017-Jun</c:v>
                </c:pt>
                <c:pt idx="186">
                  <c:v>2017-Jul</c:v>
                </c:pt>
                <c:pt idx="187">
                  <c:v>2017-Ago</c:v>
                </c:pt>
                <c:pt idx="188">
                  <c:v>2017-Sep</c:v>
                </c:pt>
                <c:pt idx="189">
                  <c:v>2017-Oct</c:v>
                </c:pt>
                <c:pt idx="190">
                  <c:v>2017-Nov</c:v>
                </c:pt>
                <c:pt idx="191">
                  <c:v>2017-Dic</c:v>
                </c:pt>
                <c:pt idx="192">
                  <c:v>2018-Ene</c:v>
                </c:pt>
              </c:strCache>
            </c:strRef>
          </c:cat>
          <c:val>
            <c:numRef>
              <c:f>Hoja1!$E$146:$E$338</c:f>
              <c:numCache>
                <c:formatCode>0.0</c:formatCode>
                <c:ptCount val="193"/>
                <c:pt idx="0">
                  <c:v>-3.3240000000000007</c:v>
                </c:pt>
                <c:pt idx="1">
                  <c:v>-16.583999999999996</c:v>
                </c:pt>
                <c:pt idx="2">
                  <c:v>-20.475999999999999</c:v>
                </c:pt>
                <c:pt idx="3">
                  <c:v>-22.972000000000005</c:v>
                </c:pt>
                <c:pt idx="4">
                  <c:v>-14.597999999999995</c:v>
                </c:pt>
                <c:pt idx="5">
                  <c:v>3.5779999999999985</c:v>
                </c:pt>
                <c:pt idx="6">
                  <c:v>-5.0199999999999996</c:v>
                </c:pt>
                <c:pt idx="7">
                  <c:v>3.3480000000000003</c:v>
                </c:pt>
                <c:pt idx="8">
                  <c:v>-6.1420000000000012</c:v>
                </c:pt>
                <c:pt idx="9">
                  <c:v>-4.3519999999999985</c:v>
                </c:pt>
                <c:pt idx="10">
                  <c:v>-1.52</c:v>
                </c:pt>
                <c:pt idx="11">
                  <c:v>6.1</c:v>
                </c:pt>
                <c:pt idx="12">
                  <c:v>0.81400000000000072</c:v>
                </c:pt>
                <c:pt idx="13">
                  <c:v>-1.3220000000000005</c:v>
                </c:pt>
                <c:pt idx="14">
                  <c:v>-7.8280000000000003</c:v>
                </c:pt>
                <c:pt idx="15">
                  <c:v>-8.49</c:v>
                </c:pt>
                <c:pt idx="16">
                  <c:v>-1.5580000000000005</c:v>
                </c:pt>
                <c:pt idx="17">
                  <c:v>5.2859999999999996</c:v>
                </c:pt>
                <c:pt idx="18">
                  <c:v>1.9019999999999997</c:v>
                </c:pt>
                <c:pt idx="19">
                  <c:v>9.9459999999999997</c:v>
                </c:pt>
                <c:pt idx="20">
                  <c:v>5.01</c:v>
                </c:pt>
                <c:pt idx="21">
                  <c:v>5.8859999999999975</c:v>
                </c:pt>
                <c:pt idx="22">
                  <c:v>4.8839999999999977</c:v>
                </c:pt>
                <c:pt idx="23">
                  <c:v>14.5</c:v>
                </c:pt>
                <c:pt idx="24">
                  <c:v>25.7</c:v>
                </c:pt>
                <c:pt idx="25">
                  <c:v>15.95</c:v>
                </c:pt>
                <c:pt idx="26">
                  <c:v>13.046000000000001</c:v>
                </c:pt>
                <c:pt idx="27">
                  <c:v>13.377999999999997</c:v>
                </c:pt>
                <c:pt idx="28">
                  <c:v>12.412000000000003</c:v>
                </c:pt>
                <c:pt idx="29">
                  <c:v>12.74</c:v>
                </c:pt>
                <c:pt idx="30">
                  <c:v>13.79</c:v>
                </c:pt>
                <c:pt idx="31">
                  <c:v>10.344000000000001</c:v>
                </c:pt>
                <c:pt idx="32">
                  <c:v>5.8839999999999995</c:v>
                </c:pt>
                <c:pt idx="33">
                  <c:v>9.1159999999999979</c:v>
                </c:pt>
                <c:pt idx="34">
                  <c:v>15.703999999999999</c:v>
                </c:pt>
                <c:pt idx="35">
                  <c:v>12.898</c:v>
                </c:pt>
                <c:pt idx="36">
                  <c:v>19.268000000000001</c:v>
                </c:pt>
                <c:pt idx="37">
                  <c:v>13.922000000000001</c:v>
                </c:pt>
                <c:pt idx="38">
                  <c:v>9.6</c:v>
                </c:pt>
                <c:pt idx="39">
                  <c:v>13.336000000000002</c:v>
                </c:pt>
                <c:pt idx="40">
                  <c:v>14.051999999999998</c:v>
                </c:pt>
                <c:pt idx="41">
                  <c:v>18.661999999999999</c:v>
                </c:pt>
                <c:pt idx="42">
                  <c:v>21.91</c:v>
                </c:pt>
                <c:pt idx="43">
                  <c:v>27.97</c:v>
                </c:pt>
                <c:pt idx="44">
                  <c:v>18.865999999999996</c:v>
                </c:pt>
                <c:pt idx="45">
                  <c:v>18.661999999999999</c:v>
                </c:pt>
                <c:pt idx="46">
                  <c:v>18.79</c:v>
                </c:pt>
                <c:pt idx="47">
                  <c:v>22.552</c:v>
                </c:pt>
                <c:pt idx="48">
                  <c:v>26.706</c:v>
                </c:pt>
                <c:pt idx="49">
                  <c:v>25.125999999999998</c:v>
                </c:pt>
                <c:pt idx="50">
                  <c:v>30.024000000000001</c:v>
                </c:pt>
                <c:pt idx="51">
                  <c:v>29.706</c:v>
                </c:pt>
                <c:pt idx="52">
                  <c:v>32.207999999999998</c:v>
                </c:pt>
                <c:pt idx="53">
                  <c:v>34.304000000000002</c:v>
                </c:pt>
                <c:pt idx="54">
                  <c:v>29.806000000000001</c:v>
                </c:pt>
                <c:pt idx="55">
                  <c:v>32.648000000000003</c:v>
                </c:pt>
                <c:pt idx="56">
                  <c:v>25.29</c:v>
                </c:pt>
                <c:pt idx="57">
                  <c:v>32.207999999999998</c:v>
                </c:pt>
                <c:pt idx="58">
                  <c:v>31.89</c:v>
                </c:pt>
                <c:pt idx="59">
                  <c:v>37.054000000000002</c:v>
                </c:pt>
                <c:pt idx="60">
                  <c:v>31.862000000000002</c:v>
                </c:pt>
                <c:pt idx="61">
                  <c:v>30.19</c:v>
                </c:pt>
                <c:pt idx="62">
                  <c:v>30.112000000000005</c:v>
                </c:pt>
                <c:pt idx="63">
                  <c:v>30.04</c:v>
                </c:pt>
                <c:pt idx="64">
                  <c:v>21.767999999999997</c:v>
                </c:pt>
                <c:pt idx="65">
                  <c:v>25.146000000000001</c:v>
                </c:pt>
                <c:pt idx="66">
                  <c:v>28.618000000000002</c:v>
                </c:pt>
                <c:pt idx="67">
                  <c:v>28.468</c:v>
                </c:pt>
                <c:pt idx="68">
                  <c:v>30.783999999999999</c:v>
                </c:pt>
                <c:pt idx="69">
                  <c:v>37.72</c:v>
                </c:pt>
                <c:pt idx="70">
                  <c:v>31.905999999999995</c:v>
                </c:pt>
                <c:pt idx="71">
                  <c:v>34.037999999999997</c:v>
                </c:pt>
                <c:pt idx="72">
                  <c:v>31.282000000000004</c:v>
                </c:pt>
                <c:pt idx="73">
                  <c:v>23.667999999999999</c:v>
                </c:pt>
                <c:pt idx="74">
                  <c:v>30.927999999999997</c:v>
                </c:pt>
                <c:pt idx="75">
                  <c:v>29.62</c:v>
                </c:pt>
                <c:pt idx="76">
                  <c:v>21.423999999999999</c:v>
                </c:pt>
                <c:pt idx="77">
                  <c:v>11.357999999999999</c:v>
                </c:pt>
                <c:pt idx="78">
                  <c:v>21.742000000000001</c:v>
                </c:pt>
                <c:pt idx="79">
                  <c:v>18.298000000000002</c:v>
                </c:pt>
                <c:pt idx="80">
                  <c:v>14.836000000000002</c:v>
                </c:pt>
                <c:pt idx="81">
                  <c:v>6.7320000000000011</c:v>
                </c:pt>
                <c:pt idx="82">
                  <c:v>3.7819999999999991</c:v>
                </c:pt>
                <c:pt idx="83">
                  <c:v>2.6640000000000028</c:v>
                </c:pt>
                <c:pt idx="84">
                  <c:v>8.6</c:v>
                </c:pt>
                <c:pt idx="85">
                  <c:v>-1.6460000000000015</c:v>
                </c:pt>
                <c:pt idx="86">
                  <c:v>-4.7580000000000009</c:v>
                </c:pt>
                <c:pt idx="87">
                  <c:v>-11.72</c:v>
                </c:pt>
                <c:pt idx="88">
                  <c:v>0.78400000000000036</c:v>
                </c:pt>
                <c:pt idx="89">
                  <c:v>2.0639999999999992</c:v>
                </c:pt>
                <c:pt idx="90">
                  <c:v>2.9359999999999991</c:v>
                </c:pt>
                <c:pt idx="91">
                  <c:v>8.7119999999999997</c:v>
                </c:pt>
                <c:pt idx="92">
                  <c:v>8.0720000000000027</c:v>
                </c:pt>
                <c:pt idx="93">
                  <c:v>4.5379999999999994</c:v>
                </c:pt>
                <c:pt idx="94">
                  <c:v>13.084000000000003</c:v>
                </c:pt>
                <c:pt idx="95">
                  <c:v>6.3140000000000018</c:v>
                </c:pt>
                <c:pt idx="96">
                  <c:v>7.0760000000000005</c:v>
                </c:pt>
                <c:pt idx="97">
                  <c:v>11.464</c:v>
                </c:pt>
                <c:pt idx="98">
                  <c:v>16.130000000000003</c:v>
                </c:pt>
                <c:pt idx="99">
                  <c:v>19.337999999999994</c:v>
                </c:pt>
                <c:pt idx="100">
                  <c:v>22.533999999999999</c:v>
                </c:pt>
                <c:pt idx="101">
                  <c:v>27.2</c:v>
                </c:pt>
                <c:pt idx="102">
                  <c:v>29.634000000000004</c:v>
                </c:pt>
                <c:pt idx="103">
                  <c:v>38.787999999999997</c:v>
                </c:pt>
                <c:pt idx="104">
                  <c:v>35.429256942270158</c:v>
                </c:pt>
                <c:pt idx="105">
                  <c:v>30.338364982355877</c:v>
                </c:pt>
                <c:pt idx="106">
                  <c:v>25.865024714609767</c:v>
                </c:pt>
                <c:pt idx="107">
                  <c:v>16.712984803357141</c:v>
                </c:pt>
                <c:pt idx="108">
                  <c:v>16.347398819805029</c:v>
                </c:pt>
                <c:pt idx="109">
                  <c:v>20.934806498168285</c:v>
                </c:pt>
                <c:pt idx="110">
                  <c:v>21.118015982975102</c:v>
                </c:pt>
                <c:pt idx="111">
                  <c:v>11.9</c:v>
                </c:pt>
                <c:pt idx="112">
                  <c:v>10.129542506105446</c:v>
                </c:pt>
                <c:pt idx="113">
                  <c:v>27.592323566420315</c:v>
                </c:pt>
                <c:pt idx="114">
                  <c:v>27.46513639508003</c:v>
                </c:pt>
                <c:pt idx="115">
                  <c:v>24.859633522645218</c:v>
                </c:pt>
                <c:pt idx="116">
                  <c:v>23.075546028984526</c:v>
                </c:pt>
                <c:pt idx="117">
                  <c:v>20.640304507129592</c:v>
                </c:pt>
                <c:pt idx="118">
                  <c:v>23.597480339606875</c:v>
                </c:pt>
                <c:pt idx="119">
                  <c:v>29.785016981764148</c:v>
                </c:pt>
                <c:pt idx="120">
                  <c:v>32.718935185254779</c:v>
                </c:pt>
                <c:pt idx="121">
                  <c:v>26.762577463928949</c:v>
                </c:pt>
                <c:pt idx="122">
                  <c:v>24.41663967473427</c:v>
                </c:pt>
                <c:pt idx="123">
                  <c:v>26.63509009627105</c:v>
                </c:pt>
                <c:pt idx="124">
                  <c:v>26.5</c:v>
                </c:pt>
                <c:pt idx="125">
                  <c:v>20.615234578343269</c:v>
                </c:pt>
                <c:pt idx="126">
                  <c:v>23.153660381746636</c:v>
                </c:pt>
                <c:pt idx="127">
                  <c:v>18.05457663704054</c:v>
                </c:pt>
                <c:pt idx="128">
                  <c:v>25.013300116219959</c:v>
                </c:pt>
                <c:pt idx="129">
                  <c:v>25.6</c:v>
                </c:pt>
                <c:pt idx="130">
                  <c:v>25.291072092287088</c:v>
                </c:pt>
                <c:pt idx="131">
                  <c:v>21.5</c:v>
                </c:pt>
                <c:pt idx="132">
                  <c:v>23.144510202446934</c:v>
                </c:pt>
                <c:pt idx="133">
                  <c:v>14.864215180152309</c:v>
                </c:pt>
                <c:pt idx="134">
                  <c:v>14.794226135708357</c:v>
                </c:pt>
                <c:pt idx="135">
                  <c:v>23.7</c:v>
                </c:pt>
                <c:pt idx="136">
                  <c:v>20.100000000000001</c:v>
                </c:pt>
                <c:pt idx="137">
                  <c:v>27.368104204556424</c:v>
                </c:pt>
                <c:pt idx="138">
                  <c:v>25.080146514929886</c:v>
                </c:pt>
                <c:pt idx="139">
                  <c:v>13.397792379725241</c:v>
                </c:pt>
                <c:pt idx="140">
                  <c:v>14.645730014378364</c:v>
                </c:pt>
                <c:pt idx="141">
                  <c:v>22.287796136190714</c:v>
                </c:pt>
                <c:pt idx="142">
                  <c:v>23.7</c:v>
                </c:pt>
                <c:pt idx="143">
                  <c:v>22.8</c:v>
                </c:pt>
                <c:pt idx="144">
                  <c:v>26.6</c:v>
                </c:pt>
                <c:pt idx="145">
                  <c:v>15.7</c:v>
                </c:pt>
                <c:pt idx="146">
                  <c:v>17.5</c:v>
                </c:pt>
                <c:pt idx="147">
                  <c:v>18.5</c:v>
                </c:pt>
                <c:pt idx="148">
                  <c:v>23.9</c:v>
                </c:pt>
                <c:pt idx="149">
                  <c:v>26.5</c:v>
                </c:pt>
                <c:pt idx="150">
                  <c:v>26.6</c:v>
                </c:pt>
                <c:pt idx="151">
                  <c:v>20.5</c:v>
                </c:pt>
                <c:pt idx="152">
                  <c:v>17.5</c:v>
                </c:pt>
                <c:pt idx="153">
                  <c:v>21.7</c:v>
                </c:pt>
                <c:pt idx="154">
                  <c:v>24.5</c:v>
                </c:pt>
                <c:pt idx="155">
                  <c:v>22.4</c:v>
                </c:pt>
                <c:pt idx="156">
                  <c:v>17.899999999999999</c:v>
                </c:pt>
                <c:pt idx="157">
                  <c:v>14</c:v>
                </c:pt>
                <c:pt idx="158">
                  <c:v>2.2999999999999998</c:v>
                </c:pt>
                <c:pt idx="159">
                  <c:v>8.1999999999999993</c:v>
                </c:pt>
                <c:pt idx="160">
                  <c:v>13.7</c:v>
                </c:pt>
                <c:pt idx="161">
                  <c:v>14.7</c:v>
                </c:pt>
                <c:pt idx="162">
                  <c:v>2.6</c:v>
                </c:pt>
                <c:pt idx="163">
                  <c:v>-0.4</c:v>
                </c:pt>
                <c:pt idx="164">
                  <c:v>4.3</c:v>
                </c:pt>
                <c:pt idx="165">
                  <c:v>6.8</c:v>
                </c:pt>
                <c:pt idx="166">
                  <c:v>6.7</c:v>
                </c:pt>
                <c:pt idx="167">
                  <c:v>1.1000000000000001</c:v>
                </c:pt>
                <c:pt idx="168">
                  <c:v>-21.3</c:v>
                </c:pt>
                <c:pt idx="169">
                  <c:v>-21</c:v>
                </c:pt>
                <c:pt idx="170">
                  <c:v>-20.100000000000001</c:v>
                </c:pt>
                <c:pt idx="171">
                  <c:v>-13</c:v>
                </c:pt>
                <c:pt idx="172">
                  <c:v>-12.5</c:v>
                </c:pt>
                <c:pt idx="173">
                  <c:v>-11.3</c:v>
                </c:pt>
                <c:pt idx="174">
                  <c:v>-14.9</c:v>
                </c:pt>
                <c:pt idx="175">
                  <c:v>-6.6</c:v>
                </c:pt>
                <c:pt idx="176">
                  <c:v>-2.1</c:v>
                </c:pt>
                <c:pt idx="177">
                  <c:v>-3.2</c:v>
                </c:pt>
                <c:pt idx="178">
                  <c:v>-4.5999999999999996</c:v>
                </c:pt>
                <c:pt idx="179">
                  <c:v>-10.7</c:v>
                </c:pt>
                <c:pt idx="180">
                  <c:v>-30.2</c:v>
                </c:pt>
                <c:pt idx="181">
                  <c:v>-24.3</c:v>
                </c:pt>
                <c:pt idx="182">
                  <c:v>-21.1</c:v>
                </c:pt>
                <c:pt idx="183">
                  <c:v>-12.8</c:v>
                </c:pt>
                <c:pt idx="184">
                  <c:v>-16.899999999999999</c:v>
                </c:pt>
                <c:pt idx="185">
                  <c:v>-11.7</c:v>
                </c:pt>
                <c:pt idx="186">
                  <c:v>-9.5</c:v>
                </c:pt>
                <c:pt idx="187">
                  <c:v>-15.9</c:v>
                </c:pt>
                <c:pt idx="188">
                  <c:v>-10.3</c:v>
                </c:pt>
                <c:pt idx="189">
                  <c:v>-10.6</c:v>
                </c:pt>
                <c:pt idx="190">
                  <c:v>-10</c:v>
                </c:pt>
                <c:pt idx="191">
                  <c:v>-6</c:v>
                </c:pt>
                <c:pt idx="192">
                  <c:v>-5.4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0A-48FD-B081-4E4BEAEF8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654752"/>
        <c:axId val="1916654592"/>
      </c:lineChart>
      <c:catAx>
        <c:axId val="15565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916654592"/>
        <c:crosses val="autoZero"/>
        <c:auto val="1"/>
        <c:lblAlgn val="ctr"/>
        <c:lblOffset val="100"/>
        <c:tickLblSkip val="6"/>
        <c:tickMarkSkip val="3"/>
        <c:noMultiLvlLbl val="0"/>
      </c:catAx>
      <c:valAx>
        <c:axId val="1916654592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5654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s-CO" b="0" dirty="0"/>
              <a:t>Inflación Total,</a:t>
            </a:r>
            <a:r>
              <a:rPr lang="es-CO" b="0" baseline="0" dirty="0"/>
              <a:t> sin alimentos y sin transables</a:t>
            </a:r>
            <a:endParaRPr lang="es-CO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2255720186339578E-2"/>
          <c:y val="6.057589219176053E-2"/>
          <c:w val="0.88086915460337567"/>
          <c:h val="0.61030397390237245"/>
        </c:manualLayout>
      </c:layout>
      <c:lineChart>
        <c:grouping val="standard"/>
        <c:varyColors val="0"/>
        <c:ser>
          <c:idx val="2"/>
          <c:order val="0"/>
          <c:tx>
            <c:strRef>
              <c:f>Hoja1!$D$2</c:f>
              <c:strCache>
                <c:ptCount val="1"/>
                <c:pt idx="0">
                  <c:v>IPC - Sin Alimentos</c:v>
                </c:pt>
              </c:strCache>
            </c:strRef>
          </c:tx>
          <c:spPr>
            <a:ln w="444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90"/>
              <c:layout>
                <c:manualLayout>
                  <c:x val="0"/>
                  <c:y val="1.2192461362737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C9F-41C4-BC49-DB66DB808A2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Hoja1!$B$9:$B$99</c:f>
              <c:numCache>
                <c:formatCode>mmm\-yy</c:formatCode>
                <c:ptCount val="91"/>
                <c:pt idx="0">
                  <c:v>40360</c:v>
                </c:pt>
                <c:pt idx="1">
                  <c:v>40391</c:v>
                </c:pt>
                <c:pt idx="2">
                  <c:v>40422</c:v>
                </c:pt>
                <c:pt idx="3">
                  <c:v>40452</c:v>
                </c:pt>
                <c:pt idx="4">
                  <c:v>40483</c:v>
                </c:pt>
                <c:pt idx="5">
                  <c:v>40513</c:v>
                </c:pt>
                <c:pt idx="6">
                  <c:v>40544</c:v>
                </c:pt>
                <c:pt idx="7">
                  <c:v>40575</c:v>
                </c:pt>
                <c:pt idx="8">
                  <c:v>40603</c:v>
                </c:pt>
                <c:pt idx="9">
                  <c:v>40634</c:v>
                </c:pt>
                <c:pt idx="10">
                  <c:v>40664</c:v>
                </c:pt>
                <c:pt idx="11">
                  <c:v>40695</c:v>
                </c:pt>
                <c:pt idx="12">
                  <c:v>40725</c:v>
                </c:pt>
                <c:pt idx="13">
                  <c:v>40756</c:v>
                </c:pt>
                <c:pt idx="14">
                  <c:v>40787</c:v>
                </c:pt>
                <c:pt idx="15">
                  <c:v>40817</c:v>
                </c:pt>
                <c:pt idx="16">
                  <c:v>40848</c:v>
                </c:pt>
                <c:pt idx="17">
                  <c:v>40878</c:v>
                </c:pt>
                <c:pt idx="18">
                  <c:v>40909</c:v>
                </c:pt>
                <c:pt idx="19">
                  <c:v>40940</c:v>
                </c:pt>
                <c:pt idx="20">
                  <c:v>40969</c:v>
                </c:pt>
                <c:pt idx="21">
                  <c:v>41000</c:v>
                </c:pt>
                <c:pt idx="22">
                  <c:v>41030</c:v>
                </c:pt>
                <c:pt idx="23">
                  <c:v>41061</c:v>
                </c:pt>
                <c:pt idx="24">
                  <c:v>41091</c:v>
                </c:pt>
                <c:pt idx="25">
                  <c:v>41122</c:v>
                </c:pt>
                <c:pt idx="26">
                  <c:v>41153</c:v>
                </c:pt>
                <c:pt idx="27">
                  <c:v>41183</c:v>
                </c:pt>
                <c:pt idx="28">
                  <c:v>41214</c:v>
                </c:pt>
                <c:pt idx="29">
                  <c:v>41244</c:v>
                </c:pt>
                <c:pt idx="30">
                  <c:v>41275</c:v>
                </c:pt>
                <c:pt idx="31">
                  <c:v>41306</c:v>
                </c:pt>
                <c:pt idx="32">
                  <c:v>41334</c:v>
                </c:pt>
                <c:pt idx="33">
                  <c:v>41365</c:v>
                </c:pt>
                <c:pt idx="34">
                  <c:v>41395</c:v>
                </c:pt>
                <c:pt idx="35">
                  <c:v>41426</c:v>
                </c:pt>
                <c:pt idx="36">
                  <c:v>41456</c:v>
                </c:pt>
                <c:pt idx="37">
                  <c:v>41487</c:v>
                </c:pt>
                <c:pt idx="38">
                  <c:v>41518</c:v>
                </c:pt>
                <c:pt idx="39">
                  <c:v>41548</c:v>
                </c:pt>
                <c:pt idx="40">
                  <c:v>41579</c:v>
                </c:pt>
                <c:pt idx="41">
                  <c:v>41609</c:v>
                </c:pt>
                <c:pt idx="42">
                  <c:v>41640</c:v>
                </c:pt>
                <c:pt idx="43">
                  <c:v>41671</c:v>
                </c:pt>
                <c:pt idx="44">
                  <c:v>41699</c:v>
                </c:pt>
                <c:pt idx="45">
                  <c:v>41730</c:v>
                </c:pt>
                <c:pt idx="46">
                  <c:v>41760</c:v>
                </c:pt>
                <c:pt idx="47">
                  <c:v>41791</c:v>
                </c:pt>
                <c:pt idx="48">
                  <c:v>41821</c:v>
                </c:pt>
                <c:pt idx="49">
                  <c:v>41852</c:v>
                </c:pt>
                <c:pt idx="50">
                  <c:v>41883</c:v>
                </c:pt>
                <c:pt idx="51">
                  <c:v>41913</c:v>
                </c:pt>
                <c:pt idx="52">
                  <c:v>41944</c:v>
                </c:pt>
                <c:pt idx="53">
                  <c:v>41974</c:v>
                </c:pt>
                <c:pt idx="54">
                  <c:v>42005</c:v>
                </c:pt>
                <c:pt idx="55">
                  <c:v>42036</c:v>
                </c:pt>
                <c:pt idx="56">
                  <c:v>42064</c:v>
                </c:pt>
                <c:pt idx="57">
                  <c:v>42095</c:v>
                </c:pt>
                <c:pt idx="58">
                  <c:v>42125</c:v>
                </c:pt>
                <c:pt idx="59">
                  <c:v>42156</c:v>
                </c:pt>
                <c:pt idx="60">
                  <c:v>42186</c:v>
                </c:pt>
                <c:pt idx="61">
                  <c:v>42217</c:v>
                </c:pt>
                <c:pt idx="62">
                  <c:v>42248</c:v>
                </c:pt>
                <c:pt idx="63">
                  <c:v>42278</c:v>
                </c:pt>
                <c:pt idx="64">
                  <c:v>42309</c:v>
                </c:pt>
                <c:pt idx="65">
                  <c:v>42339</c:v>
                </c:pt>
                <c:pt idx="66">
                  <c:v>42370</c:v>
                </c:pt>
                <c:pt idx="67">
                  <c:v>42401</c:v>
                </c:pt>
                <c:pt idx="68">
                  <c:v>42430</c:v>
                </c:pt>
                <c:pt idx="69">
                  <c:v>42461</c:v>
                </c:pt>
                <c:pt idx="70">
                  <c:v>42491</c:v>
                </c:pt>
                <c:pt idx="71">
                  <c:v>42522</c:v>
                </c:pt>
                <c:pt idx="72">
                  <c:v>42552</c:v>
                </c:pt>
                <c:pt idx="73">
                  <c:v>42583</c:v>
                </c:pt>
                <c:pt idx="74">
                  <c:v>42614</c:v>
                </c:pt>
                <c:pt idx="75">
                  <c:v>42644</c:v>
                </c:pt>
                <c:pt idx="76">
                  <c:v>42675</c:v>
                </c:pt>
                <c:pt idx="77">
                  <c:v>42705</c:v>
                </c:pt>
                <c:pt idx="78">
                  <c:v>42736</c:v>
                </c:pt>
                <c:pt idx="79">
                  <c:v>42767</c:v>
                </c:pt>
                <c:pt idx="80">
                  <c:v>42795</c:v>
                </c:pt>
                <c:pt idx="81">
                  <c:v>42826</c:v>
                </c:pt>
                <c:pt idx="82">
                  <c:v>42856</c:v>
                </c:pt>
                <c:pt idx="83">
                  <c:v>42887</c:v>
                </c:pt>
                <c:pt idx="84">
                  <c:v>42917</c:v>
                </c:pt>
                <c:pt idx="85">
                  <c:v>42948</c:v>
                </c:pt>
                <c:pt idx="86">
                  <c:v>42979</c:v>
                </c:pt>
                <c:pt idx="87">
                  <c:v>43009</c:v>
                </c:pt>
                <c:pt idx="88">
                  <c:v>43040</c:v>
                </c:pt>
                <c:pt idx="89">
                  <c:v>43070</c:v>
                </c:pt>
                <c:pt idx="90">
                  <c:v>43101</c:v>
                </c:pt>
              </c:numCache>
            </c:numRef>
          </c:cat>
          <c:val>
            <c:numRef>
              <c:f>Hoja1!$D$9:$D$99</c:f>
              <c:numCache>
                <c:formatCode>0.00%</c:formatCode>
                <c:ptCount val="91"/>
                <c:pt idx="0">
                  <c:v>2.4500000000000001E-2</c:v>
                </c:pt>
                <c:pt idx="1">
                  <c:v>2.5100000000000001E-2</c:v>
                </c:pt>
                <c:pt idx="2">
                  <c:v>2.5000000000000001E-2</c:v>
                </c:pt>
                <c:pt idx="3">
                  <c:v>2.5700000000000001E-2</c:v>
                </c:pt>
                <c:pt idx="4">
                  <c:v>2.6599999999999999E-2</c:v>
                </c:pt>
                <c:pt idx="5">
                  <c:v>2.8199999999999999E-2</c:v>
                </c:pt>
                <c:pt idx="6">
                  <c:v>2.86E-2</c:v>
                </c:pt>
                <c:pt idx="7">
                  <c:v>2.7E-2</c:v>
                </c:pt>
                <c:pt idx="8">
                  <c:v>2.9000000000000001E-2</c:v>
                </c:pt>
                <c:pt idx="9">
                  <c:v>2.86E-2</c:v>
                </c:pt>
                <c:pt idx="10">
                  <c:v>2.81E-2</c:v>
                </c:pt>
                <c:pt idx="11">
                  <c:v>2.9100000000000001E-2</c:v>
                </c:pt>
                <c:pt idx="12">
                  <c:v>2.9000000000000001E-2</c:v>
                </c:pt>
                <c:pt idx="13">
                  <c:v>2.76E-2</c:v>
                </c:pt>
                <c:pt idx="14">
                  <c:v>2.98E-2</c:v>
                </c:pt>
                <c:pt idx="15">
                  <c:v>3.0300000000000001E-2</c:v>
                </c:pt>
                <c:pt idx="16">
                  <c:v>3.0300000000000001E-2</c:v>
                </c:pt>
                <c:pt idx="17">
                  <c:v>3.1300000000000001E-2</c:v>
                </c:pt>
                <c:pt idx="18">
                  <c:v>0.03</c:v>
                </c:pt>
                <c:pt idx="19">
                  <c:v>3.1E-2</c:v>
                </c:pt>
                <c:pt idx="20">
                  <c:v>2.9499999999999998E-2</c:v>
                </c:pt>
                <c:pt idx="21">
                  <c:v>2.81E-2</c:v>
                </c:pt>
                <c:pt idx="22">
                  <c:v>2.9399999999999999E-2</c:v>
                </c:pt>
                <c:pt idx="23">
                  <c:v>2.8000000000000001E-2</c:v>
                </c:pt>
                <c:pt idx="24">
                  <c:v>2.7400000000000001E-2</c:v>
                </c:pt>
                <c:pt idx="25">
                  <c:v>2.75E-2</c:v>
                </c:pt>
                <c:pt idx="26">
                  <c:v>2.87E-2</c:v>
                </c:pt>
                <c:pt idx="27">
                  <c:v>2.86E-2</c:v>
                </c:pt>
                <c:pt idx="28">
                  <c:v>2.6800000000000001E-2</c:v>
                </c:pt>
                <c:pt idx="29">
                  <c:v>2.4E-2</c:v>
                </c:pt>
                <c:pt idx="30">
                  <c:v>2.12E-2</c:v>
                </c:pt>
                <c:pt idx="31">
                  <c:v>2.0799999999999999E-2</c:v>
                </c:pt>
                <c:pt idx="32">
                  <c:v>2.1100000000000001E-2</c:v>
                </c:pt>
                <c:pt idx="33">
                  <c:v>2.1999999999999999E-2</c:v>
                </c:pt>
                <c:pt idx="34">
                  <c:v>2.2800000000000001E-2</c:v>
                </c:pt>
                <c:pt idx="35">
                  <c:v>2.4799999999999999E-2</c:v>
                </c:pt>
                <c:pt idx="36">
                  <c:v>2.4500000000000001E-2</c:v>
                </c:pt>
                <c:pt idx="37">
                  <c:v>2.46E-2</c:v>
                </c:pt>
                <c:pt idx="38">
                  <c:v>2.3599999999999999E-2</c:v>
                </c:pt>
                <c:pt idx="39">
                  <c:v>2.3099999999999999E-2</c:v>
                </c:pt>
                <c:pt idx="40">
                  <c:v>2.2100000000000002E-2</c:v>
                </c:pt>
                <c:pt idx="41">
                  <c:v>2.3599999999999999E-2</c:v>
                </c:pt>
                <c:pt idx="42">
                  <c:v>2.4899999999999999E-2</c:v>
                </c:pt>
                <c:pt idx="43">
                  <c:v>2.53E-2</c:v>
                </c:pt>
                <c:pt idx="44">
                  <c:v>2.6200000000000001E-2</c:v>
                </c:pt>
                <c:pt idx="45">
                  <c:v>2.8500000000000001E-2</c:v>
                </c:pt>
                <c:pt idx="46">
                  <c:v>2.76E-2</c:v>
                </c:pt>
                <c:pt idx="47">
                  <c:v>2.6599999999999999E-2</c:v>
                </c:pt>
                <c:pt idx="48">
                  <c:v>2.75E-2</c:v>
                </c:pt>
                <c:pt idx="49">
                  <c:v>2.8400000000000002E-2</c:v>
                </c:pt>
                <c:pt idx="50">
                  <c:v>2.7E-2</c:v>
                </c:pt>
                <c:pt idx="51">
                  <c:v>2.9100000000000001E-2</c:v>
                </c:pt>
                <c:pt idx="52">
                  <c:v>3.1800000000000002E-2</c:v>
                </c:pt>
                <c:pt idx="53">
                  <c:v>3.2599999999999997E-2</c:v>
                </c:pt>
                <c:pt idx="54">
                  <c:v>3.2000000000000001E-2</c:v>
                </c:pt>
                <c:pt idx="55">
                  <c:v>3.4099999999999998E-2</c:v>
                </c:pt>
                <c:pt idx="56">
                  <c:v>3.4599999999999999E-2</c:v>
                </c:pt>
                <c:pt idx="57">
                  <c:v>3.44E-2</c:v>
                </c:pt>
                <c:pt idx="58">
                  <c:v>3.7199999999999997E-2</c:v>
                </c:pt>
                <c:pt idx="59">
                  <c:v>3.7199999999999997E-2</c:v>
                </c:pt>
                <c:pt idx="60">
                  <c:v>3.9800000000000002E-2</c:v>
                </c:pt>
                <c:pt idx="61">
                  <c:v>4.2000000000000003E-2</c:v>
                </c:pt>
                <c:pt idx="62">
                  <c:v>4.58E-2</c:v>
                </c:pt>
                <c:pt idx="63">
                  <c:v>4.7500000000000001E-2</c:v>
                </c:pt>
                <c:pt idx="64">
                  <c:v>5.0500000000000003E-2</c:v>
                </c:pt>
                <c:pt idx="65">
                  <c:v>5.1700000000000003E-2</c:v>
                </c:pt>
                <c:pt idx="66">
                  <c:v>5.5399999999999998E-2</c:v>
                </c:pt>
                <c:pt idx="67">
                  <c:v>5.8799999999999998E-2</c:v>
                </c:pt>
                <c:pt idx="68">
                  <c:v>6.2E-2</c:v>
                </c:pt>
                <c:pt idx="69">
                  <c:v>6.0199999999999997E-2</c:v>
                </c:pt>
                <c:pt idx="70">
                  <c:v>6.0699999999999997E-2</c:v>
                </c:pt>
                <c:pt idx="71">
                  <c:v>6.3100000000000003E-2</c:v>
                </c:pt>
                <c:pt idx="72">
                  <c:v>6.2600000000000003E-2</c:v>
                </c:pt>
                <c:pt idx="73">
                  <c:v>6.0993563689774266E-2</c:v>
                </c:pt>
                <c:pt idx="74">
                  <c:v>5.9204623914679066E-2</c:v>
                </c:pt>
                <c:pt idx="75">
                  <c:v>5.6448819934506567E-2</c:v>
                </c:pt>
                <c:pt idx="76">
                  <c:v>5.314278654141269E-2</c:v>
                </c:pt>
                <c:pt idx="77">
                  <c:v>5.13701041884147E-2</c:v>
                </c:pt>
                <c:pt idx="78">
                  <c:v>5.2563719631991468E-2</c:v>
                </c:pt>
                <c:pt idx="79">
                  <c:v>5.1720554792838547E-2</c:v>
                </c:pt>
                <c:pt idx="80">
                  <c:v>5.1291000328566705E-2</c:v>
                </c:pt>
                <c:pt idx="81">
                  <c:v>5.6021180951607796E-2</c:v>
                </c:pt>
                <c:pt idx="82">
                  <c:v>5.3500169382539875E-2</c:v>
                </c:pt>
                <c:pt idx="83">
                  <c:v>5.1203468644668959E-2</c:v>
                </c:pt>
                <c:pt idx="84">
                  <c:v>4.7929527068401034E-2</c:v>
                </c:pt>
                <c:pt idx="85">
                  <c:v>4.8103800250170581E-2</c:v>
                </c:pt>
                <c:pt idx="86">
                  <c:v>4.7143424706903359E-2</c:v>
                </c:pt>
                <c:pt idx="87">
                  <c:v>4.698806367278352E-2</c:v>
                </c:pt>
                <c:pt idx="88">
                  <c:v>4.7972830363278929E-2</c:v>
                </c:pt>
                <c:pt idx="89">
                  <c:v>5.0070155171650477E-2</c:v>
                </c:pt>
                <c:pt idx="90">
                  <c:v>4.6116553099321056E-2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9F-41C4-BC49-DB66DB808A27}"/>
            </c:ext>
          </c:extLst>
        </c:ser>
        <c:ser>
          <c:idx val="3"/>
          <c:order val="1"/>
          <c:tx>
            <c:strRef>
              <c:f>Hoja1!$E$2</c:f>
              <c:strCache>
                <c:ptCount val="1"/>
                <c:pt idx="0">
                  <c:v>IPC - Sin alimentos ni transables</c:v>
                </c:pt>
              </c:strCache>
            </c:strRef>
          </c:tx>
          <c:spPr>
            <a:ln w="41275" cap="rnd">
              <a:solidFill>
                <a:srgbClr val="FFB300"/>
              </a:solidFill>
              <a:round/>
            </a:ln>
            <a:effectLst/>
          </c:spPr>
          <c:marker>
            <c:symbol val="none"/>
          </c:marker>
          <c:dPt>
            <c:idx val="86"/>
            <c:bubble3D val="0"/>
            <c:spPr>
              <a:ln w="57150" cap="rnd">
                <a:solidFill>
                  <a:srgbClr val="FFB3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8C9F-41C4-BC49-DB66DB808A27}"/>
              </c:ext>
            </c:extLst>
          </c:dPt>
          <c:dLbls>
            <c:dLbl>
              <c:idx val="90"/>
              <c:layout>
                <c:manualLayout>
                  <c:x val="0"/>
                  <c:y val="-8.8395344879850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C9F-41C4-BC49-DB66DB808A2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Hoja1!$B$9:$B$99</c:f>
              <c:numCache>
                <c:formatCode>mmm\-yy</c:formatCode>
                <c:ptCount val="91"/>
                <c:pt idx="0">
                  <c:v>40360</c:v>
                </c:pt>
                <c:pt idx="1">
                  <c:v>40391</c:v>
                </c:pt>
                <c:pt idx="2">
                  <c:v>40422</c:v>
                </c:pt>
                <c:pt idx="3">
                  <c:v>40452</c:v>
                </c:pt>
                <c:pt idx="4">
                  <c:v>40483</c:v>
                </c:pt>
                <c:pt idx="5">
                  <c:v>40513</c:v>
                </c:pt>
                <c:pt idx="6">
                  <c:v>40544</c:v>
                </c:pt>
                <c:pt idx="7">
                  <c:v>40575</c:v>
                </c:pt>
                <c:pt idx="8">
                  <c:v>40603</c:v>
                </c:pt>
                <c:pt idx="9">
                  <c:v>40634</c:v>
                </c:pt>
                <c:pt idx="10">
                  <c:v>40664</c:v>
                </c:pt>
                <c:pt idx="11">
                  <c:v>40695</c:v>
                </c:pt>
                <c:pt idx="12">
                  <c:v>40725</c:v>
                </c:pt>
                <c:pt idx="13">
                  <c:v>40756</c:v>
                </c:pt>
                <c:pt idx="14">
                  <c:v>40787</c:v>
                </c:pt>
                <c:pt idx="15">
                  <c:v>40817</c:v>
                </c:pt>
                <c:pt idx="16">
                  <c:v>40848</c:v>
                </c:pt>
                <c:pt idx="17">
                  <c:v>40878</c:v>
                </c:pt>
                <c:pt idx="18">
                  <c:v>40909</c:v>
                </c:pt>
                <c:pt idx="19">
                  <c:v>40940</c:v>
                </c:pt>
                <c:pt idx="20">
                  <c:v>40969</c:v>
                </c:pt>
                <c:pt idx="21">
                  <c:v>41000</c:v>
                </c:pt>
                <c:pt idx="22">
                  <c:v>41030</c:v>
                </c:pt>
                <c:pt idx="23">
                  <c:v>41061</c:v>
                </c:pt>
                <c:pt idx="24">
                  <c:v>41091</c:v>
                </c:pt>
                <c:pt idx="25">
                  <c:v>41122</c:v>
                </c:pt>
                <c:pt idx="26">
                  <c:v>41153</c:v>
                </c:pt>
                <c:pt idx="27">
                  <c:v>41183</c:v>
                </c:pt>
                <c:pt idx="28">
                  <c:v>41214</c:v>
                </c:pt>
                <c:pt idx="29">
                  <c:v>41244</c:v>
                </c:pt>
                <c:pt idx="30">
                  <c:v>41275</c:v>
                </c:pt>
                <c:pt idx="31">
                  <c:v>41306</c:v>
                </c:pt>
                <c:pt idx="32">
                  <c:v>41334</c:v>
                </c:pt>
                <c:pt idx="33">
                  <c:v>41365</c:v>
                </c:pt>
                <c:pt idx="34">
                  <c:v>41395</c:v>
                </c:pt>
                <c:pt idx="35">
                  <c:v>41426</c:v>
                </c:pt>
                <c:pt idx="36">
                  <c:v>41456</c:v>
                </c:pt>
                <c:pt idx="37">
                  <c:v>41487</c:v>
                </c:pt>
                <c:pt idx="38">
                  <c:v>41518</c:v>
                </c:pt>
                <c:pt idx="39">
                  <c:v>41548</c:v>
                </c:pt>
                <c:pt idx="40">
                  <c:v>41579</c:v>
                </c:pt>
                <c:pt idx="41">
                  <c:v>41609</c:v>
                </c:pt>
                <c:pt idx="42">
                  <c:v>41640</c:v>
                </c:pt>
                <c:pt idx="43">
                  <c:v>41671</c:v>
                </c:pt>
                <c:pt idx="44">
                  <c:v>41699</c:v>
                </c:pt>
                <c:pt idx="45">
                  <c:v>41730</c:v>
                </c:pt>
                <c:pt idx="46">
                  <c:v>41760</c:v>
                </c:pt>
                <c:pt idx="47">
                  <c:v>41791</c:v>
                </c:pt>
                <c:pt idx="48">
                  <c:v>41821</c:v>
                </c:pt>
                <c:pt idx="49">
                  <c:v>41852</c:v>
                </c:pt>
                <c:pt idx="50">
                  <c:v>41883</c:v>
                </c:pt>
                <c:pt idx="51">
                  <c:v>41913</c:v>
                </c:pt>
                <c:pt idx="52">
                  <c:v>41944</c:v>
                </c:pt>
                <c:pt idx="53">
                  <c:v>41974</c:v>
                </c:pt>
                <c:pt idx="54">
                  <c:v>42005</c:v>
                </c:pt>
                <c:pt idx="55">
                  <c:v>42036</c:v>
                </c:pt>
                <c:pt idx="56">
                  <c:v>42064</c:v>
                </c:pt>
                <c:pt idx="57">
                  <c:v>42095</c:v>
                </c:pt>
                <c:pt idx="58">
                  <c:v>42125</c:v>
                </c:pt>
                <c:pt idx="59">
                  <c:v>42156</c:v>
                </c:pt>
                <c:pt idx="60">
                  <c:v>42186</c:v>
                </c:pt>
                <c:pt idx="61">
                  <c:v>42217</c:v>
                </c:pt>
                <c:pt idx="62">
                  <c:v>42248</c:v>
                </c:pt>
                <c:pt idx="63">
                  <c:v>42278</c:v>
                </c:pt>
                <c:pt idx="64">
                  <c:v>42309</c:v>
                </c:pt>
                <c:pt idx="65">
                  <c:v>42339</c:v>
                </c:pt>
                <c:pt idx="66">
                  <c:v>42370</c:v>
                </c:pt>
                <c:pt idx="67">
                  <c:v>42401</c:v>
                </c:pt>
                <c:pt idx="68">
                  <c:v>42430</c:v>
                </c:pt>
                <c:pt idx="69">
                  <c:v>42461</c:v>
                </c:pt>
                <c:pt idx="70">
                  <c:v>42491</c:v>
                </c:pt>
                <c:pt idx="71">
                  <c:v>42522</c:v>
                </c:pt>
                <c:pt idx="72">
                  <c:v>42552</c:v>
                </c:pt>
                <c:pt idx="73">
                  <c:v>42583</c:v>
                </c:pt>
                <c:pt idx="74">
                  <c:v>42614</c:v>
                </c:pt>
                <c:pt idx="75">
                  <c:v>42644</c:v>
                </c:pt>
                <c:pt idx="76">
                  <c:v>42675</c:v>
                </c:pt>
                <c:pt idx="77">
                  <c:v>42705</c:v>
                </c:pt>
                <c:pt idx="78">
                  <c:v>42736</c:v>
                </c:pt>
                <c:pt idx="79">
                  <c:v>42767</c:v>
                </c:pt>
                <c:pt idx="80">
                  <c:v>42795</c:v>
                </c:pt>
                <c:pt idx="81">
                  <c:v>42826</c:v>
                </c:pt>
                <c:pt idx="82">
                  <c:v>42856</c:v>
                </c:pt>
                <c:pt idx="83">
                  <c:v>42887</c:v>
                </c:pt>
                <c:pt idx="84">
                  <c:v>42917</c:v>
                </c:pt>
                <c:pt idx="85">
                  <c:v>42948</c:v>
                </c:pt>
                <c:pt idx="86">
                  <c:v>42979</c:v>
                </c:pt>
                <c:pt idx="87">
                  <c:v>43009</c:v>
                </c:pt>
                <c:pt idx="88">
                  <c:v>43040</c:v>
                </c:pt>
                <c:pt idx="89">
                  <c:v>43070</c:v>
                </c:pt>
                <c:pt idx="90">
                  <c:v>43101</c:v>
                </c:pt>
              </c:numCache>
            </c:numRef>
          </c:cat>
          <c:val>
            <c:numRef>
              <c:f>Hoja1!$E$9:$E$99</c:f>
              <c:numCache>
                <c:formatCode>#,#00%</c:formatCode>
                <c:ptCount val="91"/>
                <c:pt idx="0">
                  <c:v>4.0200551989749256E-2</c:v>
                </c:pt>
                <c:pt idx="1">
                  <c:v>4.1169011749745632E-2</c:v>
                </c:pt>
                <c:pt idx="2">
                  <c:v>4.0002672673203898E-2</c:v>
                </c:pt>
                <c:pt idx="3">
                  <c:v>4.0650181876139335E-2</c:v>
                </c:pt>
                <c:pt idx="4">
                  <c:v>4.1970276584932575E-2</c:v>
                </c:pt>
                <c:pt idx="5">
                  <c:v>4.1883967118201637E-2</c:v>
                </c:pt>
                <c:pt idx="6">
                  <c:v>4.147547567205212E-2</c:v>
                </c:pt>
                <c:pt idx="7">
                  <c:v>4.0583903818808942E-2</c:v>
                </c:pt>
                <c:pt idx="8">
                  <c:v>4.1486068949383226E-2</c:v>
                </c:pt>
                <c:pt idx="9">
                  <c:v>4.0523807752421037E-2</c:v>
                </c:pt>
                <c:pt idx="10">
                  <c:v>4.0021997048413915E-2</c:v>
                </c:pt>
                <c:pt idx="11">
                  <c:v>4.1594930001514152E-2</c:v>
                </c:pt>
                <c:pt idx="12">
                  <c:v>4.2814665118753981E-2</c:v>
                </c:pt>
                <c:pt idx="13">
                  <c:v>3.9138355754138709E-2</c:v>
                </c:pt>
                <c:pt idx="14">
                  <c:v>4.3302156747818898E-2</c:v>
                </c:pt>
                <c:pt idx="15">
                  <c:v>4.2926626815001034E-2</c:v>
                </c:pt>
                <c:pt idx="16">
                  <c:v>4.1199335424419559E-2</c:v>
                </c:pt>
                <c:pt idx="17">
                  <c:v>4.3336953881469409E-2</c:v>
                </c:pt>
                <c:pt idx="18">
                  <c:v>4.1686843052657796E-2</c:v>
                </c:pt>
                <c:pt idx="19">
                  <c:v>4.2519941943818251E-2</c:v>
                </c:pt>
                <c:pt idx="20">
                  <c:v>4.1091581723918136E-2</c:v>
                </c:pt>
                <c:pt idx="21">
                  <c:v>3.771167631073391E-2</c:v>
                </c:pt>
                <c:pt idx="22">
                  <c:v>3.9840438883108176E-2</c:v>
                </c:pt>
                <c:pt idx="23">
                  <c:v>3.8452264087769583E-2</c:v>
                </c:pt>
                <c:pt idx="24">
                  <c:v>3.7323673191189455E-2</c:v>
                </c:pt>
                <c:pt idx="25">
                  <c:v>3.8387154183998184E-2</c:v>
                </c:pt>
                <c:pt idx="26">
                  <c:v>3.8223191471377094E-2</c:v>
                </c:pt>
                <c:pt idx="27">
                  <c:v>3.7389980646045817E-2</c:v>
                </c:pt>
                <c:pt idx="28">
                  <c:v>3.654120097637259E-2</c:v>
                </c:pt>
                <c:pt idx="29">
                  <c:v>3.3684821589344383E-2</c:v>
                </c:pt>
                <c:pt idx="30">
                  <c:v>3.1167041529118533E-2</c:v>
                </c:pt>
                <c:pt idx="31">
                  <c:v>3.0512532495361233E-2</c:v>
                </c:pt>
                <c:pt idx="32">
                  <c:v>2.8488143760847295E-2</c:v>
                </c:pt>
                <c:pt idx="33">
                  <c:v>3.1607758963040133E-2</c:v>
                </c:pt>
                <c:pt idx="34">
                  <c:v>3.314842796073858E-2</c:v>
                </c:pt>
                <c:pt idx="35">
                  <c:v>3.4814573343797894E-2</c:v>
                </c:pt>
                <c:pt idx="36">
                  <c:v>3.2329126705145761E-2</c:v>
                </c:pt>
                <c:pt idx="37">
                  <c:v>3.1996889436972431E-2</c:v>
                </c:pt>
                <c:pt idx="38">
                  <c:v>3.1462167779119143E-2</c:v>
                </c:pt>
                <c:pt idx="39">
                  <c:v>3.2091353601082284E-2</c:v>
                </c:pt>
                <c:pt idx="40">
                  <c:v>3.0496432478556823E-2</c:v>
                </c:pt>
                <c:pt idx="41">
                  <c:v>3.2348474614774858E-2</c:v>
                </c:pt>
                <c:pt idx="42">
                  <c:v>3.1258768047996766E-2</c:v>
                </c:pt>
                <c:pt idx="43">
                  <c:v>3.1935240045381397E-2</c:v>
                </c:pt>
                <c:pt idx="44">
                  <c:v>3.4052404452709517E-2</c:v>
                </c:pt>
                <c:pt idx="45">
                  <c:v>3.6618169544763379E-2</c:v>
                </c:pt>
                <c:pt idx="46">
                  <c:v>3.358178773267495E-2</c:v>
                </c:pt>
                <c:pt idx="47">
                  <c:v>3.2154735828366254E-2</c:v>
                </c:pt>
                <c:pt idx="48">
                  <c:v>3.4586373362891276E-2</c:v>
                </c:pt>
                <c:pt idx="49">
                  <c:v>3.6212496096535762E-2</c:v>
                </c:pt>
                <c:pt idx="50">
                  <c:v>3.3913316162273777E-2</c:v>
                </c:pt>
                <c:pt idx="51">
                  <c:v>3.579940663231751E-2</c:v>
                </c:pt>
                <c:pt idx="52">
                  <c:v>3.9738923215502764E-2</c:v>
                </c:pt>
                <c:pt idx="53">
                  <c:v>3.9881066258735887E-2</c:v>
                </c:pt>
                <c:pt idx="54">
                  <c:v>3.9106764571102071E-2</c:v>
                </c:pt>
                <c:pt idx="55">
                  <c:v>3.9212910306693383E-2</c:v>
                </c:pt>
                <c:pt idx="56">
                  <c:v>4.0553999095536364E-2</c:v>
                </c:pt>
                <c:pt idx="57">
                  <c:v>3.9550247580291353E-2</c:v>
                </c:pt>
                <c:pt idx="58">
                  <c:v>4.3417695250458355E-2</c:v>
                </c:pt>
                <c:pt idx="59">
                  <c:v>4.0479921332285285E-2</c:v>
                </c:pt>
                <c:pt idx="60">
                  <c:v>4.1869680266506393E-2</c:v>
                </c:pt>
                <c:pt idx="61">
                  <c:v>4.260173081313412E-2</c:v>
                </c:pt>
                <c:pt idx="62">
                  <c:v>4.5608847697731436E-2</c:v>
                </c:pt>
                <c:pt idx="63">
                  <c:v>4.6275024209619708E-2</c:v>
                </c:pt>
                <c:pt idx="64">
                  <c:v>4.8584650540730134E-2</c:v>
                </c:pt>
                <c:pt idx="65">
                  <c:v>4.9202135066587882E-2</c:v>
                </c:pt>
                <c:pt idx="66">
                  <c:v>5.3066660088607831E-2</c:v>
                </c:pt>
                <c:pt idx="67">
                  <c:v>5.9981460210360327E-2</c:v>
                </c:pt>
                <c:pt idx="68">
                  <c:v>6.1932973930924673E-2</c:v>
                </c:pt>
                <c:pt idx="69">
                  <c:v>5.7606515078919118E-2</c:v>
                </c:pt>
                <c:pt idx="70">
                  <c:v>5.6111247568312539E-2</c:v>
                </c:pt>
                <c:pt idx="71">
                  <c:v>6.044882661017037E-2</c:v>
                </c:pt>
                <c:pt idx="72">
                  <c:v>6.0644782906599914E-2</c:v>
                </c:pt>
                <c:pt idx="73">
                  <c:v>5.9692051085318498E-2</c:v>
                </c:pt>
                <c:pt idx="74">
                  <c:v>5.7453128306669043E-2</c:v>
                </c:pt>
                <c:pt idx="75">
                  <c:v>5.6242547224270689E-2</c:v>
                </c:pt>
                <c:pt idx="76" formatCode="0.00%">
                  <c:v>5.3242894124263529E-2</c:v>
                </c:pt>
                <c:pt idx="77" formatCode="0.00%">
                  <c:v>5.2169015418753517E-2</c:v>
                </c:pt>
                <c:pt idx="78" formatCode="0.00%">
                  <c:v>5.2476408353928861E-2</c:v>
                </c:pt>
                <c:pt idx="79" formatCode="0.00%">
                  <c:v>4.8348304707389822E-2</c:v>
                </c:pt>
                <c:pt idx="80" formatCode="0.00%">
                  <c:v>4.7002415260374519E-2</c:v>
                </c:pt>
                <c:pt idx="81" formatCode="0.00%">
                  <c:v>5.541191168136006E-2</c:v>
                </c:pt>
                <c:pt idx="82" formatCode="0.00%">
                  <c:v>5.3902613314860348E-2</c:v>
                </c:pt>
                <c:pt idx="83" formatCode="0.00%">
                  <c:v>5.297442068281244E-2</c:v>
                </c:pt>
                <c:pt idx="84" formatCode="0.00%">
                  <c:v>4.9461427139597669E-2</c:v>
                </c:pt>
                <c:pt idx="85" formatCode="0.00%">
                  <c:v>5.1139963974067504E-2</c:v>
                </c:pt>
                <c:pt idx="86" formatCode="0.00%">
                  <c:v>5.1472707544977236E-2</c:v>
                </c:pt>
                <c:pt idx="87" formatCode="0.00%">
                  <c:v>5.1311585212488575E-2</c:v>
                </c:pt>
                <c:pt idx="88" formatCode="0.00%">
                  <c:v>5.2245316130511199E-2</c:v>
                </c:pt>
                <c:pt idx="89" formatCode="0.00%">
                  <c:v>5.391377620304505E-2</c:v>
                </c:pt>
                <c:pt idx="90" formatCode="0.00%">
                  <c:v>5.2096343578264648E-2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9F-41C4-BC49-DB66DB808A27}"/>
            </c:ext>
          </c:extLst>
        </c:ser>
        <c:ser>
          <c:idx val="0"/>
          <c:order val="2"/>
          <c:tx>
            <c:strRef>
              <c:f>Hoja1!$F$2</c:f>
              <c:strCache>
                <c:ptCount val="1"/>
                <c:pt idx="0">
                  <c:v>IPC Total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7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C9F-41C4-BC49-DB66DB808A27}"/>
                </c:ext>
              </c:extLst>
            </c:dLbl>
            <c:dLbl>
              <c:idx val="90"/>
              <c:layout>
                <c:manualLayout>
                  <c:x val="0"/>
                  <c:y val="7.0106652835743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9F-41C4-BC49-DB66DB808A2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Hoja1!$B$9:$B$99</c:f>
              <c:numCache>
                <c:formatCode>mmm\-yy</c:formatCode>
                <c:ptCount val="91"/>
                <c:pt idx="0">
                  <c:v>40360</c:v>
                </c:pt>
                <c:pt idx="1">
                  <c:v>40391</c:v>
                </c:pt>
                <c:pt idx="2">
                  <c:v>40422</c:v>
                </c:pt>
                <c:pt idx="3">
                  <c:v>40452</c:v>
                </c:pt>
                <c:pt idx="4">
                  <c:v>40483</c:v>
                </c:pt>
                <c:pt idx="5">
                  <c:v>40513</c:v>
                </c:pt>
                <c:pt idx="6">
                  <c:v>40544</c:v>
                </c:pt>
                <c:pt idx="7">
                  <c:v>40575</c:v>
                </c:pt>
                <c:pt idx="8">
                  <c:v>40603</c:v>
                </c:pt>
                <c:pt idx="9">
                  <c:v>40634</c:v>
                </c:pt>
                <c:pt idx="10">
                  <c:v>40664</c:v>
                </c:pt>
                <c:pt idx="11">
                  <c:v>40695</c:v>
                </c:pt>
                <c:pt idx="12">
                  <c:v>40725</c:v>
                </c:pt>
                <c:pt idx="13">
                  <c:v>40756</c:v>
                </c:pt>
                <c:pt idx="14">
                  <c:v>40787</c:v>
                </c:pt>
                <c:pt idx="15">
                  <c:v>40817</c:v>
                </c:pt>
                <c:pt idx="16">
                  <c:v>40848</c:v>
                </c:pt>
                <c:pt idx="17">
                  <c:v>40878</c:v>
                </c:pt>
                <c:pt idx="18">
                  <c:v>40909</c:v>
                </c:pt>
                <c:pt idx="19">
                  <c:v>40940</c:v>
                </c:pt>
                <c:pt idx="20">
                  <c:v>40969</c:v>
                </c:pt>
                <c:pt idx="21">
                  <c:v>41000</c:v>
                </c:pt>
                <c:pt idx="22">
                  <c:v>41030</c:v>
                </c:pt>
                <c:pt idx="23">
                  <c:v>41061</c:v>
                </c:pt>
                <c:pt idx="24">
                  <c:v>41091</c:v>
                </c:pt>
                <c:pt idx="25">
                  <c:v>41122</c:v>
                </c:pt>
                <c:pt idx="26">
                  <c:v>41153</c:v>
                </c:pt>
                <c:pt idx="27">
                  <c:v>41183</c:v>
                </c:pt>
                <c:pt idx="28">
                  <c:v>41214</c:v>
                </c:pt>
                <c:pt idx="29">
                  <c:v>41244</c:v>
                </c:pt>
                <c:pt idx="30">
                  <c:v>41275</c:v>
                </c:pt>
                <c:pt idx="31">
                  <c:v>41306</c:v>
                </c:pt>
                <c:pt idx="32">
                  <c:v>41334</c:v>
                </c:pt>
                <c:pt idx="33">
                  <c:v>41365</c:v>
                </c:pt>
                <c:pt idx="34">
                  <c:v>41395</c:v>
                </c:pt>
                <c:pt idx="35">
                  <c:v>41426</c:v>
                </c:pt>
                <c:pt idx="36">
                  <c:v>41456</c:v>
                </c:pt>
                <c:pt idx="37">
                  <c:v>41487</c:v>
                </c:pt>
                <c:pt idx="38">
                  <c:v>41518</c:v>
                </c:pt>
                <c:pt idx="39">
                  <c:v>41548</c:v>
                </c:pt>
                <c:pt idx="40">
                  <c:v>41579</c:v>
                </c:pt>
                <c:pt idx="41">
                  <c:v>41609</c:v>
                </c:pt>
                <c:pt idx="42">
                  <c:v>41640</c:v>
                </c:pt>
                <c:pt idx="43">
                  <c:v>41671</c:v>
                </c:pt>
                <c:pt idx="44">
                  <c:v>41699</c:v>
                </c:pt>
                <c:pt idx="45">
                  <c:v>41730</c:v>
                </c:pt>
                <c:pt idx="46">
                  <c:v>41760</c:v>
                </c:pt>
                <c:pt idx="47">
                  <c:v>41791</c:v>
                </c:pt>
                <c:pt idx="48">
                  <c:v>41821</c:v>
                </c:pt>
                <c:pt idx="49">
                  <c:v>41852</c:v>
                </c:pt>
                <c:pt idx="50">
                  <c:v>41883</c:v>
                </c:pt>
                <c:pt idx="51">
                  <c:v>41913</c:v>
                </c:pt>
                <c:pt idx="52">
                  <c:v>41944</c:v>
                </c:pt>
                <c:pt idx="53">
                  <c:v>41974</c:v>
                </c:pt>
                <c:pt idx="54">
                  <c:v>42005</c:v>
                </c:pt>
                <c:pt idx="55">
                  <c:v>42036</c:v>
                </c:pt>
                <c:pt idx="56">
                  <c:v>42064</c:v>
                </c:pt>
                <c:pt idx="57">
                  <c:v>42095</c:v>
                </c:pt>
                <c:pt idx="58">
                  <c:v>42125</c:v>
                </c:pt>
                <c:pt idx="59">
                  <c:v>42156</c:v>
                </c:pt>
                <c:pt idx="60">
                  <c:v>42186</c:v>
                </c:pt>
                <c:pt idx="61">
                  <c:v>42217</c:v>
                </c:pt>
                <c:pt idx="62">
                  <c:v>42248</c:v>
                </c:pt>
                <c:pt idx="63">
                  <c:v>42278</c:v>
                </c:pt>
                <c:pt idx="64">
                  <c:v>42309</c:v>
                </c:pt>
                <c:pt idx="65">
                  <c:v>42339</c:v>
                </c:pt>
                <c:pt idx="66">
                  <c:v>42370</c:v>
                </c:pt>
                <c:pt idx="67">
                  <c:v>42401</c:v>
                </c:pt>
                <c:pt idx="68">
                  <c:v>42430</c:v>
                </c:pt>
                <c:pt idx="69">
                  <c:v>42461</c:v>
                </c:pt>
                <c:pt idx="70">
                  <c:v>42491</c:v>
                </c:pt>
                <c:pt idx="71">
                  <c:v>42522</c:v>
                </c:pt>
                <c:pt idx="72">
                  <c:v>42552</c:v>
                </c:pt>
                <c:pt idx="73">
                  <c:v>42583</c:v>
                </c:pt>
                <c:pt idx="74">
                  <c:v>42614</c:v>
                </c:pt>
                <c:pt idx="75">
                  <c:v>42644</c:v>
                </c:pt>
                <c:pt idx="76">
                  <c:v>42675</c:v>
                </c:pt>
                <c:pt idx="77">
                  <c:v>42705</c:v>
                </c:pt>
                <c:pt idx="78">
                  <c:v>42736</c:v>
                </c:pt>
                <c:pt idx="79">
                  <c:v>42767</c:v>
                </c:pt>
                <c:pt idx="80">
                  <c:v>42795</c:v>
                </c:pt>
                <c:pt idx="81">
                  <c:v>42826</c:v>
                </c:pt>
                <c:pt idx="82">
                  <c:v>42856</c:v>
                </c:pt>
                <c:pt idx="83">
                  <c:v>42887</c:v>
                </c:pt>
                <c:pt idx="84">
                  <c:v>42917</c:v>
                </c:pt>
                <c:pt idx="85">
                  <c:v>42948</c:v>
                </c:pt>
                <c:pt idx="86">
                  <c:v>42979</c:v>
                </c:pt>
                <c:pt idx="87">
                  <c:v>43009</c:v>
                </c:pt>
                <c:pt idx="88">
                  <c:v>43040</c:v>
                </c:pt>
                <c:pt idx="89">
                  <c:v>43070</c:v>
                </c:pt>
                <c:pt idx="90">
                  <c:v>43101</c:v>
                </c:pt>
              </c:numCache>
            </c:numRef>
          </c:cat>
          <c:val>
            <c:numRef>
              <c:f>Hoja1!$F$9:$F$99</c:f>
              <c:numCache>
                <c:formatCode>#,#00%</c:formatCode>
                <c:ptCount val="91"/>
                <c:pt idx="0">
                  <c:v>2.24E-2</c:v>
                </c:pt>
                <c:pt idx="1">
                  <c:v>2.3099999999999999E-2</c:v>
                </c:pt>
                <c:pt idx="2">
                  <c:v>2.2800000000000001E-2</c:v>
                </c:pt>
                <c:pt idx="3">
                  <c:v>2.3300000000000001E-2</c:v>
                </c:pt>
                <c:pt idx="4">
                  <c:v>2.5899999999999999E-2</c:v>
                </c:pt>
                <c:pt idx="5">
                  <c:v>3.1699999999999999E-2</c:v>
                </c:pt>
                <c:pt idx="6">
                  <c:v>3.4000000000000002E-2</c:v>
                </c:pt>
                <c:pt idx="7">
                  <c:v>3.1699999999999999E-2</c:v>
                </c:pt>
                <c:pt idx="8">
                  <c:v>3.1899999999999998E-2</c:v>
                </c:pt>
                <c:pt idx="9">
                  <c:v>2.8400000000000002E-2</c:v>
                </c:pt>
                <c:pt idx="10">
                  <c:v>3.0200000000000001E-2</c:v>
                </c:pt>
                <c:pt idx="11">
                  <c:v>3.2300000000000002E-2</c:v>
                </c:pt>
                <c:pt idx="12">
                  <c:v>3.4200000000000001E-2</c:v>
                </c:pt>
                <c:pt idx="13">
                  <c:v>3.27E-2</c:v>
                </c:pt>
                <c:pt idx="14">
                  <c:v>3.73E-2</c:v>
                </c:pt>
                <c:pt idx="15">
                  <c:v>4.02E-2</c:v>
                </c:pt>
                <c:pt idx="16">
                  <c:v>3.9600000000000003E-2</c:v>
                </c:pt>
                <c:pt idx="17">
                  <c:v>3.73E-2</c:v>
                </c:pt>
                <c:pt idx="18">
                  <c:v>3.5400000000000001E-2</c:v>
                </c:pt>
                <c:pt idx="19">
                  <c:v>3.5499999999999997E-2</c:v>
                </c:pt>
                <c:pt idx="20">
                  <c:v>3.4000000000000002E-2</c:v>
                </c:pt>
                <c:pt idx="21">
                  <c:v>3.4299999999999997E-2</c:v>
                </c:pt>
                <c:pt idx="22">
                  <c:v>3.44E-2</c:v>
                </c:pt>
                <c:pt idx="23">
                  <c:v>3.2000000000000001E-2</c:v>
                </c:pt>
                <c:pt idx="24">
                  <c:v>3.0300000000000001E-2</c:v>
                </c:pt>
                <c:pt idx="25">
                  <c:v>3.1099999999999999E-2</c:v>
                </c:pt>
                <c:pt idx="26">
                  <c:v>3.0800000000000001E-2</c:v>
                </c:pt>
                <c:pt idx="27">
                  <c:v>3.0599999999999999E-2</c:v>
                </c:pt>
                <c:pt idx="28">
                  <c:v>2.7699999999999999E-2</c:v>
                </c:pt>
                <c:pt idx="29">
                  <c:v>2.4400000000000002E-2</c:v>
                </c:pt>
                <c:pt idx="30">
                  <c:v>0.02</c:v>
                </c:pt>
                <c:pt idx="31">
                  <c:v>1.83E-2</c:v>
                </c:pt>
                <c:pt idx="32">
                  <c:v>1.9099999999999999E-2</c:v>
                </c:pt>
                <c:pt idx="33">
                  <c:v>2.0199999999999999E-2</c:v>
                </c:pt>
                <c:pt idx="34">
                  <c:v>0.02</c:v>
                </c:pt>
                <c:pt idx="35">
                  <c:v>2.1600000000000001E-2</c:v>
                </c:pt>
                <c:pt idx="36">
                  <c:v>2.2200000000000001E-2</c:v>
                </c:pt>
                <c:pt idx="37">
                  <c:v>2.2700000000000001E-2</c:v>
                </c:pt>
                <c:pt idx="38">
                  <c:v>2.2700000000000001E-2</c:v>
                </c:pt>
                <c:pt idx="39">
                  <c:v>1.84E-2</c:v>
                </c:pt>
                <c:pt idx="40">
                  <c:v>1.7600000000000001E-2</c:v>
                </c:pt>
                <c:pt idx="41">
                  <c:v>1.9400000000000001E-2</c:v>
                </c:pt>
                <c:pt idx="42">
                  <c:v>2.1299999999999999E-2</c:v>
                </c:pt>
                <c:pt idx="43">
                  <c:v>2.3199999999999998E-2</c:v>
                </c:pt>
                <c:pt idx="44">
                  <c:v>2.5100000000000001E-2</c:v>
                </c:pt>
                <c:pt idx="45">
                  <c:v>2.7199999999999998E-2</c:v>
                </c:pt>
                <c:pt idx="46">
                  <c:v>2.93E-2</c:v>
                </c:pt>
                <c:pt idx="47">
                  <c:v>2.7900000000000001E-2</c:v>
                </c:pt>
                <c:pt idx="48">
                  <c:v>2.8899999999999999E-2</c:v>
                </c:pt>
                <c:pt idx="49">
                  <c:v>3.0200000000000001E-2</c:v>
                </c:pt>
                <c:pt idx="50">
                  <c:v>2.86E-2</c:v>
                </c:pt>
                <c:pt idx="51">
                  <c:v>3.2899999999999999E-2</c:v>
                </c:pt>
                <c:pt idx="52">
                  <c:v>3.6499999999999998E-2</c:v>
                </c:pt>
                <c:pt idx="53">
                  <c:v>3.6600000000000001E-2</c:v>
                </c:pt>
                <c:pt idx="54">
                  <c:v>3.8199999999999998E-2</c:v>
                </c:pt>
                <c:pt idx="55">
                  <c:v>4.36E-2</c:v>
                </c:pt>
                <c:pt idx="56">
                  <c:v>4.5600000000000002E-2</c:v>
                </c:pt>
                <c:pt idx="57">
                  <c:v>4.6399999999999997E-2</c:v>
                </c:pt>
                <c:pt idx="58">
                  <c:v>4.41E-2</c:v>
                </c:pt>
                <c:pt idx="59">
                  <c:v>4.4200000000000003E-2</c:v>
                </c:pt>
                <c:pt idx="60">
                  <c:v>4.4600000000000001E-2</c:v>
                </c:pt>
                <c:pt idx="61">
                  <c:v>4.7399999999999998E-2</c:v>
                </c:pt>
                <c:pt idx="62">
                  <c:v>5.3499999999999999E-2</c:v>
                </c:pt>
                <c:pt idx="63">
                  <c:v>5.8900000000000001E-2</c:v>
                </c:pt>
                <c:pt idx="64">
                  <c:v>6.3899999999999998E-2</c:v>
                </c:pt>
                <c:pt idx="65">
                  <c:v>6.7699999999999996E-2</c:v>
                </c:pt>
                <c:pt idx="66">
                  <c:v>7.4499999999999997E-2</c:v>
                </c:pt>
                <c:pt idx="67">
                  <c:v>7.5899999999999995E-2</c:v>
                </c:pt>
                <c:pt idx="68">
                  <c:v>7.9799999999999996E-2</c:v>
                </c:pt>
                <c:pt idx="69">
                  <c:v>7.9299999999999995E-2</c:v>
                </c:pt>
                <c:pt idx="70">
                  <c:v>8.2000000000000003E-2</c:v>
                </c:pt>
                <c:pt idx="71">
                  <c:v>8.5999999999999993E-2</c:v>
                </c:pt>
                <c:pt idx="72">
                  <c:v>8.9700000000000002E-2</c:v>
                </c:pt>
                <c:pt idx="73">
                  <c:v>8.0975659010430689E-2</c:v>
                </c:pt>
                <c:pt idx="74">
                  <c:v>7.2728527309432245E-2</c:v>
                </c:pt>
                <c:pt idx="75">
                  <c:v>6.482267599120517E-2</c:v>
                </c:pt>
                <c:pt idx="76" formatCode="0.00%">
                  <c:v>5.9625018072026581E-2</c:v>
                </c:pt>
                <c:pt idx="77" formatCode="0.00%">
                  <c:v>5.7471840913097205E-2</c:v>
                </c:pt>
                <c:pt idx="78" formatCode="0.00%">
                  <c:v>5.4691898090609703E-2</c:v>
                </c:pt>
                <c:pt idx="79" formatCode="0.00%">
                  <c:v>5.1839800617200504E-2</c:v>
                </c:pt>
                <c:pt idx="80" formatCode="0.00%">
                  <c:v>4.6860566384619773E-2</c:v>
                </c:pt>
                <c:pt idx="81" formatCode="0.00%">
                  <c:v>4.6627501735160282E-2</c:v>
                </c:pt>
                <c:pt idx="82" formatCode="0.00%">
                  <c:v>4.3665222829656569E-2</c:v>
                </c:pt>
                <c:pt idx="83" formatCode="0.00%">
                  <c:v>3.9873728161277544E-2</c:v>
                </c:pt>
                <c:pt idx="84" formatCode="0.00%">
                  <c:v>3.3965427892322708E-2</c:v>
                </c:pt>
                <c:pt idx="85" formatCode="0.00%">
                  <c:v>3.8736644636494511E-2</c:v>
                </c:pt>
                <c:pt idx="86" formatCode="0.00%">
                  <c:v>3.9704252483205638E-2</c:v>
                </c:pt>
                <c:pt idx="87" formatCode="0.00%">
                  <c:v>4.0501364664241812E-2</c:v>
                </c:pt>
                <c:pt idx="88" formatCode="0.00%">
                  <c:v>4.1217491424451413E-2</c:v>
                </c:pt>
                <c:pt idx="89" formatCode="0.00%">
                  <c:v>4.0886211638134107E-2</c:v>
                </c:pt>
                <c:pt idx="90" formatCode="0.00%">
                  <c:v>3.6795278566570611E-2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C9F-41C4-BC49-DB66DB808A27}"/>
            </c:ext>
          </c:extLst>
        </c:ser>
        <c:ser>
          <c:idx val="1"/>
          <c:order val="3"/>
          <c:tx>
            <c:strRef>
              <c:f>Hoja1!$G$2</c:f>
              <c:strCache>
                <c:ptCount val="1"/>
                <c:pt idx="0">
                  <c:v>Rango bajo</c:v>
                </c:pt>
              </c:strCache>
            </c:strRef>
          </c:tx>
          <c:spPr>
            <a:ln w="28575"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numRef>
              <c:f>Hoja1!$B$9:$B$99</c:f>
              <c:numCache>
                <c:formatCode>mmm\-yy</c:formatCode>
                <c:ptCount val="91"/>
                <c:pt idx="0">
                  <c:v>40360</c:v>
                </c:pt>
                <c:pt idx="1">
                  <c:v>40391</c:v>
                </c:pt>
                <c:pt idx="2">
                  <c:v>40422</c:v>
                </c:pt>
                <c:pt idx="3">
                  <c:v>40452</c:v>
                </c:pt>
                <c:pt idx="4">
                  <c:v>40483</c:v>
                </c:pt>
                <c:pt idx="5">
                  <c:v>40513</c:v>
                </c:pt>
                <c:pt idx="6">
                  <c:v>40544</c:v>
                </c:pt>
                <c:pt idx="7">
                  <c:v>40575</c:v>
                </c:pt>
                <c:pt idx="8">
                  <c:v>40603</c:v>
                </c:pt>
                <c:pt idx="9">
                  <c:v>40634</c:v>
                </c:pt>
                <c:pt idx="10">
                  <c:v>40664</c:v>
                </c:pt>
                <c:pt idx="11">
                  <c:v>40695</c:v>
                </c:pt>
                <c:pt idx="12">
                  <c:v>40725</c:v>
                </c:pt>
                <c:pt idx="13">
                  <c:v>40756</c:v>
                </c:pt>
                <c:pt idx="14">
                  <c:v>40787</c:v>
                </c:pt>
                <c:pt idx="15">
                  <c:v>40817</c:v>
                </c:pt>
                <c:pt idx="16">
                  <c:v>40848</c:v>
                </c:pt>
                <c:pt idx="17">
                  <c:v>40878</c:v>
                </c:pt>
                <c:pt idx="18">
                  <c:v>40909</c:v>
                </c:pt>
                <c:pt idx="19">
                  <c:v>40940</c:v>
                </c:pt>
                <c:pt idx="20">
                  <c:v>40969</c:v>
                </c:pt>
                <c:pt idx="21">
                  <c:v>41000</c:v>
                </c:pt>
                <c:pt idx="22">
                  <c:v>41030</c:v>
                </c:pt>
                <c:pt idx="23">
                  <c:v>41061</c:v>
                </c:pt>
                <c:pt idx="24">
                  <c:v>41091</c:v>
                </c:pt>
                <c:pt idx="25">
                  <c:v>41122</c:v>
                </c:pt>
                <c:pt idx="26">
                  <c:v>41153</c:v>
                </c:pt>
                <c:pt idx="27">
                  <c:v>41183</c:v>
                </c:pt>
                <c:pt idx="28">
                  <c:v>41214</c:v>
                </c:pt>
                <c:pt idx="29">
                  <c:v>41244</c:v>
                </c:pt>
                <c:pt idx="30">
                  <c:v>41275</c:v>
                </c:pt>
                <c:pt idx="31">
                  <c:v>41306</c:v>
                </c:pt>
                <c:pt idx="32">
                  <c:v>41334</c:v>
                </c:pt>
                <c:pt idx="33">
                  <c:v>41365</c:v>
                </c:pt>
                <c:pt idx="34">
                  <c:v>41395</c:v>
                </c:pt>
                <c:pt idx="35">
                  <c:v>41426</c:v>
                </c:pt>
                <c:pt idx="36">
                  <c:v>41456</c:v>
                </c:pt>
                <c:pt idx="37">
                  <c:v>41487</c:v>
                </c:pt>
                <c:pt idx="38">
                  <c:v>41518</c:v>
                </c:pt>
                <c:pt idx="39">
                  <c:v>41548</c:v>
                </c:pt>
                <c:pt idx="40">
                  <c:v>41579</c:v>
                </c:pt>
                <c:pt idx="41">
                  <c:v>41609</c:v>
                </c:pt>
                <c:pt idx="42">
                  <c:v>41640</c:v>
                </c:pt>
                <c:pt idx="43">
                  <c:v>41671</c:v>
                </c:pt>
                <c:pt idx="44">
                  <c:v>41699</c:v>
                </c:pt>
                <c:pt idx="45">
                  <c:v>41730</c:v>
                </c:pt>
                <c:pt idx="46">
                  <c:v>41760</c:v>
                </c:pt>
                <c:pt idx="47">
                  <c:v>41791</c:v>
                </c:pt>
                <c:pt idx="48">
                  <c:v>41821</c:v>
                </c:pt>
                <c:pt idx="49">
                  <c:v>41852</c:v>
                </c:pt>
                <c:pt idx="50">
                  <c:v>41883</c:v>
                </c:pt>
                <c:pt idx="51">
                  <c:v>41913</c:v>
                </c:pt>
                <c:pt idx="52">
                  <c:v>41944</c:v>
                </c:pt>
                <c:pt idx="53">
                  <c:v>41974</c:v>
                </c:pt>
                <c:pt idx="54">
                  <c:v>42005</c:v>
                </c:pt>
                <c:pt idx="55">
                  <c:v>42036</c:v>
                </c:pt>
                <c:pt idx="56">
                  <c:v>42064</c:v>
                </c:pt>
                <c:pt idx="57">
                  <c:v>42095</c:v>
                </c:pt>
                <c:pt idx="58">
                  <c:v>42125</c:v>
                </c:pt>
                <c:pt idx="59">
                  <c:v>42156</c:v>
                </c:pt>
                <c:pt idx="60">
                  <c:v>42186</c:v>
                </c:pt>
                <c:pt idx="61">
                  <c:v>42217</c:v>
                </c:pt>
                <c:pt idx="62">
                  <c:v>42248</c:v>
                </c:pt>
                <c:pt idx="63">
                  <c:v>42278</c:v>
                </c:pt>
                <c:pt idx="64">
                  <c:v>42309</c:v>
                </c:pt>
                <c:pt idx="65">
                  <c:v>42339</c:v>
                </c:pt>
                <c:pt idx="66">
                  <c:v>42370</c:v>
                </c:pt>
                <c:pt idx="67">
                  <c:v>42401</c:v>
                </c:pt>
                <c:pt idx="68">
                  <c:v>42430</c:v>
                </c:pt>
                <c:pt idx="69">
                  <c:v>42461</c:v>
                </c:pt>
                <c:pt idx="70">
                  <c:v>42491</c:v>
                </c:pt>
                <c:pt idx="71">
                  <c:v>42522</c:v>
                </c:pt>
                <c:pt idx="72">
                  <c:v>42552</c:v>
                </c:pt>
                <c:pt idx="73">
                  <c:v>42583</c:v>
                </c:pt>
                <c:pt idx="74">
                  <c:v>42614</c:v>
                </c:pt>
                <c:pt idx="75">
                  <c:v>42644</c:v>
                </c:pt>
                <c:pt idx="76">
                  <c:v>42675</c:v>
                </c:pt>
                <c:pt idx="77">
                  <c:v>42705</c:v>
                </c:pt>
                <c:pt idx="78">
                  <c:v>42736</c:v>
                </c:pt>
                <c:pt idx="79">
                  <c:v>42767</c:v>
                </c:pt>
                <c:pt idx="80">
                  <c:v>42795</c:v>
                </c:pt>
                <c:pt idx="81">
                  <c:v>42826</c:v>
                </c:pt>
                <c:pt idx="82">
                  <c:v>42856</c:v>
                </c:pt>
                <c:pt idx="83">
                  <c:v>42887</c:v>
                </c:pt>
                <c:pt idx="84">
                  <c:v>42917</c:v>
                </c:pt>
                <c:pt idx="85">
                  <c:v>42948</c:v>
                </c:pt>
                <c:pt idx="86">
                  <c:v>42979</c:v>
                </c:pt>
                <c:pt idx="87">
                  <c:v>43009</c:v>
                </c:pt>
                <c:pt idx="88">
                  <c:v>43040</c:v>
                </c:pt>
                <c:pt idx="89">
                  <c:v>43070</c:v>
                </c:pt>
                <c:pt idx="90">
                  <c:v>43101</c:v>
                </c:pt>
              </c:numCache>
            </c:numRef>
          </c:cat>
          <c:val>
            <c:numRef>
              <c:f>Hoja1!$G$9:$G$99</c:f>
              <c:numCache>
                <c:formatCode>#,#00%</c:formatCode>
                <c:ptCount val="91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  <c:pt idx="27">
                  <c:v>0.02</c:v>
                </c:pt>
                <c:pt idx="28">
                  <c:v>0.02</c:v>
                </c:pt>
                <c:pt idx="29">
                  <c:v>0.02</c:v>
                </c:pt>
                <c:pt idx="30">
                  <c:v>0.02</c:v>
                </c:pt>
                <c:pt idx="31">
                  <c:v>0.02</c:v>
                </c:pt>
                <c:pt idx="32">
                  <c:v>0.02</c:v>
                </c:pt>
                <c:pt idx="33">
                  <c:v>0.02</c:v>
                </c:pt>
                <c:pt idx="34">
                  <c:v>0.02</c:v>
                </c:pt>
                <c:pt idx="35">
                  <c:v>0.02</c:v>
                </c:pt>
                <c:pt idx="36">
                  <c:v>0.02</c:v>
                </c:pt>
                <c:pt idx="37">
                  <c:v>0.02</c:v>
                </c:pt>
                <c:pt idx="38">
                  <c:v>0.02</c:v>
                </c:pt>
                <c:pt idx="39">
                  <c:v>0.02</c:v>
                </c:pt>
                <c:pt idx="40">
                  <c:v>0.02</c:v>
                </c:pt>
                <c:pt idx="41">
                  <c:v>0.02</c:v>
                </c:pt>
                <c:pt idx="42">
                  <c:v>0.02</c:v>
                </c:pt>
                <c:pt idx="43">
                  <c:v>0.02</c:v>
                </c:pt>
                <c:pt idx="44">
                  <c:v>0.02</c:v>
                </c:pt>
                <c:pt idx="45">
                  <c:v>0.02</c:v>
                </c:pt>
                <c:pt idx="46">
                  <c:v>0.02</c:v>
                </c:pt>
                <c:pt idx="47">
                  <c:v>0.02</c:v>
                </c:pt>
                <c:pt idx="48">
                  <c:v>0.02</c:v>
                </c:pt>
                <c:pt idx="49">
                  <c:v>0.02</c:v>
                </c:pt>
                <c:pt idx="50">
                  <c:v>0.02</c:v>
                </c:pt>
                <c:pt idx="51">
                  <c:v>0.02</c:v>
                </c:pt>
                <c:pt idx="52">
                  <c:v>0.02</c:v>
                </c:pt>
                <c:pt idx="53">
                  <c:v>0.02</c:v>
                </c:pt>
                <c:pt idx="54">
                  <c:v>0.02</c:v>
                </c:pt>
                <c:pt idx="55">
                  <c:v>0.02</c:v>
                </c:pt>
                <c:pt idx="56">
                  <c:v>0.02</c:v>
                </c:pt>
                <c:pt idx="57">
                  <c:v>0.02</c:v>
                </c:pt>
                <c:pt idx="58">
                  <c:v>0.02</c:v>
                </c:pt>
                <c:pt idx="59">
                  <c:v>0.02</c:v>
                </c:pt>
                <c:pt idx="60">
                  <c:v>0.02</c:v>
                </c:pt>
                <c:pt idx="61">
                  <c:v>0.02</c:v>
                </c:pt>
                <c:pt idx="62">
                  <c:v>0.02</c:v>
                </c:pt>
                <c:pt idx="63">
                  <c:v>0.02</c:v>
                </c:pt>
                <c:pt idx="64">
                  <c:v>0.02</c:v>
                </c:pt>
                <c:pt idx="65">
                  <c:v>0.02</c:v>
                </c:pt>
                <c:pt idx="66">
                  <c:v>0.02</c:v>
                </c:pt>
                <c:pt idx="67">
                  <c:v>0.02</c:v>
                </c:pt>
                <c:pt idx="68">
                  <c:v>0.02</c:v>
                </c:pt>
                <c:pt idx="69">
                  <c:v>0.02</c:v>
                </c:pt>
                <c:pt idx="70">
                  <c:v>0.02</c:v>
                </c:pt>
                <c:pt idx="71">
                  <c:v>0.02</c:v>
                </c:pt>
                <c:pt idx="72">
                  <c:v>0.02</c:v>
                </c:pt>
                <c:pt idx="73">
                  <c:v>0.02</c:v>
                </c:pt>
                <c:pt idx="74">
                  <c:v>0.02</c:v>
                </c:pt>
                <c:pt idx="75">
                  <c:v>0.02</c:v>
                </c:pt>
                <c:pt idx="76">
                  <c:v>0.02</c:v>
                </c:pt>
                <c:pt idx="77">
                  <c:v>0.02</c:v>
                </c:pt>
                <c:pt idx="78">
                  <c:v>0.02</c:v>
                </c:pt>
                <c:pt idx="79">
                  <c:v>0.02</c:v>
                </c:pt>
                <c:pt idx="80">
                  <c:v>0.02</c:v>
                </c:pt>
                <c:pt idx="81">
                  <c:v>0.02</c:v>
                </c:pt>
                <c:pt idx="82">
                  <c:v>0.02</c:v>
                </c:pt>
                <c:pt idx="83">
                  <c:v>0.02</c:v>
                </c:pt>
                <c:pt idx="84">
                  <c:v>0.02</c:v>
                </c:pt>
                <c:pt idx="85">
                  <c:v>0.02</c:v>
                </c:pt>
                <c:pt idx="86">
                  <c:v>0.02</c:v>
                </c:pt>
                <c:pt idx="87">
                  <c:v>0.02</c:v>
                </c:pt>
                <c:pt idx="88">
                  <c:v>0.02</c:v>
                </c:pt>
                <c:pt idx="89">
                  <c:v>0.02</c:v>
                </c:pt>
                <c:pt idx="90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C9F-41C4-BC49-DB66DB808A27}"/>
            </c:ext>
          </c:extLst>
        </c:ser>
        <c:ser>
          <c:idx val="4"/>
          <c:order val="4"/>
          <c:tx>
            <c:strRef>
              <c:f>Hoja1!$H$2</c:f>
              <c:strCache>
                <c:ptCount val="1"/>
                <c:pt idx="0">
                  <c:v>Rango alto</c:v>
                </c:pt>
              </c:strCache>
            </c:strRef>
          </c:tx>
          <c:spPr>
            <a:ln w="28575"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numRef>
              <c:f>Hoja1!$B$9:$B$99</c:f>
              <c:numCache>
                <c:formatCode>mmm\-yy</c:formatCode>
                <c:ptCount val="91"/>
                <c:pt idx="0">
                  <c:v>40360</c:v>
                </c:pt>
                <c:pt idx="1">
                  <c:v>40391</c:v>
                </c:pt>
                <c:pt idx="2">
                  <c:v>40422</c:v>
                </c:pt>
                <c:pt idx="3">
                  <c:v>40452</c:v>
                </c:pt>
                <c:pt idx="4">
                  <c:v>40483</c:v>
                </c:pt>
                <c:pt idx="5">
                  <c:v>40513</c:v>
                </c:pt>
                <c:pt idx="6">
                  <c:v>40544</c:v>
                </c:pt>
                <c:pt idx="7">
                  <c:v>40575</c:v>
                </c:pt>
                <c:pt idx="8">
                  <c:v>40603</c:v>
                </c:pt>
                <c:pt idx="9">
                  <c:v>40634</c:v>
                </c:pt>
                <c:pt idx="10">
                  <c:v>40664</c:v>
                </c:pt>
                <c:pt idx="11">
                  <c:v>40695</c:v>
                </c:pt>
                <c:pt idx="12">
                  <c:v>40725</c:v>
                </c:pt>
                <c:pt idx="13">
                  <c:v>40756</c:v>
                </c:pt>
                <c:pt idx="14">
                  <c:v>40787</c:v>
                </c:pt>
                <c:pt idx="15">
                  <c:v>40817</c:v>
                </c:pt>
                <c:pt idx="16">
                  <c:v>40848</c:v>
                </c:pt>
                <c:pt idx="17">
                  <c:v>40878</c:v>
                </c:pt>
                <c:pt idx="18">
                  <c:v>40909</c:v>
                </c:pt>
                <c:pt idx="19">
                  <c:v>40940</c:v>
                </c:pt>
                <c:pt idx="20">
                  <c:v>40969</c:v>
                </c:pt>
                <c:pt idx="21">
                  <c:v>41000</c:v>
                </c:pt>
                <c:pt idx="22">
                  <c:v>41030</c:v>
                </c:pt>
                <c:pt idx="23">
                  <c:v>41061</c:v>
                </c:pt>
                <c:pt idx="24">
                  <c:v>41091</c:v>
                </c:pt>
                <c:pt idx="25">
                  <c:v>41122</c:v>
                </c:pt>
                <c:pt idx="26">
                  <c:v>41153</c:v>
                </c:pt>
                <c:pt idx="27">
                  <c:v>41183</c:v>
                </c:pt>
                <c:pt idx="28">
                  <c:v>41214</c:v>
                </c:pt>
                <c:pt idx="29">
                  <c:v>41244</c:v>
                </c:pt>
                <c:pt idx="30">
                  <c:v>41275</c:v>
                </c:pt>
                <c:pt idx="31">
                  <c:v>41306</c:v>
                </c:pt>
                <c:pt idx="32">
                  <c:v>41334</c:v>
                </c:pt>
                <c:pt idx="33">
                  <c:v>41365</c:v>
                </c:pt>
                <c:pt idx="34">
                  <c:v>41395</c:v>
                </c:pt>
                <c:pt idx="35">
                  <c:v>41426</c:v>
                </c:pt>
                <c:pt idx="36">
                  <c:v>41456</c:v>
                </c:pt>
                <c:pt idx="37">
                  <c:v>41487</c:v>
                </c:pt>
                <c:pt idx="38">
                  <c:v>41518</c:v>
                </c:pt>
                <c:pt idx="39">
                  <c:v>41548</c:v>
                </c:pt>
                <c:pt idx="40">
                  <c:v>41579</c:v>
                </c:pt>
                <c:pt idx="41">
                  <c:v>41609</c:v>
                </c:pt>
                <c:pt idx="42">
                  <c:v>41640</c:v>
                </c:pt>
                <c:pt idx="43">
                  <c:v>41671</c:v>
                </c:pt>
                <c:pt idx="44">
                  <c:v>41699</c:v>
                </c:pt>
                <c:pt idx="45">
                  <c:v>41730</c:v>
                </c:pt>
                <c:pt idx="46">
                  <c:v>41760</c:v>
                </c:pt>
                <c:pt idx="47">
                  <c:v>41791</c:v>
                </c:pt>
                <c:pt idx="48">
                  <c:v>41821</c:v>
                </c:pt>
                <c:pt idx="49">
                  <c:v>41852</c:v>
                </c:pt>
                <c:pt idx="50">
                  <c:v>41883</c:v>
                </c:pt>
                <c:pt idx="51">
                  <c:v>41913</c:v>
                </c:pt>
                <c:pt idx="52">
                  <c:v>41944</c:v>
                </c:pt>
                <c:pt idx="53">
                  <c:v>41974</c:v>
                </c:pt>
                <c:pt idx="54">
                  <c:v>42005</c:v>
                </c:pt>
                <c:pt idx="55">
                  <c:v>42036</c:v>
                </c:pt>
                <c:pt idx="56">
                  <c:v>42064</c:v>
                </c:pt>
                <c:pt idx="57">
                  <c:v>42095</c:v>
                </c:pt>
                <c:pt idx="58">
                  <c:v>42125</c:v>
                </c:pt>
                <c:pt idx="59">
                  <c:v>42156</c:v>
                </c:pt>
                <c:pt idx="60">
                  <c:v>42186</c:v>
                </c:pt>
                <c:pt idx="61">
                  <c:v>42217</c:v>
                </c:pt>
                <c:pt idx="62">
                  <c:v>42248</c:v>
                </c:pt>
                <c:pt idx="63">
                  <c:v>42278</c:v>
                </c:pt>
                <c:pt idx="64">
                  <c:v>42309</c:v>
                </c:pt>
                <c:pt idx="65">
                  <c:v>42339</c:v>
                </c:pt>
                <c:pt idx="66">
                  <c:v>42370</c:v>
                </c:pt>
                <c:pt idx="67">
                  <c:v>42401</c:v>
                </c:pt>
                <c:pt idx="68">
                  <c:v>42430</c:v>
                </c:pt>
                <c:pt idx="69">
                  <c:v>42461</c:v>
                </c:pt>
                <c:pt idx="70">
                  <c:v>42491</c:v>
                </c:pt>
                <c:pt idx="71">
                  <c:v>42522</c:v>
                </c:pt>
                <c:pt idx="72">
                  <c:v>42552</c:v>
                </c:pt>
                <c:pt idx="73">
                  <c:v>42583</c:v>
                </c:pt>
                <c:pt idx="74">
                  <c:v>42614</c:v>
                </c:pt>
                <c:pt idx="75">
                  <c:v>42644</c:v>
                </c:pt>
                <c:pt idx="76">
                  <c:v>42675</c:v>
                </c:pt>
                <c:pt idx="77">
                  <c:v>42705</c:v>
                </c:pt>
                <c:pt idx="78">
                  <c:v>42736</c:v>
                </c:pt>
                <c:pt idx="79">
                  <c:v>42767</c:v>
                </c:pt>
                <c:pt idx="80">
                  <c:v>42795</c:v>
                </c:pt>
                <c:pt idx="81">
                  <c:v>42826</c:v>
                </c:pt>
                <c:pt idx="82">
                  <c:v>42856</c:v>
                </c:pt>
                <c:pt idx="83">
                  <c:v>42887</c:v>
                </c:pt>
                <c:pt idx="84">
                  <c:v>42917</c:v>
                </c:pt>
                <c:pt idx="85">
                  <c:v>42948</c:v>
                </c:pt>
                <c:pt idx="86">
                  <c:v>42979</c:v>
                </c:pt>
                <c:pt idx="87">
                  <c:v>43009</c:v>
                </c:pt>
                <c:pt idx="88">
                  <c:v>43040</c:v>
                </c:pt>
                <c:pt idx="89">
                  <c:v>43070</c:v>
                </c:pt>
                <c:pt idx="90">
                  <c:v>43101</c:v>
                </c:pt>
              </c:numCache>
            </c:numRef>
          </c:cat>
          <c:val>
            <c:numRef>
              <c:f>Hoja1!$H$9:$H$99</c:f>
              <c:numCache>
                <c:formatCode>#,#00%</c:formatCode>
                <c:ptCount val="91"/>
                <c:pt idx="0">
                  <c:v>0.04</c:v>
                </c:pt>
                <c:pt idx="1">
                  <c:v>0.04</c:v>
                </c:pt>
                <c:pt idx="2">
                  <c:v>0.04</c:v>
                </c:pt>
                <c:pt idx="3">
                  <c:v>0.04</c:v>
                </c:pt>
                <c:pt idx="4">
                  <c:v>0.04</c:v>
                </c:pt>
                <c:pt idx="5">
                  <c:v>0.04</c:v>
                </c:pt>
                <c:pt idx="6">
                  <c:v>0.04</c:v>
                </c:pt>
                <c:pt idx="7">
                  <c:v>0.04</c:v>
                </c:pt>
                <c:pt idx="8">
                  <c:v>0.04</c:v>
                </c:pt>
                <c:pt idx="9">
                  <c:v>0.04</c:v>
                </c:pt>
                <c:pt idx="10">
                  <c:v>0.04</c:v>
                </c:pt>
                <c:pt idx="11">
                  <c:v>0.04</c:v>
                </c:pt>
                <c:pt idx="12">
                  <c:v>0.04</c:v>
                </c:pt>
                <c:pt idx="13">
                  <c:v>0.04</c:v>
                </c:pt>
                <c:pt idx="14">
                  <c:v>0.04</c:v>
                </c:pt>
                <c:pt idx="15">
                  <c:v>0.04</c:v>
                </c:pt>
                <c:pt idx="16">
                  <c:v>0.04</c:v>
                </c:pt>
                <c:pt idx="17">
                  <c:v>0.04</c:v>
                </c:pt>
                <c:pt idx="18">
                  <c:v>0.04</c:v>
                </c:pt>
                <c:pt idx="19">
                  <c:v>0.04</c:v>
                </c:pt>
                <c:pt idx="20">
                  <c:v>0.04</c:v>
                </c:pt>
                <c:pt idx="21">
                  <c:v>0.04</c:v>
                </c:pt>
                <c:pt idx="22">
                  <c:v>0.04</c:v>
                </c:pt>
                <c:pt idx="23">
                  <c:v>0.04</c:v>
                </c:pt>
                <c:pt idx="24">
                  <c:v>0.04</c:v>
                </c:pt>
                <c:pt idx="25">
                  <c:v>0.04</c:v>
                </c:pt>
                <c:pt idx="26">
                  <c:v>0.04</c:v>
                </c:pt>
                <c:pt idx="27">
                  <c:v>0.04</c:v>
                </c:pt>
                <c:pt idx="28">
                  <c:v>0.04</c:v>
                </c:pt>
                <c:pt idx="29">
                  <c:v>0.04</c:v>
                </c:pt>
                <c:pt idx="30">
                  <c:v>0.04</c:v>
                </c:pt>
                <c:pt idx="31">
                  <c:v>0.04</c:v>
                </c:pt>
                <c:pt idx="32">
                  <c:v>0.04</c:v>
                </c:pt>
                <c:pt idx="33">
                  <c:v>0.04</c:v>
                </c:pt>
                <c:pt idx="34">
                  <c:v>0.04</c:v>
                </c:pt>
                <c:pt idx="35">
                  <c:v>0.04</c:v>
                </c:pt>
                <c:pt idx="36">
                  <c:v>0.04</c:v>
                </c:pt>
                <c:pt idx="37">
                  <c:v>0.04</c:v>
                </c:pt>
                <c:pt idx="38">
                  <c:v>0.04</c:v>
                </c:pt>
                <c:pt idx="39">
                  <c:v>0.04</c:v>
                </c:pt>
                <c:pt idx="40">
                  <c:v>0.04</c:v>
                </c:pt>
                <c:pt idx="41">
                  <c:v>0.04</c:v>
                </c:pt>
                <c:pt idx="42">
                  <c:v>0.04</c:v>
                </c:pt>
                <c:pt idx="43">
                  <c:v>0.04</c:v>
                </c:pt>
                <c:pt idx="44">
                  <c:v>0.04</c:v>
                </c:pt>
                <c:pt idx="45">
                  <c:v>0.04</c:v>
                </c:pt>
                <c:pt idx="46">
                  <c:v>0.04</c:v>
                </c:pt>
                <c:pt idx="47">
                  <c:v>0.04</c:v>
                </c:pt>
                <c:pt idx="48">
                  <c:v>0.04</c:v>
                </c:pt>
                <c:pt idx="49">
                  <c:v>0.04</c:v>
                </c:pt>
                <c:pt idx="50">
                  <c:v>0.04</c:v>
                </c:pt>
                <c:pt idx="51">
                  <c:v>0.04</c:v>
                </c:pt>
                <c:pt idx="52">
                  <c:v>0.04</c:v>
                </c:pt>
                <c:pt idx="53">
                  <c:v>0.04</c:v>
                </c:pt>
                <c:pt idx="54">
                  <c:v>0.04</c:v>
                </c:pt>
                <c:pt idx="55">
                  <c:v>0.04</c:v>
                </c:pt>
                <c:pt idx="56">
                  <c:v>0.04</c:v>
                </c:pt>
                <c:pt idx="57">
                  <c:v>0.04</c:v>
                </c:pt>
                <c:pt idx="58">
                  <c:v>0.04</c:v>
                </c:pt>
                <c:pt idx="59">
                  <c:v>0.04</c:v>
                </c:pt>
                <c:pt idx="60">
                  <c:v>0.04</c:v>
                </c:pt>
                <c:pt idx="61">
                  <c:v>0.04</c:v>
                </c:pt>
                <c:pt idx="62">
                  <c:v>0.04</c:v>
                </c:pt>
                <c:pt idx="63">
                  <c:v>0.04</c:v>
                </c:pt>
                <c:pt idx="64">
                  <c:v>0.04</c:v>
                </c:pt>
                <c:pt idx="65">
                  <c:v>0.04</c:v>
                </c:pt>
                <c:pt idx="66">
                  <c:v>0.04</c:v>
                </c:pt>
                <c:pt idx="67">
                  <c:v>0.04</c:v>
                </c:pt>
                <c:pt idx="68">
                  <c:v>0.04</c:v>
                </c:pt>
                <c:pt idx="69">
                  <c:v>0.04</c:v>
                </c:pt>
                <c:pt idx="70">
                  <c:v>0.04</c:v>
                </c:pt>
                <c:pt idx="71">
                  <c:v>0.04</c:v>
                </c:pt>
                <c:pt idx="72">
                  <c:v>0.04</c:v>
                </c:pt>
                <c:pt idx="73">
                  <c:v>0.04</c:v>
                </c:pt>
                <c:pt idx="74">
                  <c:v>0.04</c:v>
                </c:pt>
                <c:pt idx="75">
                  <c:v>0.04</c:v>
                </c:pt>
                <c:pt idx="76">
                  <c:v>0.04</c:v>
                </c:pt>
                <c:pt idx="77">
                  <c:v>0.04</c:v>
                </c:pt>
                <c:pt idx="78">
                  <c:v>0.04</c:v>
                </c:pt>
                <c:pt idx="79">
                  <c:v>0.04</c:v>
                </c:pt>
                <c:pt idx="80">
                  <c:v>0.04</c:v>
                </c:pt>
                <c:pt idx="81">
                  <c:v>0.04</c:v>
                </c:pt>
                <c:pt idx="82">
                  <c:v>0.04</c:v>
                </c:pt>
                <c:pt idx="83">
                  <c:v>0.04</c:v>
                </c:pt>
                <c:pt idx="84">
                  <c:v>0.04</c:v>
                </c:pt>
                <c:pt idx="85">
                  <c:v>0.04</c:v>
                </c:pt>
                <c:pt idx="86">
                  <c:v>0.04</c:v>
                </c:pt>
                <c:pt idx="87">
                  <c:v>0.04</c:v>
                </c:pt>
                <c:pt idx="88">
                  <c:v>0.04</c:v>
                </c:pt>
                <c:pt idx="89">
                  <c:v>0.04</c:v>
                </c:pt>
                <c:pt idx="90">
                  <c:v>0.04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C9F-41C4-BC49-DB66DB808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1687631"/>
        <c:axId val="1"/>
      </c:lineChart>
      <c:dateAx>
        <c:axId val="771687631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1"/>
        <c:crosses val="autoZero"/>
        <c:auto val="1"/>
        <c:lblOffset val="100"/>
        <c:baseTimeUnit val="months"/>
      </c:dateAx>
      <c:valAx>
        <c:axId val="1"/>
        <c:scaling>
          <c:orientation val="minMax"/>
          <c:max val="9.0000000000000024E-2"/>
          <c:min val="1.5000000000000003E-2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771687631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4.1034149995667055E-2"/>
          <c:y val="0.85299947750022864"/>
          <c:w val="0.93800274972828035"/>
          <c:h val="0.12871183045566445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Tasa de Interés de Intervención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7.5371783048221175E-2"/>
          <c:y val="0.12602298936736553"/>
          <c:w val="0.8876442252585004"/>
          <c:h val="0.59647628705267319"/>
        </c:manualLayout>
      </c:layout>
      <c:lineChart>
        <c:grouping val="standard"/>
        <c:varyColors val="0"/>
        <c:ser>
          <c:idx val="0"/>
          <c:order val="0"/>
          <c:spPr>
            <a:ln w="539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4208"/>
            <c:marker>
              <c:symbol val="none"/>
            </c:marker>
            <c:bubble3D val="0"/>
            <c:spPr>
              <a:ln w="635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C155-41E6-A712-C903DCAC5CC4}"/>
              </c:ext>
            </c:extLst>
          </c:dPt>
          <c:dLbls>
            <c:dLbl>
              <c:idx val="4100"/>
              <c:layout>
                <c:manualLayout>
                  <c:x val="-4.0621151785571658E-2"/>
                  <c:y val="-6.1703845142088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55-41E6-A712-C903DCAC5CC4}"/>
                </c:ext>
              </c:extLst>
            </c:dLbl>
            <c:dLbl>
              <c:idx val="4410"/>
              <c:layout>
                <c:manualLayout>
                  <c:x val="-6.4363669367210267E-4"/>
                  <c:y val="-0.184991690687670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55-41E6-A712-C903DCAC5C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Sheet1!$A$9:$A$4420</c:f>
              <c:numCache>
                <c:formatCode>dd/mm/yyyy</c:formatCode>
                <c:ptCount val="4412"/>
                <c:pt idx="0">
                  <c:v>43131</c:v>
                </c:pt>
                <c:pt idx="1">
                  <c:v>43130</c:v>
                </c:pt>
                <c:pt idx="2">
                  <c:v>43129</c:v>
                </c:pt>
                <c:pt idx="3">
                  <c:v>43126</c:v>
                </c:pt>
                <c:pt idx="4">
                  <c:v>43125</c:v>
                </c:pt>
                <c:pt idx="5">
                  <c:v>43124</c:v>
                </c:pt>
                <c:pt idx="6">
                  <c:v>43123</c:v>
                </c:pt>
                <c:pt idx="7">
                  <c:v>43122</c:v>
                </c:pt>
                <c:pt idx="8">
                  <c:v>43119</c:v>
                </c:pt>
                <c:pt idx="9">
                  <c:v>43118</c:v>
                </c:pt>
                <c:pt idx="10">
                  <c:v>43117</c:v>
                </c:pt>
                <c:pt idx="11">
                  <c:v>43116</c:v>
                </c:pt>
                <c:pt idx="12">
                  <c:v>43115</c:v>
                </c:pt>
                <c:pt idx="13">
                  <c:v>43112</c:v>
                </c:pt>
                <c:pt idx="14">
                  <c:v>43111</c:v>
                </c:pt>
                <c:pt idx="15">
                  <c:v>43110</c:v>
                </c:pt>
                <c:pt idx="16">
                  <c:v>43109</c:v>
                </c:pt>
                <c:pt idx="17">
                  <c:v>43105</c:v>
                </c:pt>
                <c:pt idx="18">
                  <c:v>43104</c:v>
                </c:pt>
                <c:pt idx="19">
                  <c:v>43103</c:v>
                </c:pt>
                <c:pt idx="20">
                  <c:v>43102</c:v>
                </c:pt>
                <c:pt idx="21">
                  <c:v>43096</c:v>
                </c:pt>
                <c:pt idx="22">
                  <c:v>43095</c:v>
                </c:pt>
                <c:pt idx="23">
                  <c:v>43091</c:v>
                </c:pt>
                <c:pt idx="24">
                  <c:v>43090</c:v>
                </c:pt>
                <c:pt idx="25">
                  <c:v>43089</c:v>
                </c:pt>
                <c:pt idx="26">
                  <c:v>43088</c:v>
                </c:pt>
                <c:pt idx="27">
                  <c:v>43087</c:v>
                </c:pt>
                <c:pt idx="28">
                  <c:v>43084</c:v>
                </c:pt>
                <c:pt idx="29">
                  <c:v>43083</c:v>
                </c:pt>
                <c:pt idx="30">
                  <c:v>43082</c:v>
                </c:pt>
                <c:pt idx="31">
                  <c:v>43081</c:v>
                </c:pt>
                <c:pt idx="32">
                  <c:v>43080</c:v>
                </c:pt>
                <c:pt idx="33">
                  <c:v>43076</c:v>
                </c:pt>
                <c:pt idx="34">
                  <c:v>43075</c:v>
                </c:pt>
                <c:pt idx="35">
                  <c:v>43074</c:v>
                </c:pt>
                <c:pt idx="36">
                  <c:v>43073</c:v>
                </c:pt>
                <c:pt idx="37">
                  <c:v>43070</c:v>
                </c:pt>
                <c:pt idx="38">
                  <c:v>43069</c:v>
                </c:pt>
                <c:pt idx="39">
                  <c:v>43068</c:v>
                </c:pt>
                <c:pt idx="40">
                  <c:v>43067</c:v>
                </c:pt>
                <c:pt idx="41">
                  <c:v>43066</c:v>
                </c:pt>
                <c:pt idx="42">
                  <c:v>43063</c:v>
                </c:pt>
                <c:pt idx="43">
                  <c:v>43062</c:v>
                </c:pt>
                <c:pt idx="44">
                  <c:v>43061</c:v>
                </c:pt>
                <c:pt idx="45">
                  <c:v>43060</c:v>
                </c:pt>
                <c:pt idx="46">
                  <c:v>43059</c:v>
                </c:pt>
                <c:pt idx="47">
                  <c:v>43056</c:v>
                </c:pt>
                <c:pt idx="48">
                  <c:v>43055</c:v>
                </c:pt>
                <c:pt idx="49">
                  <c:v>43054</c:v>
                </c:pt>
                <c:pt idx="50">
                  <c:v>43053</c:v>
                </c:pt>
                <c:pt idx="51">
                  <c:v>43049</c:v>
                </c:pt>
                <c:pt idx="52">
                  <c:v>43048</c:v>
                </c:pt>
                <c:pt idx="53">
                  <c:v>43047</c:v>
                </c:pt>
                <c:pt idx="54">
                  <c:v>43046</c:v>
                </c:pt>
                <c:pt idx="55">
                  <c:v>43042</c:v>
                </c:pt>
                <c:pt idx="56">
                  <c:v>43041</c:v>
                </c:pt>
                <c:pt idx="57">
                  <c:v>43040</c:v>
                </c:pt>
                <c:pt idx="58">
                  <c:v>43039</c:v>
                </c:pt>
                <c:pt idx="59">
                  <c:v>43038</c:v>
                </c:pt>
                <c:pt idx="60">
                  <c:v>43035</c:v>
                </c:pt>
                <c:pt idx="61">
                  <c:v>43034</c:v>
                </c:pt>
                <c:pt idx="62">
                  <c:v>43033</c:v>
                </c:pt>
                <c:pt idx="63">
                  <c:v>43032</c:v>
                </c:pt>
                <c:pt idx="64">
                  <c:v>43031</c:v>
                </c:pt>
                <c:pt idx="65">
                  <c:v>43028</c:v>
                </c:pt>
                <c:pt idx="66">
                  <c:v>43027</c:v>
                </c:pt>
                <c:pt idx="67">
                  <c:v>43026</c:v>
                </c:pt>
                <c:pt idx="68">
                  <c:v>43025</c:v>
                </c:pt>
                <c:pt idx="69">
                  <c:v>43021</c:v>
                </c:pt>
                <c:pt idx="70">
                  <c:v>43020</c:v>
                </c:pt>
                <c:pt idx="71">
                  <c:v>43019</c:v>
                </c:pt>
                <c:pt idx="72">
                  <c:v>43018</c:v>
                </c:pt>
                <c:pt idx="73">
                  <c:v>43017</c:v>
                </c:pt>
                <c:pt idx="74">
                  <c:v>43014</c:v>
                </c:pt>
                <c:pt idx="75">
                  <c:v>43013</c:v>
                </c:pt>
                <c:pt idx="76">
                  <c:v>43012</c:v>
                </c:pt>
                <c:pt idx="77">
                  <c:v>43011</c:v>
                </c:pt>
                <c:pt idx="78">
                  <c:v>43010</c:v>
                </c:pt>
                <c:pt idx="79">
                  <c:v>43007</c:v>
                </c:pt>
                <c:pt idx="80">
                  <c:v>43006</c:v>
                </c:pt>
                <c:pt idx="81">
                  <c:v>43005</c:v>
                </c:pt>
                <c:pt idx="82">
                  <c:v>43004</c:v>
                </c:pt>
                <c:pt idx="83">
                  <c:v>43003</c:v>
                </c:pt>
                <c:pt idx="84">
                  <c:v>43000</c:v>
                </c:pt>
                <c:pt idx="85">
                  <c:v>42999</c:v>
                </c:pt>
                <c:pt idx="86">
                  <c:v>42998</c:v>
                </c:pt>
                <c:pt idx="87">
                  <c:v>42997</c:v>
                </c:pt>
                <c:pt idx="88">
                  <c:v>42996</c:v>
                </c:pt>
                <c:pt idx="89">
                  <c:v>42993</c:v>
                </c:pt>
                <c:pt idx="90">
                  <c:v>42992</c:v>
                </c:pt>
                <c:pt idx="91">
                  <c:v>42991</c:v>
                </c:pt>
                <c:pt idx="92">
                  <c:v>42990</c:v>
                </c:pt>
                <c:pt idx="93">
                  <c:v>42989</c:v>
                </c:pt>
                <c:pt idx="94">
                  <c:v>42986</c:v>
                </c:pt>
                <c:pt idx="95">
                  <c:v>42985</c:v>
                </c:pt>
                <c:pt idx="96">
                  <c:v>42984</c:v>
                </c:pt>
                <c:pt idx="97">
                  <c:v>42983</c:v>
                </c:pt>
                <c:pt idx="98">
                  <c:v>42982</c:v>
                </c:pt>
                <c:pt idx="99">
                  <c:v>42979</c:v>
                </c:pt>
                <c:pt idx="100">
                  <c:v>42978</c:v>
                </c:pt>
                <c:pt idx="101">
                  <c:v>42977</c:v>
                </c:pt>
                <c:pt idx="102">
                  <c:v>42976</c:v>
                </c:pt>
                <c:pt idx="103">
                  <c:v>42975</c:v>
                </c:pt>
                <c:pt idx="104">
                  <c:v>42972</c:v>
                </c:pt>
                <c:pt idx="105">
                  <c:v>42971</c:v>
                </c:pt>
                <c:pt idx="106">
                  <c:v>42970</c:v>
                </c:pt>
                <c:pt idx="107">
                  <c:v>42969</c:v>
                </c:pt>
                <c:pt idx="108">
                  <c:v>42965</c:v>
                </c:pt>
                <c:pt idx="109">
                  <c:v>42964</c:v>
                </c:pt>
                <c:pt idx="110">
                  <c:v>42963</c:v>
                </c:pt>
                <c:pt idx="111">
                  <c:v>42962</c:v>
                </c:pt>
                <c:pt idx="112">
                  <c:v>42961</c:v>
                </c:pt>
                <c:pt idx="113">
                  <c:v>42958</c:v>
                </c:pt>
                <c:pt idx="114">
                  <c:v>42957</c:v>
                </c:pt>
                <c:pt idx="115">
                  <c:v>42956</c:v>
                </c:pt>
                <c:pt idx="116">
                  <c:v>42955</c:v>
                </c:pt>
                <c:pt idx="117">
                  <c:v>42951</c:v>
                </c:pt>
                <c:pt idx="118">
                  <c:v>42950</c:v>
                </c:pt>
                <c:pt idx="119">
                  <c:v>42949</c:v>
                </c:pt>
                <c:pt idx="120">
                  <c:v>42948</c:v>
                </c:pt>
                <c:pt idx="121">
                  <c:v>42947</c:v>
                </c:pt>
                <c:pt idx="122">
                  <c:v>42944</c:v>
                </c:pt>
                <c:pt idx="123">
                  <c:v>42943</c:v>
                </c:pt>
                <c:pt idx="124">
                  <c:v>42942</c:v>
                </c:pt>
                <c:pt idx="125">
                  <c:v>42941</c:v>
                </c:pt>
                <c:pt idx="126">
                  <c:v>42940</c:v>
                </c:pt>
                <c:pt idx="127">
                  <c:v>42937</c:v>
                </c:pt>
                <c:pt idx="128">
                  <c:v>42935</c:v>
                </c:pt>
                <c:pt idx="129">
                  <c:v>42934</c:v>
                </c:pt>
                <c:pt idx="130">
                  <c:v>42933</c:v>
                </c:pt>
                <c:pt idx="131">
                  <c:v>42930</c:v>
                </c:pt>
                <c:pt idx="132">
                  <c:v>42929</c:v>
                </c:pt>
                <c:pt idx="133">
                  <c:v>42928</c:v>
                </c:pt>
                <c:pt idx="134">
                  <c:v>42927</c:v>
                </c:pt>
                <c:pt idx="135">
                  <c:v>42926</c:v>
                </c:pt>
                <c:pt idx="136">
                  <c:v>42923</c:v>
                </c:pt>
                <c:pt idx="137">
                  <c:v>42922</c:v>
                </c:pt>
                <c:pt idx="138">
                  <c:v>42921</c:v>
                </c:pt>
                <c:pt idx="139">
                  <c:v>42920</c:v>
                </c:pt>
                <c:pt idx="140">
                  <c:v>42916</c:v>
                </c:pt>
                <c:pt idx="141">
                  <c:v>42915</c:v>
                </c:pt>
                <c:pt idx="142">
                  <c:v>42914</c:v>
                </c:pt>
                <c:pt idx="143">
                  <c:v>42913</c:v>
                </c:pt>
                <c:pt idx="144">
                  <c:v>42909</c:v>
                </c:pt>
                <c:pt idx="145">
                  <c:v>42908</c:v>
                </c:pt>
                <c:pt idx="146">
                  <c:v>42907</c:v>
                </c:pt>
                <c:pt idx="147">
                  <c:v>42906</c:v>
                </c:pt>
                <c:pt idx="148">
                  <c:v>42902</c:v>
                </c:pt>
                <c:pt idx="149">
                  <c:v>42901</c:v>
                </c:pt>
                <c:pt idx="150">
                  <c:v>42900</c:v>
                </c:pt>
                <c:pt idx="151">
                  <c:v>42899</c:v>
                </c:pt>
                <c:pt idx="152">
                  <c:v>42898</c:v>
                </c:pt>
                <c:pt idx="153">
                  <c:v>42895</c:v>
                </c:pt>
                <c:pt idx="154">
                  <c:v>42894</c:v>
                </c:pt>
                <c:pt idx="155">
                  <c:v>42893</c:v>
                </c:pt>
                <c:pt idx="156">
                  <c:v>42892</c:v>
                </c:pt>
                <c:pt idx="157">
                  <c:v>42891</c:v>
                </c:pt>
                <c:pt idx="158">
                  <c:v>42888</c:v>
                </c:pt>
                <c:pt idx="159">
                  <c:v>42887</c:v>
                </c:pt>
                <c:pt idx="160">
                  <c:v>42886</c:v>
                </c:pt>
                <c:pt idx="161">
                  <c:v>42885</c:v>
                </c:pt>
                <c:pt idx="162">
                  <c:v>42881</c:v>
                </c:pt>
                <c:pt idx="163">
                  <c:v>42880</c:v>
                </c:pt>
                <c:pt idx="164">
                  <c:v>42879</c:v>
                </c:pt>
                <c:pt idx="165">
                  <c:v>42878</c:v>
                </c:pt>
                <c:pt idx="166">
                  <c:v>42877</c:v>
                </c:pt>
                <c:pt idx="167">
                  <c:v>42874</c:v>
                </c:pt>
                <c:pt idx="168">
                  <c:v>42873</c:v>
                </c:pt>
                <c:pt idx="169">
                  <c:v>42872</c:v>
                </c:pt>
                <c:pt idx="170">
                  <c:v>42871</c:v>
                </c:pt>
                <c:pt idx="171">
                  <c:v>42870</c:v>
                </c:pt>
                <c:pt idx="172">
                  <c:v>42867</c:v>
                </c:pt>
                <c:pt idx="173">
                  <c:v>42866</c:v>
                </c:pt>
                <c:pt idx="174">
                  <c:v>42865</c:v>
                </c:pt>
                <c:pt idx="175">
                  <c:v>42864</c:v>
                </c:pt>
                <c:pt idx="176">
                  <c:v>42863</c:v>
                </c:pt>
                <c:pt idx="177">
                  <c:v>42860</c:v>
                </c:pt>
                <c:pt idx="178">
                  <c:v>42859</c:v>
                </c:pt>
                <c:pt idx="179">
                  <c:v>42858</c:v>
                </c:pt>
                <c:pt idx="180">
                  <c:v>42857</c:v>
                </c:pt>
                <c:pt idx="181">
                  <c:v>42853</c:v>
                </c:pt>
                <c:pt idx="182">
                  <c:v>42852</c:v>
                </c:pt>
                <c:pt idx="183">
                  <c:v>42851</c:v>
                </c:pt>
                <c:pt idx="184">
                  <c:v>42850</c:v>
                </c:pt>
                <c:pt idx="185">
                  <c:v>42849</c:v>
                </c:pt>
                <c:pt idx="186">
                  <c:v>42846</c:v>
                </c:pt>
                <c:pt idx="187">
                  <c:v>42845</c:v>
                </c:pt>
                <c:pt idx="188">
                  <c:v>42844</c:v>
                </c:pt>
                <c:pt idx="189">
                  <c:v>42843</c:v>
                </c:pt>
                <c:pt idx="190">
                  <c:v>42842</c:v>
                </c:pt>
                <c:pt idx="191">
                  <c:v>42837</c:v>
                </c:pt>
                <c:pt idx="192">
                  <c:v>42836</c:v>
                </c:pt>
                <c:pt idx="193">
                  <c:v>42835</c:v>
                </c:pt>
                <c:pt idx="194">
                  <c:v>42832</c:v>
                </c:pt>
                <c:pt idx="195">
                  <c:v>42831</c:v>
                </c:pt>
                <c:pt idx="196">
                  <c:v>42830</c:v>
                </c:pt>
                <c:pt idx="197">
                  <c:v>42829</c:v>
                </c:pt>
                <c:pt idx="198">
                  <c:v>42828</c:v>
                </c:pt>
                <c:pt idx="199">
                  <c:v>42825</c:v>
                </c:pt>
                <c:pt idx="200">
                  <c:v>42824</c:v>
                </c:pt>
                <c:pt idx="201">
                  <c:v>42823</c:v>
                </c:pt>
                <c:pt idx="202">
                  <c:v>42822</c:v>
                </c:pt>
                <c:pt idx="203">
                  <c:v>42821</c:v>
                </c:pt>
                <c:pt idx="204">
                  <c:v>42818</c:v>
                </c:pt>
                <c:pt idx="205">
                  <c:v>42817</c:v>
                </c:pt>
                <c:pt idx="206">
                  <c:v>42816</c:v>
                </c:pt>
                <c:pt idx="207">
                  <c:v>42815</c:v>
                </c:pt>
                <c:pt idx="208">
                  <c:v>42811</c:v>
                </c:pt>
                <c:pt idx="209">
                  <c:v>42810</c:v>
                </c:pt>
                <c:pt idx="210">
                  <c:v>42809</c:v>
                </c:pt>
                <c:pt idx="211">
                  <c:v>42808</c:v>
                </c:pt>
                <c:pt idx="212">
                  <c:v>42807</c:v>
                </c:pt>
                <c:pt idx="213">
                  <c:v>42804</c:v>
                </c:pt>
                <c:pt idx="214">
                  <c:v>42803</c:v>
                </c:pt>
                <c:pt idx="215">
                  <c:v>42802</c:v>
                </c:pt>
                <c:pt idx="216">
                  <c:v>42801</c:v>
                </c:pt>
                <c:pt idx="217">
                  <c:v>42800</c:v>
                </c:pt>
                <c:pt idx="218">
                  <c:v>42797</c:v>
                </c:pt>
                <c:pt idx="219">
                  <c:v>42796</c:v>
                </c:pt>
                <c:pt idx="220">
                  <c:v>42795</c:v>
                </c:pt>
                <c:pt idx="221">
                  <c:v>42794</c:v>
                </c:pt>
                <c:pt idx="222">
                  <c:v>42793</c:v>
                </c:pt>
                <c:pt idx="223">
                  <c:v>42790</c:v>
                </c:pt>
                <c:pt idx="224">
                  <c:v>42789</c:v>
                </c:pt>
                <c:pt idx="225">
                  <c:v>42788</c:v>
                </c:pt>
                <c:pt idx="226">
                  <c:v>42787</c:v>
                </c:pt>
                <c:pt idx="227">
                  <c:v>42786</c:v>
                </c:pt>
                <c:pt idx="228">
                  <c:v>42783</c:v>
                </c:pt>
                <c:pt idx="229">
                  <c:v>42782</c:v>
                </c:pt>
                <c:pt idx="230">
                  <c:v>42781</c:v>
                </c:pt>
                <c:pt idx="231">
                  <c:v>42780</c:v>
                </c:pt>
                <c:pt idx="232">
                  <c:v>42779</c:v>
                </c:pt>
                <c:pt idx="233">
                  <c:v>42776</c:v>
                </c:pt>
                <c:pt idx="234">
                  <c:v>42775</c:v>
                </c:pt>
                <c:pt idx="235">
                  <c:v>42774</c:v>
                </c:pt>
                <c:pt idx="236">
                  <c:v>42773</c:v>
                </c:pt>
                <c:pt idx="237">
                  <c:v>42772</c:v>
                </c:pt>
                <c:pt idx="238">
                  <c:v>42769</c:v>
                </c:pt>
                <c:pt idx="239">
                  <c:v>42768</c:v>
                </c:pt>
                <c:pt idx="240">
                  <c:v>42767</c:v>
                </c:pt>
                <c:pt idx="241">
                  <c:v>42766</c:v>
                </c:pt>
                <c:pt idx="242">
                  <c:v>42765</c:v>
                </c:pt>
                <c:pt idx="243">
                  <c:v>42762</c:v>
                </c:pt>
                <c:pt idx="244">
                  <c:v>42761</c:v>
                </c:pt>
                <c:pt idx="245">
                  <c:v>42760</c:v>
                </c:pt>
                <c:pt idx="246">
                  <c:v>42759</c:v>
                </c:pt>
                <c:pt idx="247">
                  <c:v>42758</c:v>
                </c:pt>
                <c:pt idx="248">
                  <c:v>42755</c:v>
                </c:pt>
                <c:pt idx="249">
                  <c:v>42754</c:v>
                </c:pt>
                <c:pt idx="250">
                  <c:v>42753</c:v>
                </c:pt>
                <c:pt idx="251">
                  <c:v>42752</c:v>
                </c:pt>
                <c:pt idx="252">
                  <c:v>42751</c:v>
                </c:pt>
                <c:pt idx="253">
                  <c:v>42748</c:v>
                </c:pt>
                <c:pt idx="254">
                  <c:v>42747</c:v>
                </c:pt>
                <c:pt idx="255">
                  <c:v>42746</c:v>
                </c:pt>
                <c:pt idx="256">
                  <c:v>42745</c:v>
                </c:pt>
                <c:pt idx="257">
                  <c:v>42741</c:v>
                </c:pt>
                <c:pt idx="258">
                  <c:v>42740</c:v>
                </c:pt>
                <c:pt idx="259">
                  <c:v>42739</c:v>
                </c:pt>
                <c:pt idx="260">
                  <c:v>42738</c:v>
                </c:pt>
                <c:pt idx="261">
                  <c:v>42737</c:v>
                </c:pt>
                <c:pt idx="262">
                  <c:v>42733</c:v>
                </c:pt>
                <c:pt idx="263">
                  <c:v>42732</c:v>
                </c:pt>
                <c:pt idx="264">
                  <c:v>42731</c:v>
                </c:pt>
                <c:pt idx="265">
                  <c:v>42730</c:v>
                </c:pt>
                <c:pt idx="266">
                  <c:v>42727</c:v>
                </c:pt>
                <c:pt idx="267">
                  <c:v>42726</c:v>
                </c:pt>
                <c:pt idx="268">
                  <c:v>42725</c:v>
                </c:pt>
                <c:pt idx="269">
                  <c:v>42724</c:v>
                </c:pt>
                <c:pt idx="270">
                  <c:v>42723</c:v>
                </c:pt>
                <c:pt idx="271">
                  <c:v>42720</c:v>
                </c:pt>
                <c:pt idx="272">
                  <c:v>42719</c:v>
                </c:pt>
                <c:pt idx="273">
                  <c:v>42718</c:v>
                </c:pt>
                <c:pt idx="274">
                  <c:v>42717</c:v>
                </c:pt>
                <c:pt idx="275">
                  <c:v>42716</c:v>
                </c:pt>
                <c:pt idx="276">
                  <c:v>42713</c:v>
                </c:pt>
                <c:pt idx="277">
                  <c:v>42711</c:v>
                </c:pt>
                <c:pt idx="278">
                  <c:v>42710</c:v>
                </c:pt>
                <c:pt idx="279">
                  <c:v>42709</c:v>
                </c:pt>
                <c:pt idx="280">
                  <c:v>42706</c:v>
                </c:pt>
                <c:pt idx="281">
                  <c:v>42705</c:v>
                </c:pt>
                <c:pt idx="282">
                  <c:v>42704</c:v>
                </c:pt>
                <c:pt idx="283">
                  <c:v>42703</c:v>
                </c:pt>
                <c:pt idx="284">
                  <c:v>42702</c:v>
                </c:pt>
                <c:pt idx="285">
                  <c:v>42699</c:v>
                </c:pt>
                <c:pt idx="286">
                  <c:v>42698</c:v>
                </c:pt>
                <c:pt idx="287">
                  <c:v>42697</c:v>
                </c:pt>
                <c:pt idx="288">
                  <c:v>42696</c:v>
                </c:pt>
                <c:pt idx="289">
                  <c:v>42695</c:v>
                </c:pt>
                <c:pt idx="290">
                  <c:v>42692</c:v>
                </c:pt>
                <c:pt idx="291">
                  <c:v>42691</c:v>
                </c:pt>
                <c:pt idx="292">
                  <c:v>42690</c:v>
                </c:pt>
                <c:pt idx="293">
                  <c:v>42689</c:v>
                </c:pt>
                <c:pt idx="294">
                  <c:v>42685</c:v>
                </c:pt>
                <c:pt idx="295">
                  <c:v>42684</c:v>
                </c:pt>
                <c:pt idx="296">
                  <c:v>42683</c:v>
                </c:pt>
                <c:pt idx="297">
                  <c:v>42682</c:v>
                </c:pt>
                <c:pt idx="298">
                  <c:v>42678</c:v>
                </c:pt>
                <c:pt idx="299">
                  <c:v>42677</c:v>
                </c:pt>
                <c:pt idx="300">
                  <c:v>42676</c:v>
                </c:pt>
                <c:pt idx="301">
                  <c:v>42675</c:v>
                </c:pt>
                <c:pt idx="302">
                  <c:v>42674</c:v>
                </c:pt>
                <c:pt idx="303">
                  <c:v>42671</c:v>
                </c:pt>
                <c:pt idx="304">
                  <c:v>42670</c:v>
                </c:pt>
                <c:pt idx="305">
                  <c:v>42669</c:v>
                </c:pt>
                <c:pt idx="306">
                  <c:v>42668</c:v>
                </c:pt>
                <c:pt idx="307">
                  <c:v>42667</c:v>
                </c:pt>
                <c:pt idx="308">
                  <c:v>42664</c:v>
                </c:pt>
                <c:pt idx="309">
                  <c:v>42663</c:v>
                </c:pt>
                <c:pt idx="310">
                  <c:v>42662</c:v>
                </c:pt>
                <c:pt idx="311">
                  <c:v>42661</c:v>
                </c:pt>
                <c:pt idx="312">
                  <c:v>42657</c:v>
                </c:pt>
                <c:pt idx="313">
                  <c:v>42656</c:v>
                </c:pt>
                <c:pt idx="314">
                  <c:v>42655</c:v>
                </c:pt>
                <c:pt idx="315">
                  <c:v>42654</c:v>
                </c:pt>
                <c:pt idx="316">
                  <c:v>42653</c:v>
                </c:pt>
                <c:pt idx="317">
                  <c:v>42650</c:v>
                </c:pt>
                <c:pt idx="318">
                  <c:v>42649</c:v>
                </c:pt>
                <c:pt idx="319">
                  <c:v>42648</c:v>
                </c:pt>
                <c:pt idx="320">
                  <c:v>42647</c:v>
                </c:pt>
                <c:pt idx="321">
                  <c:v>42646</c:v>
                </c:pt>
                <c:pt idx="322">
                  <c:v>42643</c:v>
                </c:pt>
                <c:pt idx="323">
                  <c:v>42642</c:v>
                </c:pt>
                <c:pt idx="324">
                  <c:v>42641</c:v>
                </c:pt>
                <c:pt idx="325">
                  <c:v>42640</c:v>
                </c:pt>
                <c:pt idx="326">
                  <c:v>42639</c:v>
                </c:pt>
                <c:pt idx="327">
                  <c:v>42636</c:v>
                </c:pt>
                <c:pt idx="328">
                  <c:v>42635</c:v>
                </c:pt>
                <c:pt idx="329">
                  <c:v>42634</c:v>
                </c:pt>
                <c:pt idx="330">
                  <c:v>42633</c:v>
                </c:pt>
                <c:pt idx="331">
                  <c:v>42632</c:v>
                </c:pt>
                <c:pt idx="332">
                  <c:v>42629</c:v>
                </c:pt>
                <c:pt idx="333">
                  <c:v>42628</c:v>
                </c:pt>
                <c:pt idx="334">
                  <c:v>42627</c:v>
                </c:pt>
                <c:pt idx="335">
                  <c:v>42626</c:v>
                </c:pt>
                <c:pt idx="336">
                  <c:v>42625</c:v>
                </c:pt>
                <c:pt idx="337">
                  <c:v>42622</c:v>
                </c:pt>
                <c:pt idx="338">
                  <c:v>42621</c:v>
                </c:pt>
                <c:pt idx="339">
                  <c:v>42620</c:v>
                </c:pt>
                <c:pt idx="340">
                  <c:v>42619</c:v>
                </c:pt>
                <c:pt idx="341">
                  <c:v>42618</c:v>
                </c:pt>
                <c:pt idx="342">
                  <c:v>42615</c:v>
                </c:pt>
                <c:pt idx="343">
                  <c:v>42614</c:v>
                </c:pt>
                <c:pt idx="344">
                  <c:v>42613</c:v>
                </c:pt>
                <c:pt idx="345">
                  <c:v>42612</c:v>
                </c:pt>
                <c:pt idx="346">
                  <c:v>42611</c:v>
                </c:pt>
                <c:pt idx="347">
                  <c:v>42608</c:v>
                </c:pt>
                <c:pt idx="348">
                  <c:v>42607</c:v>
                </c:pt>
                <c:pt idx="349">
                  <c:v>42606</c:v>
                </c:pt>
                <c:pt idx="350">
                  <c:v>42605</c:v>
                </c:pt>
                <c:pt idx="351">
                  <c:v>42604</c:v>
                </c:pt>
                <c:pt idx="352">
                  <c:v>42601</c:v>
                </c:pt>
                <c:pt idx="353">
                  <c:v>42600</c:v>
                </c:pt>
                <c:pt idx="354">
                  <c:v>42599</c:v>
                </c:pt>
                <c:pt idx="355">
                  <c:v>42598</c:v>
                </c:pt>
                <c:pt idx="356">
                  <c:v>42594</c:v>
                </c:pt>
                <c:pt idx="357">
                  <c:v>42593</c:v>
                </c:pt>
                <c:pt idx="358">
                  <c:v>42592</c:v>
                </c:pt>
                <c:pt idx="359">
                  <c:v>42591</c:v>
                </c:pt>
                <c:pt idx="360">
                  <c:v>42590</c:v>
                </c:pt>
                <c:pt idx="361">
                  <c:v>42587</c:v>
                </c:pt>
                <c:pt idx="362">
                  <c:v>42586</c:v>
                </c:pt>
                <c:pt idx="363">
                  <c:v>42585</c:v>
                </c:pt>
                <c:pt idx="364">
                  <c:v>42584</c:v>
                </c:pt>
                <c:pt idx="365">
                  <c:v>42583</c:v>
                </c:pt>
                <c:pt idx="366">
                  <c:v>42580</c:v>
                </c:pt>
                <c:pt idx="367">
                  <c:v>42579</c:v>
                </c:pt>
                <c:pt idx="368">
                  <c:v>42578</c:v>
                </c:pt>
                <c:pt idx="369">
                  <c:v>42577</c:v>
                </c:pt>
                <c:pt idx="370">
                  <c:v>42576</c:v>
                </c:pt>
                <c:pt idx="371">
                  <c:v>42573</c:v>
                </c:pt>
                <c:pt idx="372">
                  <c:v>42572</c:v>
                </c:pt>
                <c:pt idx="373">
                  <c:v>42570</c:v>
                </c:pt>
                <c:pt idx="374">
                  <c:v>42569</c:v>
                </c:pt>
                <c:pt idx="375">
                  <c:v>42566</c:v>
                </c:pt>
                <c:pt idx="376">
                  <c:v>42565</c:v>
                </c:pt>
                <c:pt idx="377">
                  <c:v>42564</c:v>
                </c:pt>
                <c:pt idx="378">
                  <c:v>42563</c:v>
                </c:pt>
                <c:pt idx="379">
                  <c:v>42562</c:v>
                </c:pt>
                <c:pt idx="380">
                  <c:v>42559</c:v>
                </c:pt>
                <c:pt idx="381">
                  <c:v>42558</c:v>
                </c:pt>
                <c:pt idx="382">
                  <c:v>42557</c:v>
                </c:pt>
                <c:pt idx="383">
                  <c:v>42556</c:v>
                </c:pt>
                <c:pt idx="384">
                  <c:v>42552</c:v>
                </c:pt>
                <c:pt idx="385">
                  <c:v>42551</c:v>
                </c:pt>
                <c:pt idx="386">
                  <c:v>42550</c:v>
                </c:pt>
                <c:pt idx="387">
                  <c:v>42549</c:v>
                </c:pt>
                <c:pt idx="388">
                  <c:v>42548</c:v>
                </c:pt>
                <c:pt idx="389">
                  <c:v>42545</c:v>
                </c:pt>
                <c:pt idx="390">
                  <c:v>42544</c:v>
                </c:pt>
                <c:pt idx="391">
                  <c:v>42543</c:v>
                </c:pt>
                <c:pt idx="392">
                  <c:v>42542</c:v>
                </c:pt>
                <c:pt idx="393">
                  <c:v>42541</c:v>
                </c:pt>
                <c:pt idx="394">
                  <c:v>42538</c:v>
                </c:pt>
                <c:pt idx="395">
                  <c:v>42537</c:v>
                </c:pt>
                <c:pt idx="396">
                  <c:v>42536</c:v>
                </c:pt>
                <c:pt idx="397">
                  <c:v>42535</c:v>
                </c:pt>
                <c:pt idx="398">
                  <c:v>42534</c:v>
                </c:pt>
                <c:pt idx="399">
                  <c:v>42531</c:v>
                </c:pt>
                <c:pt idx="400">
                  <c:v>42530</c:v>
                </c:pt>
                <c:pt idx="401">
                  <c:v>42529</c:v>
                </c:pt>
                <c:pt idx="402">
                  <c:v>42528</c:v>
                </c:pt>
                <c:pt idx="403">
                  <c:v>42524</c:v>
                </c:pt>
                <c:pt idx="404">
                  <c:v>42523</c:v>
                </c:pt>
                <c:pt idx="405">
                  <c:v>42522</c:v>
                </c:pt>
                <c:pt idx="406">
                  <c:v>42521</c:v>
                </c:pt>
                <c:pt idx="407">
                  <c:v>42517</c:v>
                </c:pt>
                <c:pt idx="408">
                  <c:v>42516</c:v>
                </c:pt>
                <c:pt idx="409">
                  <c:v>42515</c:v>
                </c:pt>
                <c:pt idx="410">
                  <c:v>42514</c:v>
                </c:pt>
                <c:pt idx="411">
                  <c:v>42513</c:v>
                </c:pt>
                <c:pt idx="412">
                  <c:v>42510</c:v>
                </c:pt>
                <c:pt idx="413">
                  <c:v>42509</c:v>
                </c:pt>
                <c:pt idx="414">
                  <c:v>42508</c:v>
                </c:pt>
                <c:pt idx="415">
                  <c:v>42507</c:v>
                </c:pt>
                <c:pt idx="416">
                  <c:v>42506</c:v>
                </c:pt>
                <c:pt idx="417">
                  <c:v>42503</c:v>
                </c:pt>
                <c:pt idx="418">
                  <c:v>42502</c:v>
                </c:pt>
                <c:pt idx="419">
                  <c:v>42501</c:v>
                </c:pt>
                <c:pt idx="420">
                  <c:v>42500</c:v>
                </c:pt>
                <c:pt idx="421">
                  <c:v>42496</c:v>
                </c:pt>
                <c:pt idx="422">
                  <c:v>42495</c:v>
                </c:pt>
                <c:pt idx="423">
                  <c:v>42494</c:v>
                </c:pt>
                <c:pt idx="424">
                  <c:v>42493</c:v>
                </c:pt>
                <c:pt idx="425">
                  <c:v>42492</c:v>
                </c:pt>
                <c:pt idx="426">
                  <c:v>42489</c:v>
                </c:pt>
                <c:pt idx="427">
                  <c:v>42488</c:v>
                </c:pt>
                <c:pt idx="428">
                  <c:v>42487</c:v>
                </c:pt>
                <c:pt idx="429">
                  <c:v>42486</c:v>
                </c:pt>
                <c:pt idx="430">
                  <c:v>42485</c:v>
                </c:pt>
                <c:pt idx="431">
                  <c:v>42482</c:v>
                </c:pt>
                <c:pt idx="432">
                  <c:v>42481</c:v>
                </c:pt>
                <c:pt idx="433">
                  <c:v>42480</c:v>
                </c:pt>
                <c:pt idx="434">
                  <c:v>42479</c:v>
                </c:pt>
                <c:pt idx="435">
                  <c:v>42478</c:v>
                </c:pt>
                <c:pt idx="436">
                  <c:v>42475</c:v>
                </c:pt>
                <c:pt idx="437">
                  <c:v>42474</c:v>
                </c:pt>
                <c:pt idx="438">
                  <c:v>42473</c:v>
                </c:pt>
                <c:pt idx="439">
                  <c:v>42472</c:v>
                </c:pt>
                <c:pt idx="440">
                  <c:v>42471</c:v>
                </c:pt>
                <c:pt idx="441">
                  <c:v>42468</c:v>
                </c:pt>
                <c:pt idx="442">
                  <c:v>42467</c:v>
                </c:pt>
                <c:pt idx="443">
                  <c:v>42466</c:v>
                </c:pt>
                <c:pt idx="444">
                  <c:v>42465</c:v>
                </c:pt>
                <c:pt idx="445">
                  <c:v>42464</c:v>
                </c:pt>
                <c:pt idx="446">
                  <c:v>42461</c:v>
                </c:pt>
                <c:pt idx="447">
                  <c:v>42460</c:v>
                </c:pt>
                <c:pt idx="448">
                  <c:v>42459</c:v>
                </c:pt>
                <c:pt idx="449">
                  <c:v>42458</c:v>
                </c:pt>
                <c:pt idx="450">
                  <c:v>42457</c:v>
                </c:pt>
                <c:pt idx="451">
                  <c:v>42452</c:v>
                </c:pt>
                <c:pt idx="452">
                  <c:v>42451</c:v>
                </c:pt>
                <c:pt idx="453">
                  <c:v>42447</c:v>
                </c:pt>
                <c:pt idx="454">
                  <c:v>42446</c:v>
                </c:pt>
                <c:pt idx="455">
                  <c:v>42445</c:v>
                </c:pt>
                <c:pt idx="456">
                  <c:v>42444</c:v>
                </c:pt>
                <c:pt idx="457">
                  <c:v>42443</c:v>
                </c:pt>
                <c:pt idx="458">
                  <c:v>42440</c:v>
                </c:pt>
                <c:pt idx="459">
                  <c:v>42439</c:v>
                </c:pt>
                <c:pt idx="460">
                  <c:v>42438</c:v>
                </c:pt>
                <c:pt idx="461">
                  <c:v>42437</c:v>
                </c:pt>
                <c:pt idx="462">
                  <c:v>42436</c:v>
                </c:pt>
                <c:pt idx="463">
                  <c:v>42433</c:v>
                </c:pt>
                <c:pt idx="464">
                  <c:v>42432</c:v>
                </c:pt>
                <c:pt idx="465">
                  <c:v>42431</c:v>
                </c:pt>
                <c:pt idx="466">
                  <c:v>42430</c:v>
                </c:pt>
                <c:pt idx="467">
                  <c:v>42429</c:v>
                </c:pt>
                <c:pt idx="468">
                  <c:v>42426</c:v>
                </c:pt>
                <c:pt idx="469">
                  <c:v>42425</c:v>
                </c:pt>
                <c:pt idx="470">
                  <c:v>42424</c:v>
                </c:pt>
                <c:pt idx="471">
                  <c:v>42423</c:v>
                </c:pt>
                <c:pt idx="472">
                  <c:v>42422</c:v>
                </c:pt>
                <c:pt idx="473">
                  <c:v>42419</c:v>
                </c:pt>
                <c:pt idx="474">
                  <c:v>42418</c:v>
                </c:pt>
                <c:pt idx="475">
                  <c:v>42417</c:v>
                </c:pt>
                <c:pt idx="476">
                  <c:v>42416</c:v>
                </c:pt>
                <c:pt idx="477">
                  <c:v>42415</c:v>
                </c:pt>
                <c:pt idx="478">
                  <c:v>42412</c:v>
                </c:pt>
                <c:pt idx="479">
                  <c:v>42411</c:v>
                </c:pt>
                <c:pt idx="480">
                  <c:v>42410</c:v>
                </c:pt>
                <c:pt idx="481">
                  <c:v>42409</c:v>
                </c:pt>
                <c:pt idx="482">
                  <c:v>42408</c:v>
                </c:pt>
                <c:pt idx="483">
                  <c:v>42405</c:v>
                </c:pt>
                <c:pt idx="484">
                  <c:v>42404</c:v>
                </c:pt>
                <c:pt idx="485">
                  <c:v>42403</c:v>
                </c:pt>
                <c:pt idx="486">
                  <c:v>42402</c:v>
                </c:pt>
                <c:pt idx="487">
                  <c:v>42401</c:v>
                </c:pt>
                <c:pt idx="488">
                  <c:v>42398</c:v>
                </c:pt>
                <c:pt idx="489">
                  <c:v>42397</c:v>
                </c:pt>
                <c:pt idx="490">
                  <c:v>42396</c:v>
                </c:pt>
                <c:pt idx="491">
                  <c:v>42395</c:v>
                </c:pt>
                <c:pt idx="492">
                  <c:v>42394</c:v>
                </c:pt>
                <c:pt idx="493">
                  <c:v>42391</c:v>
                </c:pt>
                <c:pt idx="494">
                  <c:v>42390</c:v>
                </c:pt>
                <c:pt idx="495">
                  <c:v>42389</c:v>
                </c:pt>
                <c:pt idx="496">
                  <c:v>42388</c:v>
                </c:pt>
                <c:pt idx="497">
                  <c:v>42387</c:v>
                </c:pt>
                <c:pt idx="498">
                  <c:v>42384</c:v>
                </c:pt>
                <c:pt idx="499">
                  <c:v>42383</c:v>
                </c:pt>
                <c:pt idx="500">
                  <c:v>42382</c:v>
                </c:pt>
                <c:pt idx="501">
                  <c:v>42381</c:v>
                </c:pt>
                <c:pt idx="502">
                  <c:v>42377</c:v>
                </c:pt>
                <c:pt idx="503">
                  <c:v>42376</c:v>
                </c:pt>
                <c:pt idx="504">
                  <c:v>42375</c:v>
                </c:pt>
                <c:pt idx="505">
                  <c:v>42374</c:v>
                </c:pt>
                <c:pt idx="506">
                  <c:v>42373</c:v>
                </c:pt>
                <c:pt idx="507">
                  <c:v>42368</c:v>
                </c:pt>
                <c:pt idx="508">
                  <c:v>42367</c:v>
                </c:pt>
                <c:pt idx="509">
                  <c:v>42366</c:v>
                </c:pt>
                <c:pt idx="510">
                  <c:v>42362</c:v>
                </c:pt>
                <c:pt idx="511">
                  <c:v>42361</c:v>
                </c:pt>
                <c:pt idx="512">
                  <c:v>42360</c:v>
                </c:pt>
                <c:pt idx="513">
                  <c:v>42359</c:v>
                </c:pt>
                <c:pt idx="514">
                  <c:v>42356</c:v>
                </c:pt>
                <c:pt idx="515">
                  <c:v>42355</c:v>
                </c:pt>
                <c:pt idx="516">
                  <c:v>42354</c:v>
                </c:pt>
                <c:pt idx="517">
                  <c:v>42353</c:v>
                </c:pt>
                <c:pt idx="518">
                  <c:v>42352</c:v>
                </c:pt>
                <c:pt idx="519">
                  <c:v>42349</c:v>
                </c:pt>
                <c:pt idx="520">
                  <c:v>42348</c:v>
                </c:pt>
                <c:pt idx="521">
                  <c:v>42347</c:v>
                </c:pt>
                <c:pt idx="522">
                  <c:v>42345</c:v>
                </c:pt>
                <c:pt idx="523">
                  <c:v>42342</c:v>
                </c:pt>
                <c:pt idx="524">
                  <c:v>42341</c:v>
                </c:pt>
                <c:pt idx="525">
                  <c:v>42340</c:v>
                </c:pt>
                <c:pt idx="526">
                  <c:v>42339</c:v>
                </c:pt>
                <c:pt idx="527">
                  <c:v>42338</c:v>
                </c:pt>
                <c:pt idx="528">
                  <c:v>42335</c:v>
                </c:pt>
                <c:pt idx="529">
                  <c:v>42334</c:v>
                </c:pt>
                <c:pt idx="530">
                  <c:v>42333</c:v>
                </c:pt>
                <c:pt idx="531">
                  <c:v>42332</c:v>
                </c:pt>
                <c:pt idx="532">
                  <c:v>42331</c:v>
                </c:pt>
                <c:pt idx="533">
                  <c:v>42328</c:v>
                </c:pt>
                <c:pt idx="534">
                  <c:v>42327</c:v>
                </c:pt>
                <c:pt idx="535">
                  <c:v>42326</c:v>
                </c:pt>
                <c:pt idx="536">
                  <c:v>42325</c:v>
                </c:pt>
                <c:pt idx="537">
                  <c:v>42321</c:v>
                </c:pt>
                <c:pt idx="538">
                  <c:v>42320</c:v>
                </c:pt>
                <c:pt idx="539">
                  <c:v>42319</c:v>
                </c:pt>
                <c:pt idx="540">
                  <c:v>42318</c:v>
                </c:pt>
                <c:pt idx="541">
                  <c:v>42317</c:v>
                </c:pt>
                <c:pt idx="542">
                  <c:v>42314</c:v>
                </c:pt>
                <c:pt idx="543">
                  <c:v>42313</c:v>
                </c:pt>
                <c:pt idx="544">
                  <c:v>42312</c:v>
                </c:pt>
                <c:pt idx="545">
                  <c:v>42311</c:v>
                </c:pt>
                <c:pt idx="546">
                  <c:v>42307</c:v>
                </c:pt>
                <c:pt idx="547">
                  <c:v>42306</c:v>
                </c:pt>
                <c:pt idx="548">
                  <c:v>42305</c:v>
                </c:pt>
                <c:pt idx="549">
                  <c:v>42304</c:v>
                </c:pt>
                <c:pt idx="550">
                  <c:v>42303</c:v>
                </c:pt>
                <c:pt idx="551">
                  <c:v>42300</c:v>
                </c:pt>
                <c:pt idx="552">
                  <c:v>42299</c:v>
                </c:pt>
                <c:pt idx="553">
                  <c:v>42298</c:v>
                </c:pt>
                <c:pt idx="554">
                  <c:v>42297</c:v>
                </c:pt>
                <c:pt idx="555">
                  <c:v>42296</c:v>
                </c:pt>
                <c:pt idx="556">
                  <c:v>42293</c:v>
                </c:pt>
                <c:pt idx="557">
                  <c:v>42292</c:v>
                </c:pt>
                <c:pt idx="558">
                  <c:v>42291</c:v>
                </c:pt>
                <c:pt idx="559">
                  <c:v>42290</c:v>
                </c:pt>
                <c:pt idx="560">
                  <c:v>42286</c:v>
                </c:pt>
                <c:pt idx="561">
                  <c:v>42285</c:v>
                </c:pt>
                <c:pt idx="562">
                  <c:v>42284</c:v>
                </c:pt>
                <c:pt idx="563">
                  <c:v>42283</c:v>
                </c:pt>
                <c:pt idx="564">
                  <c:v>42282</c:v>
                </c:pt>
                <c:pt idx="565">
                  <c:v>42279</c:v>
                </c:pt>
                <c:pt idx="566">
                  <c:v>42278</c:v>
                </c:pt>
                <c:pt idx="567">
                  <c:v>42277</c:v>
                </c:pt>
                <c:pt idx="568">
                  <c:v>42276</c:v>
                </c:pt>
                <c:pt idx="569">
                  <c:v>42275</c:v>
                </c:pt>
                <c:pt idx="570">
                  <c:v>42272</c:v>
                </c:pt>
                <c:pt idx="571">
                  <c:v>42271</c:v>
                </c:pt>
                <c:pt idx="572">
                  <c:v>42270</c:v>
                </c:pt>
                <c:pt idx="573">
                  <c:v>42269</c:v>
                </c:pt>
                <c:pt idx="574">
                  <c:v>42268</c:v>
                </c:pt>
                <c:pt idx="575">
                  <c:v>42265</c:v>
                </c:pt>
                <c:pt idx="576">
                  <c:v>42264</c:v>
                </c:pt>
                <c:pt idx="577">
                  <c:v>42263</c:v>
                </c:pt>
                <c:pt idx="578">
                  <c:v>42262</c:v>
                </c:pt>
                <c:pt idx="579">
                  <c:v>42261</c:v>
                </c:pt>
                <c:pt idx="580">
                  <c:v>42258</c:v>
                </c:pt>
                <c:pt idx="581">
                  <c:v>42257</c:v>
                </c:pt>
                <c:pt idx="582">
                  <c:v>42256</c:v>
                </c:pt>
                <c:pt idx="583">
                  <c:v>42255</c:v>
                </c:pt>
                <c:pt idx="584">
                  <c:v>42254</c:v>
                </c:pt>
                <c:pt idx="585">
                  <c:v>42251</c:v>
                </c:pt>
                <c:pt idx="586">
                  <c:v>42250</c:v>
                </c:pt>
                <c:pt idx="587">
                  <c:v>42249</c:v>
                </c:pt>
                <c:pt idx="588">
                  <c:v>42248</c:v>
                </c:pt>
                <c:pt idx="589">
                  <c:v>42247</c:v>
                </c:pt>
                <c:pt idx="590">
                  <c:v>42244</c:v>
                </c:pt>
                <c:pt idx="591">
                  <c:v>42243</c:v>
                </c:pt>
                <c:pt idx="592">
                  <c:v>42242</c:v>
                </c:pt>
                <c:pt idx="593">
                  <c:v>42241</c:v>
                </c:pt>
                <c:pt idx="594">
                  <c:v>42240</c:v>
                </c:pt>
                <c:pt idx="595">
                  <c:v>42237</c:v>
                </c:pt>
                <c:pt idx="596">
                  <c:v>42236</c:v>
                </c:pt>
                <c:pt idx="597">
                  <c:v>42235</c:v>
                </c:pt>
                <c:pt idx="598">
                  <c:v>42234</c:v>
                </c:pt>
                <c:pt idx="599">
                  <c:v>42230</c:v>
                </c:pt>
                <c:pt idx="600">
                  <c:v>42229</c:v>
                </c:pt>
                <c:pt idx="601">
                  <c:v>42228</c:v>
                </c:pt>
                <c:pt idx="602">
                  <c:v>42227</c:v>
                </c:pt>
                <c:pt idx="603">
                  <c:v>42226</c:v>
                </c:pt>
                <c:pt idx="604">
                  <c:v>42222</c:v>
                </c:pt>
                <c:pt idx="605">
                  <c:v>42221</c:v>
                </c:pt>
                <c:pt idx="606">
                  <c:v>42220</c:v>
                </c:pt>
                <c:pt idx="607">
                  <c:v>42219</c:v>
                </c:pt>
                <c:pt idx="608">
                  <c:v>42216</c:v>
                </c:pt>
                <c:pt idx="609">
                  <c:v>42215</c:v>
                </c:pt>
                <c:pt idx="610">
                  <c:v>42214</c:v>
                </c:pt>
                <c:pt idx="611">
                  <c:v>42213</c:v>
                </c:pt>
                <c:pt idx="612">
                  <c:v>42212</c:v>
                </c:pt>
                <c:pt idx="613">
                  <c:v>42209</c:v>
                </c:pt>
                <c:pt idx="614">
                  <c:v>42208</c:v>
                </c:pt>
                <c:pt idx="615">
                  <c:v>42207</c:v>
                </c:pt>
                <c:pt idx="616">
                  <c:v>42206</c:v>
                </c:pt>
                <c:pt idx="617">
                  <c:v>42202</c:v>
                </c:pt>
                <c:pt idx="618">
                  <c:v>42201</c:v>
                </c:pt>
                <c:pt idx="619">
                  <c:v>42200</c:v>
                </c:pt>
                <c:pt idx="620">
                  <c:v>42199</c:v>
                </c:pt>
                <c:pt idx="621">
                  <c:v>42198</c:v>
                </c:pt>
                <c:pt idx="622">
                  <c:v>42195</c:v>
                </c:pt>
                <c:pt idx="623">
                  <c:v>42194</c:v>
                </c:pt>
                <c:pt idx="624">
                  <c:v>42193</c:v>
                </c:pt>
                <c:pt idx="625">
                  <c:v>42192</c:v>
                </c:pt>
                <c:pt idx="626">
                  <c:v>42191</c:v>
                </c:pt>
                <c:pt idx="627">
                  <c:v>42188</c:v>
                </c:pt>
                <c:pt idx="628">
                  <c:v>42187</c:v>
                </c:pt>
                <c:pt idx="629">
                  <c:v>42186</c:v>
                </c:pt>
                <c:pt idx="630">
                  <c:v>42185</c:v>
                </c:pt>
                <c:pt idx="631">
                  <c:v>42181</c:v>
                </c:pt>
                <c:pt idx="632">
                  <c:v>42180</c:v>
                </c:pt>
                <c:pt idx="633">
                  <c:v>42179</c:v>
                </c:pt>
                <c:pt idx="634">
                  <c:v>42178</c:v>
                </c:pt>
                <c:pt idx="635">
                  <c:v>42177</c:v>
                </c:pt>
                <c:pt idx="636">
                  <c:v>42174</c:v>
                </c:pt>
                <c:pt idx="637">
                  <c:v>42173</c:v>
                </c:pt>
                <c:pt idx="638">
                  <c:v>42172</c:v>
                </c:pt>
                <c:pt idx="639">
                  <c:v>42171</c:v>
                </c:pt>
                <c:pt idx="640">
                  <c:v>42167</c:v>
                </c:pt>
                <c:pt idx="641">
                  <c:v>42166</c:v>
                </c:pt>
                <c:pt idx="642">
                  <c:v>42165</c:v>
                </c:pt>
                <c:pt idx="643">
                  <c:v>42164</c:v>
                </c:pt>
                <c:pt idx="644">
                  <c:v>42160</c:v>
                </c:pt>
                <c:pt idx="645">
                  <c:v>42159</c:v>
                </c:pt>
                <c:pt idx="646">
                  <c:v>42158</c:v>
                </c:pt>
                <c:pt idx="647">
                  <c:v>42157</c:v>
                </c:pt>
                <c:pt idx="648">
                  <c:v>42156</c:v>
                </c:pt>
                <c:pt idx="649">
                  <c:v>42153</c:v>
                </c:pt>
                <c:pt idx="650">
                  <c:v>42152</c:v>
                </c:pt>
                <c:pt idx="651">
                  <c:v>42151</c:v>
                </c:pt>
                <c:pt idx="652">
                  <c:v>42150</c:v>
                </c:pt>
                <c:pt idx="653">
                  <c:v>42149</c:v>
                </c:pt>
                <c:pt idx="654">
                  <c:v>42146</c:v>
                </c:pt>
                <c:pt idx="655">
                  <c:v>42145</c:v>
                </c:pt>
                <c:pt idx="656">
                  <c:v>42144</c:v>
                </c:pt>
                <c:pt idx="657">
                  <c:v>42143</c:v>
                </c:pt>
                <c:pt idx="658">
                  <c:v>42139</c:v>
                </c:pt>
                <c:pt idx="659">
                  <c:v>42138</c:v>
                </c:pt>
                <c:pt idx="660">
                  <c:v>42137</c:v>
                </c:pt>
                <c:pt idx="661">
                  <c:v>42136</c:v>
                </c:pt>
                <c:pt idx="662">
                  <c:v>42135</c:v>
                </c:pt>
                <c:pt idx="663">
                  <c:v>42132</c:v>
                </c:pt>
                <c:pt idx="664">
                  <c:v>42131</c:v>
                </c:pt>
                <c:pt idx="665">
                  <c:v>42130</c:v>
                </c:pt>
                <c:pt idx="666">
                  <c:v>42129</c:v>
                </c:pt>
                <c:pt idx="667">
                  <c:v>42128</c:v>
                </c:pt>
                <c:pt idx="668">
                  <c:v>42124</c:v>
                </c:pt>
                <c:pt idx="669">
                  <c:v>42123</c:v>
                </c:pt>
                <c:pt idx="670">
                  <c:v>42122</c:v>
                </c:pt>
                <c:pt idx="671">
                  <c:v>42121</c:v>
                </c:pt>
                <c:pt idx="672">
                  <c:v>42118</c:v>
                </c:pt>
                <c:pt idx="673">
                  <c:v>42117</c:v>
                </c:pt>
                <c:pt idx="674">
                  <c:v>42116</c:v>
                </c:pt>
                <c:pt idx="675">
                  <c:v>42115</c:v>
                </c:pt>
                <c:pt idx="676">
                  <c:v>42114</c:v>
                </c:pt>
                <c:pt idx="677">
                  <c:v>42111</c:v>
                </c:pt>
                <c:pt idx="678">
                  <c:v>42110</c:v>
                </c:pt>
                <c:pt idx="679">
                  <c:v>42109</c:v>
                </c:pt>
                <c:pt idx="680">
                  <c:v>42108</c:v>
                </c:pt>
                <c:pt idx="681">
                  <c:v>42107</c:v>
                </c:pt>
                <c:pt idx="682">
                  <c:v>42104</c:v>
                </c:pt>
                <c:pt idx="683">
                  <c:v>42103</c:v>
                </c:pt>
                <c:pt idx="684">
                  <c:v>42102</c:v>
                </c:pt>
                <c:pt idx="685">
                  <c:v>42101</c:v>
                </c:pt>
                <c:pt idx="686">
                  <c:v>42100</c:v>
                </c:pt>
                <c:pt idx="687">
                  <c:v>42095</c:v>
                </c:pt>
                <c:pt idx="688">
                  <c:v>42094</c:v>
                </c:pt>
                <c:pt idx="689">
                  <c:v>42093</c:v>
                </c:pt>
                <c:pt idx="690">
                  <c:v>42090</c:v>
                </c:pt>
                <c:pt idx="691">
                  <c:v>42089</c:v>
                </c:pt>
                <c:pt idx="692">
                  <c:v>42088</c:v>
                </c:pt>
                <c:pt idx="693">
                  <c:v>42087</c:v>
                </c:pt>
                <c:pt idx="694">
                  <c:v>42083</c:v>
                </c:pt>
                <c:pt idx="695">
                  <c:v>42082</c:v>
                </c:pt>
                <c:pt idx="696">
                  <c:v>42081</c:v>
                </c:pt>
                <c:pt idx="697">
                  <c:v>42080</c:v>
                </c:pt>
                <c:pt idx="698">
                  <c:v>42079</c:v>
                </c:pt>
                <c:pt idx="699">
                  <c:v>42076</c:v>
                </c:pt>
                <c:pt idx="700">
                  <c:v>42075</c:v>
                </c:pt>
                <c:pt idx="701">
                  <c:v>42074</c:v>
                </c:pt>
                <c:pt idx="702">
                  <c:v>42073</c:v>
                </c:pt>
                <c:pt idx="703">
                  <c:v>42072</c:v>
                </c:pt>
                <c:pt idx="704">
                  <c:v>42069</c:v>
                </c:pt>
                <c:pt idx="705">
                  <c:v>42068</c:v>
                </c:pt>
                <c:pt idx="706">
                  <c:v>42067</c:v>
                </c:pt>
                <c:pt idx="707">
                  <c:v>42066</c:v>
                </c:pt>
                <c:pt idx="708">
                  <c:v>42065</c:v>
                </c:pt>
                <c:pt idx="709">
                  <c:v>42062</c:v>
                </c:pt>
                <c:pt idx="710">
                  <c:v>42061</c:v>
                </c:pt>
                <c:pt idx="711">
                  <c:v>42060</c:v>
                </c:pt>
                <c:pt idx="712">
                  <c:v>42059</c:v>
                </c:pt>
                <c:pt idx="713">
                  <c:v>42058</c:v>
                </c:pt>
                <c:pt idx="714">
                  <c:v>42055</c:v>
                </c:pt>
                <c:pt idx="715">
                  <c:v>42054</c:v>
                </c:pt>
                <c:pt idx="716">
                  <c:v>42053</c:v>
                </c:pt>
                <c:pt idx="717">
                  <c:v>42052</c:v>
                </c:pt>
                <c:pt idx="718">
                  <c:v>42051</c:v>
                </c:pt>
                <c:pt idx="719">
                  <c:v>42048</c:v>
                </c:pt>
                <c:pt idx="720">
                  <c:v>42047</c:v>
                </c:pt>
                <c:pt idx="721">
                  <c:v>42046</c:v>
                </c:pt>
                <c:pt idx="722">
                  <c:v>42045</c:v>
                </c:pt>
                <c:pt idx="723">
                  <c:v>42044</c:v>
                </c:pt>
                <c:pt idx="724">
                  <c:v>42041</c:v>
                </c:pt>
                <c:pt idx="725">
                  <c:v>42040</c:v>
                </c:pt>
                <c:pt idx="726">
                  <c:v>42039</c:v>
                </c:pt>
                <c:pt idx="727">
                  <c:v>42038</c:v>
                </c:pt>
                <c:pt idx="728">
                  <c:v>42037</c:v>
                </c:pt>
                <c:pt idx="729">
                  <c:v>42034</c:v>
                </c:pt>
                <c:pt idx="730">
                  <c:v>42033</c:v>
                </c:pt>
                <c:pt idx="731">
                  <c:v>42032</c:v>
                </c:pt>
                <c:pt idx="732">
                  <c:v>42031</c:v>
                </c:pt>
                <c:pt idx="733">
                  <c:v>42030</c:v>
                </c:pt>
                <c:pt idx="734">
                  <c:v>42027</c:v>
                </c:pt>
                <c:pt idx="735">
                  <c:v>42026</c:v>
                </c:pt>
                <c:pt idx="736">
                  <c:v>42025</c:v>
                </c:pt>
                <c:pt idx="737">
                  <c:v>42024</c:v>
                </c:pt>
                <c:pt idx="738">
                  <c:v>42023</c:v>
                </c:pt>
                <c:pt idx="739">
                  <c:v>42020</c:v>
                </c:pt>
                <c:pt idx="740">
                  <c:v>42019</c:v>
                </c:pt>
                <c:pt idx="741">
                  <c:v>42018</c:v>
                </c:pt>
                <c:pt idx="742">
                  <c:v>42017</c:v>
                </c:pt>
                <c:pt idx="743">
                  <c:v>42013</c:v>
                </c:pt>
                <c:pt idx="744">
                  <c:v>42012</c:v>
                </c:pt>
                <c:pt idx="745">
                  <c:v>42011</c:v>
                </c:pt>
                <c:pt idx="746">
                  <c:v>42010</c:v>
                </c:pt>
                <c:pt idx="747">
                  <c:v>42009</c:v>
                </c:pt>
                <c:pt idx="748">
                  <c:v>42006</c:v>
                </c:pt>
                <c:pt idx="749">
                  <c:v>42003</c:v>
                </c:pt>
                <c:pt idx="750">
                  <c:v>42002</c:v>
                </c:pt>
                <c:pt idx="751">
                  <c:v>41999</c:v>
                </c:pt>
                <c:pt idx="752">
                  <c:v>41997</c:v>
                </c:pt>
                <c:pt idx="753">
                  <c:v>41996</c:v>
                </c:pt>
                <c:pt idx="754">
                  <c:v>41995</c:v>
                </c:pt>
                <c:pt idx="755">
                  <c:v>41992</c:v>
                </c:pt>
                <c:pt idx="756">
                  <c:v>41991</c:v>
                </c:pt>
                <c:pt idx="757">
                  <c:v>41990</c:v>
                </c:pt>
                <c:pt idx="758">
                  <c:v>41989</c:v>
                </c:pt>
                <c:pt idx="759">
                  <c:v>41988</c:v>
                </c:pt>
                <c:pt idx="760">
                  <c:v>41985</c:v>
                </c:pt>
                <c:pt idx="761">
                  <c:v>41984</c:v>
                </c:pt>
                <c:pt idx="762">
                  <c:v>41983</c:v>
                </c:pt>
                <c:pt idx="763">
                  <c:v>41982</c:v>
                </c:pt>
                <c:pt idx="764">
                  <c:v>41978</c:v>
                </c:pt>
                <c:pt idx="765">
                  <c:v>41977</c:v>
                </c:pt>
                <c:pt idx="766">
                  <c:v>41976</c:v>
                </c:pt>
                <c:pt idx="767">
                  <c:v>41975</c:v>
                </c:pt>
                <c:pt idx="768">
                  <c:v>41974</c:v>
                </c:pt>
                <c:pt idx="769">
                  <c:v>41971</c:v>
                </c:pt>
                <c:pt idx="770">
                  <c:v>41970</c:v>
                </c:pt>
                <c:pt idx="771">
                  <c:v>41969</c:v>
                </c:pt>
                <c:pt idx="772">
                  <c:v>41968</c:v>
                </c:pt>
                <c:pt idx="773">
                  <c:v>41967</c:v>
                </c:pt>
                <c:pt idx="774">
                  <c:v>41964</c:v>
                </c:pt>
                <c:pt idx="775">
                  <c:v>41963</c:v>
                </c:pt>
                <c:pt idx="776">
                  <c:v>41962</c:v>
                </c:pt>
                <c:pt idx="777">
                  <c:v>41961</c:v>
                </c:pt>
                <c:pt idx="778">
                  <c:v>41957</c:v>
                </c:pt>
                <c:pt idx="779">
                  <c:v>41956</c:v>
                </c:pt>
                <c:pt idx="780">
                  <c:v>41955</c:v>
                </c:pt>
                <c:pt idx="781">
                  <c:v>41954</c:v>
                </c:pt>
                <c:pt idx="782">
                  <c:v>41953</c:v>
                </c:pt>
                <c:pt idx="783">
                  <c:v>41950</c:v>
                </c:pt>
                <c:pt idx="784">
                  <c:v>41949</c:v>
                </c:pt>
                <c:pt idx="785">
                  <c:v>41948</c:v>
                </c:pt>
                <c:pt idx="786">
                  <c:v>41947</c:v>
                </c:pt>
                <c:pt idx="787">
                  <c:v>41943</c:v>
                </c:pt>
                <c:pt idx="788">
                  <c:v>41942</c:v>
                </c:pt>
                <c:pt idx="789">
                  <c:v>41941</c:v>
                </c:pt>
                <c:pt idx="790">
                  <c:v>41940</c:v>
                </c:pt>
                <c:pt idx="791">
                  <c:v>41939</c:v>
                </c:pt>
                <c:pt idx="792">
                  <c:v>41936</c:v>
                </c:pt>
                <c:pt idx="793">
                  <c:v>41935</c:v>
                </c:pt>
                <c:pt idx="794">
                  <c:v>41934</c:v>
                </c:pt>
                <c:pt idx="795">
                  <c:v>41933</c:v>
                </c:pt>
                <c:pt idx="796">
                  <c:v>41932</c:v>
                </c:pt>
                <c:pt idx="797">
                  <c:v>41929</c:v>
                </c:pt>
                <c:pt idx="798">
                  <c:v>41928</c:v>
                </c:pt>
                <c:pt idx="799">
                  <c:v>41927</c:v>
                </c:pt>
                <c:pt idx="800">
                  <c:v>41926</c:v>
                </c:pt>
                <c:pt idx="801">
                  <c:v>41922</c:v>
                </c:pt>
                <c:pt idx="802">
                  <c:v>41921</c:v>
                </c:pt>
                <c:pt idx="803">
                  <c:v>41920</c:v>
                </c:pt>
                <c:pt idx="804">
                  <c:v>41919</c:v>
                </c:pt>
                <c:pt idx="805">
                  <c:v>41918</c:v>
                </c:pt>
                <c:pt idx="806">
                  <c:v>41915</c:v>
                </c:pt>
                <c:pt idx="807">
                  <c:v>41914</c:v>
                </c:pt>
                <c:pt idx="808">
                  <c:v>41913</c:v>
                </c:pt>
                <c:pt idx="809">
                  <c:v>41912</c:v>
                </c:pt>
                <c:pt idx="810">
                  <c:v>41911</c:v>
                </c:pt>
                <c:pt idx="811">
                  <c:v>41908</c:v>
                </c:pt>
                <c:pt idx="812">
                  <c:v>41907</c:v>
                </c:pt>
                <c:pt idx="813">
                  <c:v>41906</c:v>
                </c:pt>
                <c:pt idx="814">
                  <c:v>41905</c:v>
                </c:pt>
                <c:pt idx="815">
                  <c:v>41904</c:v>
                </c:pt>
                <c:pt idx="816">
                  <c:v>41901</c:v>
                </c:pt>
                <c:pt idx="817">
                  <c:v>41900</c:v>
                </c:pt>
                <c:pt idx="818">
                  <c:v>41899</c:v>
                </c:pt>
                <c:pt idx="819">
                  <c:v>41898</c:v>
                </c:pt>
                <c:pt idx="820">
                  <c:v>41897</c:v>
                </c:pt>
                <c:pt idx="821">
                  <c:v>41894</c:v>
                </c:pt>
                <c:pt idx="822">
                  <c:v>41893</c:v>
                </c:pt>
                <c:pt idx="823">
                  <c:v>41892</c:v>
                </c:pt>
                <c:pt idx="824">
                  <c:v>41891</c:v>
                </c:pt>
                <c:pt idx="825">
                  <c:v>41890</c:v>
                </c:pt>
                <c:pt idx="826">
                  <c:v>41887</c:v>
                </c:pt>
                <c:pt idx="827">
                  <c:v>41886</c:v>
                </c:pt>
                <c:pt idx="828">
                  <c:v>41885</c:v>
                </c:pt>
                <c:pt idx="829">
                  <c:v>41884</c:v>
                </c:pt>
                <c:pt idx="830">
                  <c:v>41883</c:v>
                </c:pt>
                <c:pt idx="831">
                  <c:v>41880</c:v>
                </c:pt>
                <c:pt idx="832">
                  <c:v>41879</c:v>
                </c:pt>
                <c:pt idx="833">
                  <c:v>41878</c:v>
                </c:pt>
                <c:pt idx="834">
                  <c:v>41877</c:v>
                </c:pt>
                <c:pt idx="835">
                  <c:v>41876</c:v>
                </c:pt>
                <c:pt idx="836">
                  <c:v>41873</c:v>
                </c:pt>
                <c:pt idx="837">
                  <c:v>41872</c:v>
                </c:pt>
                <c:pt idx="838">
                  <c:v>41871</c:v>
                </c:pt>
                <c:pt idx="839">
                  <c:v>41870</c:v>
                </c:pt>
                <c:pt idx="840">
                  <c:v>41866</c:v>
                </c:pt>
                <c:pt idx="841">
                  <c:v>41865</c:v>
                </c:pt>
                <c:pt idx="842">
                  <c:v>41864</c:v>
                </c:pt>
                <c:pt idx="843">
                  <c:v>41863</c:v>
                </c:pt>
                <c:pt idx="844">
                  <c:v>41862</c:v>
                </c:pt>
                <c:pt idx="845">
                  <c:v>41859</c:v>
                </c:pt>
                <c:pt idx="846">
                  <c:v>41857</c:v>
                </c:pt>
                <c:pt idx="847">
                  <c:v>41856</c:v>
                </c:pt>
                <c:pt idx="848">
                  <c:v>41855</c:v>
                </c:pt>
                <c:pt idx="849">
                  <c:v>41852</c:v>
                </c:pt>
                <c:pt idx="850">
                  <c:v>41851</c:v>
                </c:pt>
                <c:pt idx="851">
                  <c:v>41850</c:v>
                </c:pt>
                <c:pt idx="852">
                  <c:v>41849</c:v>
                </c:pt>
                <c:pt idx="853">
                  <c:v>41848</c:v>
                </c:pt>
                <c:pt idx="854">
                  <c:v>41845</c:v>
                </c:pt>
                <c:pt idx="855">
                  <c:v>41844</c:v>
                </c:pt>
                <c:pt idx="856">
                  <c:v>41843</c:v>
                </c:pt>
                <c:pt idx="857">
                  <c:v>41842</c:v>
                </c:pt>
                <c:pt idx="858">
                  <c:v>41841</c:v>
                </c:pt>
                <c:pt idx="859">
                  <c:v>41838</c:v>
                </c:pt>
                <c:pt idx="860">
                  <c:v>41837</c:v>
                </c:pt>
                <c:pt idx="861">
                  <c:v>41836</c:v>
                </c:pt>
                <c:pt idx="862">
                  <c:v>41835</c:v>
                </c:pt>
                <c:pt idx="863">
                  <c:v>41834</c:v>
                </c:pt>
                <c:pt idx="864">
                  <c:v>41831</c:v>
                </c:pt>
                <c:pt idx="865">
                  <c:v>41830</c:v>
                </c:pt>
                <c:pt idx="866">
                  <c:v>41829</c:v>
                </c:pt>
                <c:pt idx="867">
                  <c:v>41828</c:v>
                </c:pt>
                <c:pt idx="868">
                  <c:v>41827</c:v>
                </c:pt>
                <c:pt idx="869">
                  <c:v>41824</c:v>
                </c:pt>
                <c:pt idx="870">
                  <c:v>41823</c:v>
                </c:pt>
                <c:pt idx="871">
                  <c:v>41822</c:v>
                </c:pt>
                <c:pt idx="872">
                  <c:v>41821</c:v>
                </c:pt>
                <c:pt idx="873">
                  <c:v>41817</c:v>
                </c:pt>
                <c:pt idx="874">
                  <c:v>41816</c:v>
                </c:pt>
                <c:pt idx="875">
                  <c:v>41815</c:v>
                </c:pt>
                <c:pt idx="876">
                  <c:v>41814</c:v>
                </c:pt>
                <c:pt idx="877">
                  <c:v>41810</c:v>
                </c:pt>
                <c:pt idx="878">
                  <c:v>41809</c:v>
                </c:pt>
                <c:pt idx="879">
                  <c:v>41808</c:v>
                </c:pt>
                <c:pt idx="880">
                  <c:v>41807</c:v>
                </c:pt>
                <c:pt idx="881">
                  <c:v>41806</c:v>
                </c:pt>
                <c:pt idx="882">
                  <c:v>41803</c:v>
                </c:pt>
                <c:pt idx="883">
                  <c:v>41802</c:v>
                </c:pt>
                <c:pt idx="884">
                  <c:v>41801</c:v>
                </c:pt>
                <c:pt idx="885">
                  <c:v>41800</c:v>
                </c:pt>
                <c:pt idx="886">
                  <c:v>41799</c:v>
                </c:pt>
                <c:pt idx="887">
                  <c:v>41796</c:v>
                </c:pt>
                <c:pt idx="888">
                  <c:v>41795</c:v>
                </c:pt>
                <c:pt idx="889">
                  <c:v>41794</c:v>
                </c:pt>
                <c:pt idx="890">
                  <c:v>41793</c:v>
                </c:pt>
                <c:pt idx="891">
                  <c:v>41789</c:v>
                </c:pt>
                <c:pt idx="892">
                  <c:v>41788</c:v>
                </c:pt>
                <c:pt idx="893">
                  <c:v>41787</c:v>
                </c:pt>
                <c:pt idx="894">
                  <c:v>41786</c:v>
                </c:pt>
                <c:pt idx="895">
                  <c:v>41785</c:v>
                </c:pt>
                <c:pt idx="896">
                  <c:v>41782</c:v>
                </c:pt>
                <c:pt idx="897">
                  <c:v>41781</c:v>
                </c:pt>
                <c:pt idx="898">
                  <c:v>41780</c:v>
                </c:pt>
                <c:pt idx="899">
                  <c:v>41779</c:v>
                </c:pt>
                <c:pt idx="900">
                  <c:v>41778</c:v>
                </c:pt>
                <c:pt idx="901">
                  <c:v>41775</c:v>
                </c:pt>
                <c:pt idx="902">
                  <c:v>41774</c:v>
                </c:pt>
                <c:pt idx="903">
                  <c:v>41773</c:v>
                </c:pt>
                <c:pt idx="904">
                  <c:v>41772</c:v>
                </c:pt>
                <c:pt idx="905">
                  <c:v>41771</c:v>
                </c:pt>
                <c:pt idx="906">
                  <c:v>41768</c:v>
                </c:pt>
                <c:pt idx="907">
                  <c:v>41767</c:v>
                </c:pt>
                <c:pt idx="908">
                  <c:v>41766</c:v>
                </c:pt>
                <c:pt idx="909">
                  <c:v>41765</c:v>
                </c:pt>
                <c:pt idx="910">
                  <c:v>41764</c:v>
                </c:pt>
                <c:pt idx="911">
                  <c:v>41761</c:v>
                </c:pt>
                <c:pt idx="912">
                  <c:v>41759</c:v>
                </c:pt>
                <c:pt idx="913">
                  <c:v>41758</c:v>
                </c:pt>
                <c:pt idx="914">
                  <c:v>41757</c:v>
                </c:pt>
                <c:pt idx="915">
                  <c:v>41754</c:v>
                </c:pt>
                <c:pt idx="916">
                  <c:v>41753</c:v>
                </c:pt>
                <c:pt idx="917">
                  <c:v>41752</c:v>
                </c:pt>
                <c:pt idx="918">
                  <c:v>41751</c:v>
                </c:pt>
                <c:pt idx="919">
                  <c:v>41750</c:v>
                </c:pt>
                <c:pt idx="920">
                  <c:v>41745</c:v>
                </c:pt>
                <c:pt idx="921">
                  <c:v>41744</c:v>
                </c:pt>
                <c:pt idx="922">
                  <c:v>41743</c:v>
                </c:pt>
                <c:pt idx="923">
                  <c:v>41740</c:v>
                </c:pt>
                <c:pt idx="924">
                  <c:v>41739</c:v>
                </c:pt>
                <c:pt idx="925">
                  <c:v>41738</c:v>
                </c:pt>
                <c:pt idx="926">
                  <c:v>41737</c:v>
                </c:pt>
                <c:pt idx="927">
                  <c:v>41736</c:v>
                </c:pt>
                <c:pt idx="928">
                  <c:v>41733</c:v>
                </c:pt>
                <c:pt idx="929">
                  <c:v>41732</c:v>
                </c:pt>
                <c:pt idx="930">
                  <c:v>41731</c:v>
                </c:pt>
                <c:pt idx="931">
                  <c:v>41730</c:v>
                </c:pt>
                <c:pt idx="932">
                  <c:v>41729</c:v>
                </c:pt>
                <c:pt idx="933">
                  <c:v>41726</c:v>
                </c:pt>
                <c:pt idx="934">
                  <c:v>41725</c:v>
                </c:pt>
                <c:pt idx="935">
                  <c:v>41724</c:v>
                </c:pt>
                <c:pt idx="936">
                  <c:v>41723</c:v>
                </c:pt>
                <c:pt idx="937">
                  <c:v>41719</c:v>
                </c:pt>
                <c:pt idx="938">
                  <c:v>41718</c:v>
                </c:pt>
                <c:pt idx="939">
                  <c:v>41717</c:v>
                </c:pt>
                <c:pt idx="940">
                  <c:v>41716</c:v>
                </c:pt>
                <c:pt idx="941">
                  <c:v>41715</c:v>
                </c:pt>
                <c:pt idx="942">
                  <c:v>41712</c:v>
                </c:pt>
                <c:pt idx="943">
                  <c:v>41711</c:v>
                </c:pt>
                <c:pt idx="944">
                  <c:v>41710</c:v>
                </c:pt>
                <c:pt idx="945">
                  <c:v>41709</c:v>
                </c:pt>
                <c:pt idx="946">
                  <c:v>41708</c:v>
                </c:pt>
                <c:pt idx="947">
                  <c:v>41705</c:v>
                </c:pt>
                <c:pt idx="948">
                  <c:v>41704</c:v>
                </c:pt>
                <c:pt idx="949">
                  <c:v>41703</c:v>
                </c:pt>
                <c:pt idx="950">
                  <c:v>41702</c:v>
                </c:pt>
                <c:pt idx="951">
                  <c:v>41701</c:v>
                </c:pt>
                <c:pt idx="952">
                  <c:v>41698</c:v>
                </c:pt>
                <c:pt idx="953">
                  <c:v>41697</c:v>
                </c:pt>
                <c:pt idx="954">
                  <c:v>41696</c:v>
                </c:pt>
                <c:pt idx="955">
                  <c:v>41695</c:v>
                </c:pt>
                <c:pt idx="956">
                  <c:v>41694</c:v>
                </c:pt>
                <c:pt idx="957">
                  <c:v>41691</c:v>
                </c:pt>
                <c:pt idx="958">
                  <c:v>41690</c:v>
                </c:pt>
                <c:pt idx="959">
                  <c:v>41689</c:v>
                </c:pt>
                <c:pt idx="960">
                  <c:v>41688</c:v>
                </c:pt>
                <c:pt idx="961">
                  <c:v>41687</c:v>
                </c:pt>
                <c:pt idx="962">
                  <c:v>41684</c:v>
                </c:pt>
                <c:pt idx="963">
                  <c:v>41683</c:v>
                </c:pt>
                <c:pt idx="964">
                  <c:v>41682</c:v>
                </c:pt>
                <c:pt idx="965">
                  <c:v>41681</c:v>
                </c:pt>
                <c:pt idx="966">
                  <c:v>41680</c:v>
                </c:pt>
                <c:pt idx="967">
                  <c:v>41677</c:v>
                </c:pt>
                <c:pt idx="968">
                  <c:v>41676</c:v>
                </c:pt>
                <c:pt idx="969">
                  <c:v>41675</c:v>
                </c:pt>
                <c:pt idx="970">
                  <c:v>41674</c:v>
                </c:pt>
                <c:pt idx="971">
                  <c:v>41673</c:v>
                </c:pt>
                <c:pt idx="972">
                  <c:v>41670</c:v>
                </c:pt>
                <c:pt idx="973">
                  <c:v>41669</c:v>
                </c:pt>
                <c:pt idx="974">
                  <c:v>41668</c:v>
                </c:pt>
                <c:pt idx="975">
                  <c:v>41667</c:v>
                </c:pt>
                <c:pt idx="976">
                  <c:v>41666</c:v>
                </c:pt>
                <c:pt idx="977">
                  <c:v>41663</c:v>
                </c:pt>
                <c:pt idx="978">
                  <c:v>41662</c:v>
                </c:pt>
                <c:pt idx="979">
                  <c:v>41661</c:v>
                </c:pt>
                <c:pt idx="980">
                  <c:v>41660</c:v>
                </c:pt>
                <c:pt idx="981">
                  <c:v>41659</c:v>
                </c:pt>
                <c:pt idx="982">
                  <c:v>41656</c:v>
                </c:pt>
                <c:pt idx="983">
                  <c:v>41655</c:v>
                </c:pt>
                <c:pt idx="984">
                  <c:v>41654</c:v>
                </c:pt>
                <c:pt idx="985">
                  <c:v>41653</c:v>
                </c:pt>
                <c:pt idx="986">
                  <c:v>41652</c:v>
                </c:pt>
                <c:pt idx="987">
                  <c:v>41649</c:v>
                </c:pt>
                <c:pt idx="988">
                  <c:v>41648</c:v>
                </c:pt>
                <c:pt idx="989">
                  <c:v>41647</c:v>
                </c:pt>
                <c:pt idx="990">
                  <c:v>41646</c:v>
                </c:pt>
                <c:pt idx="991">
                  <c:v>41642</c:v>
                </c:pt>
                <c:pt idx="992">
                  <c:v>41641</c:v>
                </c:pt>
                <c:pt idx="993">
                  <c:v>41638</c:v>
                </c:pt>
                <c:pt idx="994">
                  <c:v>41635</c:v>
                </c:pt>
                <c:pt idx="995">
                  <c:v>41634</c:v>
                </c:pt>
                <c:pt idx="996">
                  <c:v>41632</c:v>
                </c:pt>
                <c:pt idx="997">
                  <c:v>41631</c:v>
                </c:pt>
                <c:pt idx="998">
                  <c:v>41628</c:v>
                </c:pt>
                <c:pt idx="999">
                  <c:v>41627</c:v>
                </c:pt>
                <c:pt idx="1000">
                  <c:v>41626</c:v>
                </c:pt>
                <c:pt idx="1001">
                  <c:v>41625</c:v>
                </c:pt>
                <c:pt idx="1002">
                  <c:v>41624</c:v>
                </c:pt>
                <c:pt idx="1003">
                  <c:v>41621</c:v>
                </c:pt>
                <c:pt idx="1004">
                  <c:v>41620</c:v>
                </c:pt>
                <c:pt idx="1005">
                  <c:v>41619</c:v>
                </c:pt>
                <c:pt idx="1006">
                  <c:v>41618</c:v>
                </c:pt>
                <c:pt idx="1007">
                  <c:v>41617</c:v>
                </c:pt>
                <c:pt idx="1008">
                  <c:v>41614</c:v>
                </c:pt>
                <c:pt idx="1009">
                  <c:v>41613</c:v>
                </c:pt>
                <c:pt idx="1010">
                  <c:v>41612</c:v>
                </c:pt>
                <c:pt idx="1011">
                  <c:v>41611</c:v>
                </c:pt>
                <c:pt idx="1012">
                  <c:v>41610</c:v>
                </c:pt>
                <c:pt idx="1013">
                  <c:v>41607</c:v>
                </c:pt>
                <c:pt idx="1014">
                  <c:v>41606</c:v>
                </c:pt>
                <c:pt idx="1015">
                  <c:v>41605</c:v>
                </c:pt>
                <c:pt idx="1016">
                  <c:v>41604</c:v>
                </c:pt>
                <c:pt idx="1017">
                  <c:v>41603</c:v>
                </c:pt>
                <c:pt idx="1018">
                  <c:v>41600</c:v>
                </c:pt>
                <c:pt idx="1019">
                  <c:v>41599</c:v>
                </c:pt>
                <c:pt idx="1020">
                  <c:v>41598</c:v>
                </c:pt>
                <c:pt idx="1021">
                  <c:v>41597</c:v>
                </c:pt>
                <c:pt idx="1022">
                  <c:v>41596</c:v>
                </c:pt>
                <c:pt idx="1023">
                  <c:v>41593</c:v>
                </c:pt>
                <c:pt idx="1024">
                  <c:v>41592</c:v>
                </c:pt>
                <c:pt idx="1025">
                  <c:v>41591</c:v>
                </c:pt>
                <c:pt idx="1026">
                  <c:v>41590</c:v>
                </c:pt>
                <c:pt idx="1027">
                  <c:v>41586</c:v>
                </c:pt>
                <c:pt idx="1028">
                  <c:v>41585</c:v>
                </c:pt>
                <c:pt idx="1029">
                  <c:v>41584</c:v>
                </c:pt>
                <c:pt idx="1030">
                  <c:v>41583</c:v>
                </c:pt>
                <c:pt idx="1031">
                  <c:v>41579</c:v>
                </c:pt>
                <c:pt idx="1032">
                  <c:v>41578</c:v>
                </c:pt>
                <c:pt idx="1033">
                  <c:v>41577</c:v>
                </c:pt>
                <c:pt idx="1034">
                  <c:v>41576</c:v>
                </c:pt>
                <c:pt idx="1035">
                  <c:v>41575</c:v>
                </c:pt>
                <c:pt idx="1036">
                  <c:v>41572</c:v>
                </c:pt>
                <c:pt idx="1037">
                  <c:v>41571</c:v>
                </c:pt>
                <c:pt idx="1038">
                  <c:v>41570</c:v>
                </c:pt>
                <c:pt idx="1039">
                  <c:v>41569</c:v>
                </c:pt>
                <c:pt idx="1040">
                  <c:v>41568</c:v>
                </c:pt>
                <c:pt idx="1041">
                  <c:v>41565</c:v>
                </c:pt>
                <c:pt idx="1042">
                  <c:v>41564</c:v>
                </c:pt>
                <c:pt idx="1043">
                  <c:v>41563</c:v>
                </c:pt>
                <c:pt idx="1044">
                  <c:v>41562</c:v>
                </c:pt>
                <c:pt idx="1045">
                  <c:v>41558</c:v>
                </c:pt>
                <c:pt idx="1046">
                  <c:v>41557</c:v>
                </c:pt>
                <c:pt idx="1047">
                  <c:v>41556</c:v>
                </c:pt>
                <c:pt idx="1048">
                  <c:v>41555</c:v>
                </c:pt>
                <c:pt idx="1049">
                  <c:v>41554</c:v>
                </c:pt>
                <c:pt idx="1050">
                  <c:v>41551</c:v>
                </c:pt>
                <c:pt idx="1051">
                  <c:v>41550</c:v>
                </c:pt>
                <c:pt idx="1052">
                  <c:v>41549</c:v>
                </c:pt>
                <c:pt idx="1053">
                  <c:v>41548</c:v>
                </c:pt>
                <c:pt idx="1054">
                  <c:v>41547</c:v>
                </c:pt>
                <c:pt idx="1055">
                  <c:v>41544</c:v>
                </c:pt>
                <c:pt idx="1056">
                  <c:v>41543</c:v>
                </c:pt>
                <c:pt idx="1057">
                  <c:v>41542</c:v>
                </c:pt>
                <c:pt idx="1058">
                  <c:v>41541</c:v>
                </c:pt>
                <c:pt idx="1059">
                  <c:v>41540</c:v>
                </c:pt>
                <c:pt idx="1060">
                  <c:v>41537</c:v>
                </c:pt>
                <c:pt idx="1061">
                  <c:v>41536</c:v>
                </c:pt>
                <c:pt idx="1062">
                  <c:v>41535</c:v>
                </c:pt>
                <c:pt idx="1063">
                  <c:v>41534</c:v>
                </c:pt>
                <c:pt idx="1064">
                  <c:v>41533</c:v>
                </c:pt>
                <c:pt idx="1065">
                  <c:v>41530</c:v>
                </c:pt>
                <c:pt idx="1066">
                  <c:v>41529</c:v>
                </c:pt>
                <c:pt idx="1067">
                  <c:v>41528</c:v>
                </c:pt>
                <c:pt idx="1068">
                  <c:v>41527</c:v>
                </c:pt>
                <c:pt idx="1069">
                  <c:v>41526</c:v>
                </c:pt>
                <c:pt idx="1070">
                  <c:v>41523</c:v>
                </c:pt>
                <c:pt idx="1071">
                  <c:v>41522</c:v>
                </c:pt>
                <c:pt idx="1072">
                  <c:v>41521</c:v>
                </c:pt>
                <c:pt idx="1073">
                  <c:v>41520</c:v>
                </c:pt>
                <c:pt idx="1074">
                  <c:v>41519</c:v>
                </c:pt>
                <c:pt idx="1075">
                  <c:v>41516</c:v>
                </c:pt>
                <c:pt idx="1076">
                  <c:v>41515</c:v>
                </c:pt>
                <c:pt idx="1077">
                  <c:v>41514</c:v>
                </c:pt>
                <c:pt idx="1078">
                  <c:v>41513</c:v>
                </c:pt>
                <c:pt idx="1079">
                  <c:v>41512</c:v>
                </c:pt>
                <c:pt idx="1080">
                  <c:v>41509</c:v>
                </c:pt>
                <c:pt idx="1081">
                  <c:v>41508</c:v>
                </c:pt>
                <c:pt idx="1082">
                  <c:v>41507</c:v>
                </c:pt>
                <c:pt idx="1083">
                  <c:v>41506</c:v>
                </c:pt>
                <c:pt idx="1084">
                  <c:v>41502</c:v>
                </c:pt>
                <c:pt idx="1085">
                  <c:v>41501</c:v>
                </c:pt>
                <c:pt idx="1086">
                  <c:v>41500</c:v>
                </c:pt>
                <c:pt idx="1087">
                  <c:v>41499</c:v>
                </c:pt>
                <c:pt idx="1088">
                  <c:v>41498</c:v>
                </c:pt>
                <c:pt idx="1089">
                  <c:v>41495</c:v>
                </c:pt>
                <c:pt idx="1090">
                  <c:v>41494</c:v>
                </c:pt>
                <c:pt idx="1091">
                  <c:v>41492</c:v>
                </c:pt>
                <c:pt idx="1092">
                  <c:v>41491</c:v>
                </c:pt>
                <c:pt idx="1093">
                  <c:v>41488</c:v>
                </c:pt>
                <c:pt idx="1094">
                  <c:v>41487</c:v>
                </c:pt>
                <c:pt idx="1095">
                  <c:v>41486</c:v>
                </c:pt>
                <c:pt idx="1096">
                  <c:v>41485</c:v>
                </c:pt>
                <c:pt idx="1097">
                  <c:v>41484</c:v>
                </c:pt>
                <c:pt idx="1098">
                  <c:v>41481</c:v>
                </c:pt>
                <c:pt idx="1099">
                  <c:v>41480</c:v>
                </c:pt>
                <c:pt idx="1100">
                  <c:v>41479</c:v>
                </c:pt>
                <c:pt idx="1101">
                  <c:v>41478</c:v>
                </c:pt>
                <c:pt idx="1102">
                  <c:v>41477</c:v>
                </c:pt>
                <c:pt idx="1103">
                  <c:v>41474</c:v>
                </c:pt>
                <c:pt idx="1104">
                  <c:v>41473</c:v>
                </c:pt>
                <c:pt idx="1105">
                  <c:v>41472</c:v>
                </c:pt>
                <c:pt idx="1106">
                  <c:v>41471</c:v>
                </c:pt>
                <c:pt idx="1107">
                  <c:v>41470</c:v>
                </c:pt>
                <c:pt idx="1108">
                  <c:v>41467</c:v>
                </c:pt>
                <c:pt idx="1109">
                  <c:v>41466</c:v>
                </c:pt>
                <c:pt idx="1110">
                  <c:v>41465</c:v>
                </c:pt>
                <c:pt idx="1111">
                  <c:v>41464</c:v>
                </c:pt>
                <c:pt idx="1112">
                  <c:v>41463</c:v>
                </c:pt>
                <c:pt idx="1113">
                  <c:v>41460</c:v>
                </c:pt>
                <c:pt idx="1114">
                  <c:v>41459</c:v>
                </c:pt>
                <c:pt idx="1115">
                  <c:v>41458</c:v>
                </c:pt>
                <c:pt idx="1116">
                  <c:v>41457</c:v>
                </c:pt>
                <c:pt idx="1117">
                  <c:v>41453</c:v>
                </c:pt>
                <c:pt idx="1118">
                  <c:v>41452</c:v>
                </c:pt>
                <c:pt idx="1119">
                  <c:v>41451</c:v>
                </c:pt>
                <c:pt idx="1120">
                  <c:v>41450</c:v>
                </c:pt>
                <c:pt idx="1121">
                  <c:v>41449</c:v>
                </c:pt>
                <c:pt idx="1122">
                  <c:v>41446</c:v>
                </c:pt>
                <c:pt idx="1123">
                  <c:v>41445</c:v>
                </c:pt>
                <c:pt idx="1124">
                  <c:v>41444</c:v>
                </c:pt>
                <c:pt idx="1125">
                  <c:v>41443</c:v>
                </c:pt>
                <c:pt idx="1126">
                  <c:v>41442</c:v>
                </c:pt>
                <c:pt idx="1127">
                  <c:v>41439</c:v>
                </c:pt>
                <c:pt idx="1128">
                  <c:v>41438</c:v>
                </c:pt>
                <c:pt idx="1129">
                  <c:v>41437</c:v>
                </c:pt>
                <c:pt idx="1130">
                  <c:v>41436</c:v>
                </c:pt>
                <c:pt idx="1131">
                  <c:v>41432</c:v>
                </c:pt>
                <c:pt idx="1132">
                  <c:v>41431</c:v>
                </c:pt>
                <c:pt idx="1133">
                  <c:v>41430</c:v>
                </c:pt>
                <c:pt idx="1134">
                  <c:v>41429</c:v>
                </c:pt>
                <c:pt idx="1135">
                  <c:v>41425</c:v>
                </c:pt>
                <c:pt idx="1136">
                  <c:v>41424</c:v>
                </c:pt>
                <c:pt idx="1137">
                  <c:v>41423</c:v>
                </c:pt>
                <c:pt idx="1138">
                  <c:v>41422</c:v>
                </c:pt>
                <c:pt idx="1139">
                  <c:v>41421</c:v>
                </c:pt>
                <c:pt idx="1140">
                  <c:v>41418</c:v>
                </c:pt>
                <c:pt idx="1141">
                  <c:v>41417</c:v>
                </c:pt>
                <c:pt idx="1142">
                  <c:v>41416</c:v>
                </c:pt>
                <c:pt idx="1143">
                  <c:v>41415</c:v>
                </c:pt>
                <c:pt idx="1144">
                  <c:v>41414</c:v>
                </c:pt>
                <c:pt idx="1145">
                  <c:v>41411</c:v>
                </c:pt>
                <c:pt idx="1146">
                  <c:v>41410</c:v>
                </c:pt>
                <c:pt idx="1147">
                  <c:v>41409</c:v>
                </c:pt>
                <c:pt idx="1148">
                  <c:v>41408</c:v>
                </c:pt>
                <c:pt idx="1149">
                  <c:v>41404</c:v>
                </c:pt>
                <c:pt idx="1150">
                  <c:v>41403</c:v>
                </c:pt>
                <c:pt idx="1151">
                  <c:v>41402</c:v>
                </c:pt>
                <c:pt idx="1152">
                  <c:v>41401</c:v>
                </c:pt>
                <c:pt idx="1153">
                  <c:v>41400</c:v>
                </c:pt>
                <c:pt idx="1154">
                  <c:v>41397</c:v>
                </c:pt>
                <c:pt idx="1155">
                  <c:v>41396</c:v>
                </c:pt>
                <c:pt idx="1156">
                  <c:v>41394</c:v>
                </c:pt>
                <c:pt idx="1157">
                  <c:v>41393</c:v>
                </c:pt>
                <c:pt idx="1158">
                  <c:v>41390</c:v>
                </c:pt>
                <c:pt idx="1159">
                  <c:v>41389</c:v>
                </c:pt>
                <c:pt idx="1160">
                  <c:v>41388</c:v>
                </c:pt>
                <c:pt idx="1161">
                  <c:v>41387</c:v>
                </c:pt>
                <c:pt idx="1162">
                  <c:v>41386</c:v>
                </c:pt>
                <c:pt idx="1163">
                  <c:v>41383</c:v>
                </c:pt>
                <c:pt idx="1164">
                  <c:v>41382</c:v>
                </c:pt>
                <c:pt idx="1165">
                  <c:v>41381</c:v>
                </c:pt>
                <c:pt idx="1166">
                  <c:v>41380</c:v>
                </c:pt>
                <c:pt idx="1167">
                  <c:v>41379</c:v>
                </c:pt>
                <c:pt idx="1168">
                  <c:v>41376</c:v>
                </c:pt>
                <c:pt idx="1169">
                  <c:v>41375</c:v>
                </c:pt>
                <c:pt idx="1170">
                  <c:v>41374</c:v>
                </c:pt>
                <c:pt idx="1171">
                  <c:v>41373</c:v>
                </c:pt>
                <c:pt idx="1172">
                  <c:v>41372</c:v>
                </c:pt>
                <c:pt idx="1173">
                  <c:v>41369</c:v>
                </c:pt>
                <c:pt idx="1174">
                  <c:v>41368</c:v>
                </c:pt>
                <c:pt idx="1175">
                  <c:v>41367</c:v>
                </c:pt>
                <c:pt idx="1176">
                  <c:v>41366</c:v>
                </c:pt>
                <c:pt idx="1177">
                  <c:v>41365</c:v>
                </c:pt>
                <c:pt idx="1178">
                  <c:v>41360</c:v>
                </c:pt>
                <c:pt idx="1179">
                  <c:v>41359</c:v>
                </c:pt>
                <c:pt idx="1180">
                  <c:v>41355</c:v>
                </c:pt>
                <c:pt idx="1181">
                  <c:v>41354</c:v>
                </c:pt>
                <c:pt idx="1182">
                  <c:v>41353</c:v>
                </c:pt>
                <c:pt idx="1183">
                  <c:v>41352</c:v>
                </c:pt>
                <c:pt idx="1184">
                  <c:v>41351</c:v>
                </c:pt>
                <c:pt idx="1185">
                  <c:v>41348</c:v>
                </c:pt>
                <c:pt idx="1186">
                  <c:v>41347</c:v>
                </c:pt>
                <c:pt idx="1187">
                  <c:v>41346</c:v>
                </c:pt>
                <c:pt idx="1188">
                  <c:v>41345</c:v>
                </c:pt>
                <c:pt idx="1189">
                  <c:v>41344</c:v>
                </c:pt>
                <c:pt idx="1190">
                  <c:v>41341</c:v>
                </c:pt>
                <c:pt idx="1191">
                  <c:v>41340</c:v>
                </c:pt>
                <c:pt idx="1192">
                  <c:v>41339</c:v>
                </c:pt>
                <c:pt idx="1193">
                  <c:v>41338</c:v>
                </c:pt>
                <c:pt idx="1194">
                  <c:v>41337</c:v>
                </c:pt>
                <c:pt idx="1195">
                  <c:v>41334</c:v>
                </c:pt>
                <c:pt idx="1196">
                  <c:v>41333</c:v>
                </c:pt>
                <c:pt idx="1197">
                  <c:v>41332</c:v>
                </c:pt>
                <c:pt idx="1198">
                  <c:v>41331</c:v>
                </c:pt>
                <c:pt idx="1199">
                  <c:v>41330</c:v>
                </c:pt>
                <c:pt idx="1200">
                  <c:v>41327</c:v>
                </c:pt>
                <c:pt idx="1201">
                  <c:v>41326</c:v>
                </c:pt>
                <c:pt idx="1202">
                  <c:v>41325</c:v>
                </c:pt>
                <c:pt idx="1203">
                  <c:v>41324</c:v>
                </c:pt>
                <c:pt idx="1204">
                  <c:v>41323</c:v>
                </c:pt>
                <c:pt idx="1205">
                  <c:v>41320</c:v>
                </c:pt>
                <c:pt idx="1206">
                  <c:v>41319</c:v>
                </c:pt>
                <c:pt idx="1207">
                  <c:v>41318</c:v>
                </c:pt>
                <c:pt idx="1208">
                  <c:v>41317</c:v>
                </c:pt>
                <c:pt idx="1209">
                  <c:v>41316</c:v>
                </c:pt>
                <c:pt idx="1210">
                  <c:v>41313</c:v>
                </c:pt>
                <c:pt idx="1211">
                  <c:v>41312</c:v>
                </c:pt>
                <c:pt idx="1212">
                  <c:v>41311</c:v>
                </c:pt>
                <c:pt idx="1213">
                  <c:v>41310</c:v>
                </c:pt>
                <c:pt idx="1214">
                  <c:v>41309</c:v>
                </c:pt>
                <c:pt idx="1215">
                  <c:v>41306</c:v>
                </c:pt>
                <c:pt idx="1216">
                  <c:v>41305</c:v>
                </c:pt>
                <c:pt idx="1217">
                  <c:v>41304</c:v>
                </c:pt>
                <c:pt idx="1218">
                  <c:v>41303</c:v>
                </c:pt>
                <c:pt idx="1219">
                  <c:v>41302</c:v>
                </c:pt>
                <c:pt idx="1220">
                  <c:v>41299</c:v>
                </c:pt>
                <c:pt idx="1221">
                  <c:v>41298</c:v>
                </c:pt>
                <c:pt idx="1222">
                  <c:v>41297</c:v>
                </c:pt>
                <c:pt idx="1223">
                  <c:v>41296</c:v>
                </c:pt>
                <c:pt idx="1224">
                  <c:v>41295</c:v>
                </c:pt>
                <c:pt idx="1225">
                  <c:v>41292</c:v>
                </c:pt>
                <c:pt idx="1226">
                  <c:v>41291</c:v>
                </c:pt>
                <c:pt idx="1227">
                  <c:v>41290</c:v>
                </c:pt>
                <c:pt idx="1228">
                  <c:v>41289</c:v>
                </c:pt>
                <c:pt idx="1229">
                  <c:v>41288</c:v>
                </c:pt>
                <c:pt idx="1230">
                  <c:v>41285</c:v>
                </c:pt>
                <c:pt idx="1231">
                  <c:v>41284</c:v>
                </c:pt>
                <c:pt idx="1232">
                  <c:v>41283</c:v>
                </c:pt>
                <c:pt idx="1233">
                  <c:v>41282</c:v>
                </c:pt>
                <c:pt idx="1234">
                  <c:v>41278</c:v>
                </c:pt>
                <c:pt idx="1235">
                  <c:v>41277</c:v>
                </c:pt>
                <c:pt idx="1236">
                  <c:v>41276</c:v>
                </c:pt>
                <c:pt idx="1237">
                  <c:v>41271</c:v>
                </c:pt>
                <c:pt idx="1238">
                  <c:v>41270</c:v>
                </c:pt>
                <c:pt idx="1239">
                  <c:v>41269</c:v>
                </c:pt>
                <c:pt idx="1240">
                  <c:v>41267</c:v>
                </c:pt>
                <c:pt idx="1241">
                  <c:v>41264</c:v>
                </c:pt>
                <c:pt idx="1242">
                  <c:v>41263</c:v>
                </c:pt>
                <c:pt idx="1243">
                  <c:v>41262</c:v>
                </c:pt>
                <c:pt idx="1244">
                  <c:v>41261</c:v>
                </c:pt>
                <c:pt idx="1245">
                  <c:v>41260</c:v>
                </c:pt>
                <c:pt idx="1246">
                  <c:v>41257</c:v>
                </c:pt>
                <c:pt idx="1247">
                  <c:v>41256</c:v>
                </c:pt>
                <c:pt idx="1248">
                  <c:v>41255</c:v>
                </c:pt>
                <c:pt idx="1249">
                  <c:v>41254</c:v>
                </c:pt>
                <c:pt idx="1250">
                  <c:v>41253</c:v>
                </c:pt>
                <c:pt idx="1251">
                  <c:v>41250</c:v>
                </c:pt>
                <c:pt idx="1252">
                  <c:v>41249</c:v>
                </c:pt>
                <c:pt idx="1253">
                  <c:v>41248</c:v>
                </c:pt>
                <c:pt idx="1254">
                  <c:v>41247</c:v>
                </c:pt>
                <c:pt idx="1255">
                  <c:v>41246</c:v>
                </c:pt>
                <c:pt idx="1256">
                  <c:v>41243</c:v>
                </c:pt>
                <c:pt idx="1257">
                  <c:v>41242</c:v>
                </c:pt>
                <c:pt idx="1258">
                  <c:v>41241</c:v>
                </c:pt>
                <c:pt idx="1259">
                  <c:v>41240</c:v>
                </c:pt>
                <c:pt idx="1260">
                  <c:v>41239</c:v>
                </c:pt>
                <c:pt idx="1261">
                  <c:v>41236</c:v>
                </c:pt>
                <c:pt idx="1262">
                  <c:v>41235</c:v>
                </c:pt>
                <c:pt idx="1263">
                  <c:v>41234</c:v>
                </c:pt>
                <c:pt idx="1264">
                  <c:v>41233</c:v>
                </c:pt>
                <c:pt idx="1265">
                  <c:v>41232</c:v>
                </c:pt>
                <c:pt idx="1266">
                  <c:v>41229</c:v>
                </c:pt>
                <c:pt idx="1267">
                  <c:v>41228</c:v>
                </c:pt>
                <c:pt idx="1268">
                  <c:v>41227</c:v>
                </c:pt>
                <c:pt idx="1269">
                  <c:v>41226</c:v>
                </c:pt>
                <c:pt idx="1270">
                  <c:v>41222</c:v>
                </c:pt>
                <c:pt idx="1271">
                  <c:v>41221</c:v>
                </c:pt>
                <c:pt idx="1272">
                  <c:v>41220</c:v>
                </c:pt>
                <c:pt idx="1273">
                  <c:v>41219</c:v>
                </c:pt>
                <c:pt idx="1274">
                  <c:v>41215</c:v>
                </c:pt>
                <c:pt idx="1275">
                  <c:v>41214</c:v>
                </c:pt>
                <c:pt idx="1276">
                  <c:v>41213</c:v>
                </c:pt>
                <c:pt idx="1277">
                  <c:v>41212</c:v>
                </c:pt>
                <c:pt idx="1278">
                  <c:v>41211</c:v>
                </c:pt>
                <c:pt idx="1279">
                  <c:v>41208</c:v>
                </c:pt>
                <c:pt idx="1280">
                  <c:v>41207</c:v>
                </c:pt>
                <c:pt idx="1281">
                  <c:v>41206</c:v>
                </c:pt>
                <c:pt idx="1282">
                  <c:v>41205</c:v>
                </c:pt>
                <c:pt idx="1283">
                  <c:v>41204</c:v>
                </c:pt>
                <c:pt idx="1284">
                  <c:v>41201</c:v>
                </c:pt>
                <c:pt idx="1285">
                  <c:v>41200</c:v>
                </c:pt>
                <c:pt idx="1286">
                  <c:v>41199</c:v>
                </c:pt>
                <c:pt idx="1287">
                  <c:v>41198</c:v>
                </c:pt>
                <c:pt idx="1288">
                  <c:v>41194</c:v>
                </c:pt>
                <c:pt idx="1289">
                  <c:v>41193</c:v>
                </c:pt>
                <c:pt idx="1290">
                  <c:v>41192</c:v>
                </c:pt>
                <c:pt idx="1291">
                  <c:v>41191</c:v>
                </c:pt>
                <c:pt idx="1292">
                  <c:v>41190</c:v>
                </c:pt>
                <c:pt idx="1293">
                  <c:v>41187</c:v>
                </c:pt>
                <c:pt idx="1294">
                  <c:v>41186</c:v>
                </c:pt>
                <c:pt idx="1295">
                  <c:v>41185</c:v>
                </c:pt>
                <c:pt idx="1296">
                  <c:v>41184</c:v>
                </c:pt>
                <c:pt idx="1297">
                  <c:v>41183</c:v>
                </c:pt>
                <c:pt idx="1298">
                  <c:v>41180</c:v>
                </c:pt>
                <c:pt idx="1299">
                  <c:v>41179</c:v>
                </c:pt>
                <c:pt idx="1300">
                  <c:v>41178</c:v>
                </c:pt>
                <c:pt idx="1301">
                  <c:v>41177</c:v>
                </c:pt>
                <c:pt idx="1302">
                  <c:v>41176</c:v>
                </c:pt>
                <c:pt idx="1303">
                  <c:v>41173</c:v>
                </c:pt>
                <c:pt idx="1304">
                  <c:v>41172</c:v>
                </c:pt>
                <c:pt idx="1305">
                  <c:v>41171</c:v>
                </c:pt>
                <c:pt idx="1306">
                  <c:v>41170</c:v>
                </c:pt>
                <c:pt idx="1307">
                  <c:v>41169</c:v>
                </c:pt>
                <c:pt idx="1308">
                  <c:v>41166</c:v>
                </c:pt>
                <c:pt idx="1309">
                  <c:v>41165</c:v>
                </c:pt>
                <c:pt idx="1310">
                  <c:v>41164</c:v>
                </c:pt>
                <c:pt idx="1311">
                  <c:v>41163</c:v>
                </c:pt>
                <c:pt idx="1312">
                  <c:v>41162</c:v>
                </c:pt>
                <c:pt idx="1313">
                  <c:v>41159</c:v>
                </c:pt>
                <c:pt idx="1314">
                  <c:v>41158</c:v>
                </c:pt>
                <c:pt idx="1315">
                  <c:v>41157</c:v>
                </c:pt>
                <c:pt idx="1316">
                  <c:v>41156</c:v>
                </c:pt>
                <c:pt idx="1317">
                  <c:v>41155</c:v>
                </c:pt>
                <c:pt idx="1318">
                  <c:v>41152</c:v>
                </c:pt>
                <c:pt idx="1319">
                  <c:v>41151</c:v>
                </c:pt>
                <c:pt idx="1320">
                  <c:v>41150</c:v>
                </c:pt>
                <c:pt idx="1321">
                  <c:v>41149</c:v>
                </c:pt>
                <c:pt idx="1322">
                  <c:v>41148</c:v>
                </c:pt>
                <c:pt idx="1323">
                  <c:v>41145</c:v>
                </c:pt>
                <c:pt idx="1324">
                  <c:v>41144</c:v>
                </c:pt>
                <c:pt idx="1325">
                  <c:v>41143</c:v>
                </c:pt>
                <c:pt idx="1326">
                  <c:v>41142</c:v>
                </c:pt>
                <c:pt idx="1327">
                  <c:v>41138</c:v>
                </c:pt>
                <c:pt idx="1328">
                  <c:v>41137</c:v>
                </c:pt>
                <c:pt idx="1329">
                  <c:v>41136</c:v>
                </c:pt>
                <c:pt idx="1330">
                  <c:v>41135</c:v>
                </c:pt>
                <c:pt idx="1331">
                  <c:v>41134</c:v>
                </c:pt>
                <c:pt idx="1332">
                  <c:v>41131</c:v>
                </c:pt>
                <c:pt idx="1333">
                  <c:v>41130</c:v>
                </c:pt>
                <c:pt idx="1334">
                  <c:v>41129</c:v>
                </c:pt>
                <c:pt idx="1335">
                  <c:v>41127</c:v>
                </c:pt>
                <c:pt idx="1336">
                  <c:v>41124</c:v>
                </c:pt>
                <c:pt idx="1337">
                  <c:v>41123</c:v>
                </c:pt>
                <c:pt idx="1338">
                  <c:v>41122</c:v>
                </c:pt>
                <c:pt idx="1339">
                  <c:v>41121</c:v>
                </c:pt>
                <c:pt idx="1340">
                  <c:v>41120</c:v>
                </c:pt>
                <c:pt idx="1341">
                  <c:v>41117</c:v>
                </c:pt>
                <c:pt idx="1342">
                  <c:v>41116</c:v>
                </c:pt>
                <c:pt idx="1343">
                  <c:v>41115</c:v>
                </c:pt>
                <c:pt idx="1344">
                  <c:v>41114</c:v>
                </c:pt>
                <c:pt idx="1345">
                  <c:v>41113</c:v>
                </c:pt>
                <c:pt idx="1346">
                  <c:v>41109</c:v>
                </c:pt>
                <c:pt idx="1347">
                  <c:v>41108</c:v>
                </c:pt>
                <c:pt idx="1348">
                  <c:v>41107</c:v>
                </c:pt>
                <c:pt idx="1349">
                  <c:v>41106</c:v>
                </c:pt>
                <c:pt idx="1350">
                  <c:v>41103</c:v>
                </c:pt>
                <c:pt idx="1351">
                  <c:v>41102</c:v>
                </c:pt>
                <c:pt idx="1352">
                  <c:v>41101</c:v>
                </c:pt>
                <c:pt idx="1353">
                  <c:v>41100</c:v>
                </c:pt>
                <c:pt idx="1354">
                  <c:v>41099</c:v>
                </c:pt>
                <c:pt idx="1355">
                  <c:v>41096</c:v>
                </c:pt>
                <c:pt idx="1356">
                  <c:v>41095</c:v>
                </c:pt>
                <c:pt idx="1357">
                  <c:v>41094</c:v>
                </c:pt>
                <c:pt idx="1358">
                  <c:v>41093</c:v>
                </c:pt>
                <c:pt idx="1359">
                  <c:v>41089</c:v>
                </c:pt>
                <c:pt idx="1360">
                  <c:v>41088</c:v>
                </c:pt>
                <c:pt idx="1361">
                  <c:v>41087</c:v>
                </c:pt>
                <c:pt idx="1362">
                  <c:v>41086</c:v>
                </c:pt>
                <c:pt idx="1363">
                  <c:v>41085</c:v>
                </c:pt>
                <c:pt idx="1364">
                  <c:v>41082</c:v>
                </c:pt>
                <c:pt idx="1365">
                  <c:v>41081</c:v>
                </c:pt>
                <c:pt idx="1366">
                  <c:v>41080</c:v>
                </c:pt>
                <c:pt idx="1367">
                  <c:v>41079</c:v>
                </c:pt>
                <c:pt idx="1368">
                  <c:v>41075</c:v>
                </c:pt>
                <c:pt idx="1369">
                  <c:v>41074</c:v>
                </c:pt>
                <c:pt idx="1370">
                  <c:v>41073</c:v>
                </c:pt>
                <c:pt idx="1371">
                  <c:v>41072</c:v>
                </c:pt>
                <c:pt idx="1372">
                  <c:v>41068</c:v>
                </c:pt>
                <c:pt idx="1373">
                  <c:v>41067</c:v>
                </c:pt>
                <c:pt idx="1374">
                  <c:v>41066</c:v>
                </c:pt>
                <c:pt idx="1375">
                  <c:v>41065</c:v>
                </c:pt>
                <c:pt idx="1376">
                  <c:v>41064</c:v>
                </c:pt>
                <c:pt idx="1377">
                  <c:v>41061</c:v>
                </c:pt>
                <c:pt idx="1378">
                  <c:v>41060</c:v>
                </c:pt>
                <c:pt idx="1379">
                  <c:v>41059</c:v>
                </c:pt>
                <c:pt idx="1380">
                  <c:v>41058</c:v>
                </c:pt>
                <c:pt idx="1381">
                  <c:v>41057</c:v>
                </c:pt>
                <c:pt idx="1382">
                  <c:v>41054</c:v>
                </c:pt>
                <c:pt idx="1383">
                  <c:v>41053</c:v>
                </c:pt>
                <c:pt idx="1384">
                  <c:v>41052</c:v>
                </c:pt>
                <c:pt idx="1385">
                  <c:v>41051</c:v>
                </c:pt>
                <c:pt idx="1386">
                  <c:v>41047</c:v>
                </c:pt>
                <c:pt idx="1387">
                  <c:v>41046</c:v>
                </c:pt>
                <c:pt idx="1388">
                  <c:v>41045</c:v>
                </c:pt>
                <c:pt idx="1389">
                  <c:v>41044</c:v>
                </c:pt>
                <c:pt idx="1390">
                  <c:v>41043</c:v>
                </c:pt>
                <c:pt idx="1391">
                  <c:v>41040</c:v>
                </c:pt>
                <c:pt idx="1392">
                  <c:v>41039</c:v>
                </c:pt>
                <c:pt idx="1393">
                  <c:v>41038</c:v>
                </c:pt>
                <c:pt idx="1394">
                  <c:v>41037</c:v>
                </c:pt>
                <c:pt idx="1395">
                  <c:v>41036</c:v>
                </c:pt>
                <c:pt idx="1396">
                  <c:v>41033</c:v>
                </c:pt>
                <c:pt idx="1397">
                  <c:v>41032</c:v>
                </c:pt>
                <c:pt idx="1398">
                  <c:v>41031</c:v>
                </c:pt>
                <c:pt idx="1399">
                  <c:v>41029</c:v>
                </c:pt>
                <c:pt idx="1400">
                  <c:v>41026</c:v>
                </c:pt>
                <c:pt idx="1401">
                  <c:v>41025</c:v>
                </c:pt>
                <c:pt idx="1402">
                  <c:v>41024</c:v>
                </c:pt>
                <c:pt idx="1403">
                  <c:v>41023</c:v>
                </c:pt>
                <c:pt idx="1404">
                  <c:v>41022</c:v>
                </c:pt>
                <c:pt idx="1405">
                  <c:v>41019</c:v>
                </c:pt>
                <c:pt idx="1406">
                  <c:v>41018</c:v>
                </c:pt>
                <c:pt idx="1407">
                  <c:v>41017</c:v>
                </c:pt>
                <c:pt idx="1408">
                  <c:v>41016</c:v>
                </c:pt>
                <c:pt idx="1409">
                  <c:v>41015</c:v>
                </c:pt>
                <c:pt idx="1410">
                  <c:v>41012</c:v>
                </c:pt>
                <c:pt idx="1411">
                  <c:v>41011</c:v>
                </c:pt>
                <c:pt idx="1412">
                  <c:v>41010</c:v>
                </c:pt>
                <c:pt idx="1413">
                  <c:v>41009</c:v>
                </c:pt>
                <c:pt idx="1414">
                  <c:v>41008</c:v>
                </c:pt>
                <c:pt idx="1415">
                  <c:v>41003</c:v>
                </c:pt>
                <c:pt idx="1416">
                  <c:v>41002</c:v>
                </c:pt>
                <c:pt idx="1417">
                  <c:v>41001</c:v>
                </c:pt>
                <c:pt idx="1418">
                  <c:v>40998</c:v>
                </c:pt>
                <c:pt idx="1419">
                  <c:v>40997</c:v>
                </c:pt>
                <c:pt idx="1420">
                  <c:v>40996</c:v>
                </c:pt>
                <c:pt idx="1421">
                  <c:v>40995</c:v>
                </c:pt>
                <c:pt idx="1422">
                  <c:v>40994</c:v>
                </c:pt>
                <c:pt idx="1423">
                  <c:v>40991</c:v>
                </c:pt>
                <c:pt idx="1424">
                  <c:v>40990</c:v>
                </c:pt>
                <c:pt idx="1425">
                  <c:v>40989</c:v>
                </c:pt>
                <c:pt idx="1426">
                  <c:v>40988</c:v>
                </c:pt>
                <c:pt idx="1427">
                  <c:v>40984</c:v>
                </c:pt>
                <c:pt idx="1428">
                  <c:v>40983</c:v>
                </c:pt>
                <c:pt idx="1429">
                  <c:v>40982</c:v>
                </c:pt>
                <c:pt idx="1430">
                  <c:v>40981</c:v>
                </c:pt>
                <c:pt idx="1431">
                  <c:v>40980</c:v>
                </c:pt>
                <c:pt idx="1432">
                  <c:v>40977</c:v>
                </c:pt>
                <c:pt idx="1433">
                  <c:v>40976</c:v>
                </c:pt>
                <c:pt idx="1434">
                  <c:v>40975</c:v>
                </c:pt>
                <c:pt idx="1435">
                  <c:v>40974</c:v>
                </c:pt>
                <c:pt idx="1436">
                  <c:v>40973</c:v>
                </c:pt>
                <c:pt idx="1437">
                  <c:v>40970</c:v>
                </c:pt>
                <c:pt idx="1438">
                  <c:v>40969</c:v>
                </c:pt>
                <c:pt idx="1439">
                  <c:v>40968</c:v>
                </c:pt>
                <c:pt idx="1440">
                  <c:v>40967</c:v>
                </c:pt>
                <c:pt idx="1441">
                  <c:v>40966</c:v>
                </c:pt>
                <c:pt idx="1442">
                  <c:v>40963</c:v>
                </c:pt>
                <c:pt idx="1443">
                  <c:v>40962</c:v>
                </c:pt>
                <c:pt idx="1444">
                  <c:v>40961</c:v>
                </c:pt>
                <c:pt idx="1445">
                  <c:v>40960</c:v>
                </c:pt>
                <c:pt idx="1446">
                  <c:v>40959</c:v>
                </c:pt>
                <c:pt idx="1447">
                  <c:v>40956</c:v>
                </c:pt>
                <c:pt idx="1448">
                  <c:v>40955</c:v>
                </c:pt>
                <c:pt idx="1449">
                  <c:v>40954</c:v>
                </c:pt>
                <c:pt idx="1450">
                  <c:v>40953</c:v>
                </c:pt>
                <c:pt idx="1451">
                  <c:v>40952</c:v>
                </c:pt>
                <c:pt idx="1452">
                  <c:v>40949</c:v>
                </c:pt>
                <c:pt idx="1453">
                  <c:v>40948</c:v>
                </c:pt>
                <c:pt idx="1454">
                  <c:v>40947</c:v>
                </c:pt>
                <c:pt idx="1455">
                  <c:v>40946</c:v>
                </c:pt>
                <c:pt idx="1456">
                  <c:v>40945</c:v>
                </c:pt>
                <c:pt idx="1457">
                  <c:v>40942</c:v>
                </c:pt>
                <c:pt idx="1458">
                  <c:v>40941</c:v>
                </c:pt>
                <c:pt idx="1459">
                  <c:v>40940</c:v>
                </c:pt>
                <c:pt idx="1460">
                  <c:v>40939</c:v>
                </c:pt>
                <c:pt idx="1461">
                  <c:v>40938</c:v>
                </c:pt>
                <c:pt idx="1462">
                  <c:v>40935</c:v>
                </c:pt>
                <c:pt idx="1463">
                  <c:v>40934</c:v>
                </c:pt>
                <c:pt idx="1464">
                  <c:v>40933</c:v>
                </c:pt>
                <c:pt idx="1465">
                  <c:v>40932</c:v>
                </c:pt>
                <c:pt idx="1466">
                  <c:v>40931</c:v>
                </c:pt>
                <c:pt idx="1467">
                  <c:v>40928</c:v>
                </c:pt>
                <c:pt idx="1468">
                  <c:v>40927</c:v>
                </c:pt>
                <c:pt idx="1469">
                  <c:v>40926</c:v>
                </c:pt>
                <c:pt idx="1470">
                  <c:v>40925</c:v>
                </c:pt>
                <c:pt idx="1471">
                  <c:v>40924</c:v>
                </c:pt>
                <c:pt idx="1472">
                  <c:v>40921</c:v>
                </c:pt>
                <c:pt idx="1473">
                  <c:v>40920</c:v>
                </c:pt>
                <c:pt idx="1474">
                  <c:v>40919</c:v>
                </c:pt>
                <c:pt idx="1475">
                  <c:v>40918</c:v>
                </c:pt>
                <c:pt idx="1476">
                  <c:v>40914</c:v>
                </c:pt>
                <c:pt idx="1477">
                  <c:v>40913</c:v>
                </c:pt>
                <c:pt idx="1478">
                  <c:v>40912</c:v>
                </c:pt>
                <c:pt idx="1479">
                  <c:v>40911</c:v>
                </c:pt>
                <c:pt idx="1480">
                  <c:v>40910</c:v>
                </c:pt>
                <c:pt idx="1481">
                  <c:v>40906</c:v>
                </c:pt>
                <c:pt idx="1482">
                  <c:v>40905</c:v>
                </c:pt>
                <c:pt idx="1483">
                  <c:v>40904</c:v>
                </c:pt>
                <c:pt idx="1484">
                  <c:v>40903</c:v>
                </c:pt>
                <c:pt idx="1485">
                  <c:v>40900</c:v>
                </c:pt>
                <c:pt idx="1486">
                  <c:v>40899</c:v>
                </c:pt>
                <c:pt idx="1487">
                  <c:v>40898</c:v>
                </c:pt>
                <c:pt idx="1488">
                  <c:v>40897</c:v>
                </c:pt>
                <c:pt idx="1489">
                  <c:v>40896</c:v>
                </c:pt>
                <c:pt idx="1490">
                  <c:v>40893</c:v>
                </c:pt>
                <c:pt idx="1491">
                  <c:v>40892</c:v>
                </c:pt>
                <c:pt idx="1492">
                  <c:v>40891</c:v>
                </c:pt>
                <c:pt idx="1493">
                  <c:v>40890</c:v>
                </c:pt>
                <c:pt idx="1494">
                  <c:v>40889</c:v>
                </c:pt>
                <c:pt idx="1495">
                  <c:v>40886</c:v>
                </c:pt>
                <c:pt idx="1496">
                  <c:v>40884</c:v>
                </c:pt>
                <c:pt idx="1497">
                  <c:v>40883</c:v>
                </c:pt>
                <c:pt idx="1498">
                  <c:v>40882</c:v>
                </c:pt>
                <c:pt idx="1499">
                  <c:v>40879</c:v>
                </c:pt>
                <c:pt idx="1500">
                  <c:v>40878</c:v>
                </c:pt>
                <c:pt idx="1501">
                  <c:v>40877</c:v>
                </c:pt>
                <c:pt idx="1502">
                  <c:v>40876</c:v>
                </c:pt>
                <c:pt idx="1503">
                  <c:v>40875</c:v>
                </c:pt>
                <c:pt idx="1504">
                  <c:v>40872</c:v>
                </c:pt>
                <c:pt idx="1505">
                  <c:v>40871</c:v>
                </c:pt>
                <c:pt idx="1506">
                  <c:v>40870</c:v>
                </c:pt>
                <c:pt idx="1507">
                  <c:v>40869</c:v>
                </c:pt>
                <c:pt idx="1508">
                  <c:v>40868</c:v>
                </c:pt>
                <c:pt idx="1509">
                  <c:v>40865</c:v>
                </c:pt>
                <c:pt idx="1510">
                  <c:v>40864</c:v>
                </c:pt>
                <c:pt idx="1511">
                  <c:v>40863</c:v>
                </c:pt>
                <c:pt idx="1512">
                  <c:v>40862</c:v>
                </c:pt>
                <c:pt idx="1513">
                  <c:v>40858</c:v>
                </c:pt>
                <c:pt idx="1514">
                  <c:v>40857</c:v>
                </c:pt>
                <c:pt idx="1515">
                  <c:v>40856</c:v>
                </c:pt>
                <c:pt idx="1516">
                  <c:v>40855</c:v>
                </c:pt>
                <c:pt idx="1517">
                  <c:v>40851</c:v>
                </c:pt>
                <c:pt idx="1518">
                  <c:v>40850</c:v>
                </c:pt>
                <c:pt idx="1519">
                  <c:v>40849</c:v>
                </c:pt>
                <c:pt idx="1520">
                  <c:v>40848</c:v>
                </c:pt>
                <c:pt idx="1521">
                  <c:v>40847</c:v>
                </c:pt>
                <c:pt idx="1522">
                  <c:v>40844</c:v>
                </c:pt>
                <c:pt idx="1523">
                  <c:v>40843</c:v>
                </c:pt>
                <c:pt idx="1524">
                  <c:v>40842</c:v>
                </c:pt>
                <c:pt idx="1525">
                  <c:v>40841</c:v>
                </c:pt>
                <c:pt idx="1526">
                  <c:v>40840</c:v>
                </c:pt>
                <c:pt idx="1527">
                  <c:v>40837</c:v>
                </c:pt>
                <c:pt idx="1528">
                  <c:v>40836</c:v>
                </c:pt>
                <c:pt idx="1529">
                  <c:v>40835</c:v>
                </c:pt>
                <c:pt idx="1530">
                  <c:v>40834</c:v>
                </c:pt>
                <c:pt idx="1531">
                  <c:v>40830</c:v>
                </c:pt>
                <c:pt idx="1532">
                  <c:v>40829</c:v>
                </c:pt>
                <c:pt idx="1533">
                  <c:v>40828</c:v>
                </c:pt>
                <c:pt idx="1534">
                  <c:v>40827</c:v>
                </c:pt>
                <c:pt idx="1535">
                  <c:v>40826</c:v>
                </c:pt>
                <c:pt idx="1536">
                  <c:v>40823</c:v>
                </c:pt>
                <c:pt idx="1537">
                  <c:v>40822</c:v>
                </c:pt>
                <c:pt idx="1538">
                  <c:v>40821</c:v>
                </c:pt>
                <c:pt idx="1539">
                  <c:v>40820</c:v>
                </c:pt>
                <c:pt idx="1540">
                  <c:v>40819</c:v>
                </c:pt>
                <c:pt idx="1541">
                  <c:v>40816</c:v>
                </c:pt>
                <c:pt idx="1542">
                  <c:v>40815</c:v>
                </c:pt>
                <c:pt idx="1543">
                  <c:v>40814</c:v>
                </c:pt>
                <c:pt idx="1544">
                  <c:v>40813</c:v>
                </c:pt>
                <c:pt idx="1545">
                  <c:v>40812</c:v>
                </c:pt>
                <c:pt idx="1546">
                  <c:v>40809</c:v>
                </c:pt>
                <c:pt idx="1547">
                  <c:v>40808</c:v>
                </c:pt>
                <c:pt idx="1548">
                  <c:v>40807</c:v>
                </c:pt>
                <c:pt idx="1549">
                  <c:v>40806</c:v>
                </c:pt>
                <c:pt idx="1550">
                  <c:v>40805</c:v>
                </c:pt>
                <c:pt idx="1551">
                  <c:v>40802</c:v>
                </c:pt>
                <c:pt idx="1552">
                  <c:v>40801</c:v>
                </c:pt>
                <c:pt idx="1553">
                  <c:v>40800</c:v>
                </c:pt>
                <c:pt idx="1554">
                  <c:v>40799</c:v>
                </c:pt>
                <c:pt idx="1555">
                  <c:v>40798</c:v>
                </c:pt>
                <c:pt idx="1556">
                  <c:v>40795</c:v>
                </c:pt>
                <c:pt idx="1557">
                  <c:v>40794</c:v>
                </c:pt>
                <c:pt idx="1558">
                  <c:v>40793</c:v>
                </c:pt>
                <c:pt idx="1559">
                  <c:v>40792</c:v>
                </c:pt>
                <c:pt idx="1560">
                  <c:v>40791</c:v>
                </c:pt>
                <c:pt idx="1561">
                  <c:v>40788</c:v>
                </c:pt>
                <c:pt idx="1562">
                  <c:v>40787</c:v>
                </c:pt>
                <c:pt idx="1563">
                  <c:v>40786</c:v>
                </c:pt>
                <c:pt idx="1564">
                  <c:v>40785</c:v>
                </c:pt>
                <c:pt idx="1565">
                  <c:v>40784</c:v>
                </c:pt>
                <c:pt idx="1566">
                  <c:v>40781</c:v>
                </c:pt>
                <c:pt idx="1567">
                  <c:v>40780</c:v>
                </c:pt>
                <c:pt idx="1568">
                  <c:v>40779</c:v>
                </c:pt>
                <c:pt idx="1569">
                  <c:v>40778</c:v>
                </c:pt>
                <c:pt idx="1570">
                  <c:v>40777</c:v>
                </c:pt>
                <c:pt idx="1571">
                  <c:v>40774</c:v>
                </c:pt>
                <c:pt idx="1572">
                  <c:v>40773</c:v>
                </c:pt>
                <c:pt idx="1573">
                  <c:v>40772</c:v>
                </c:pt>
                <c:pt idx="1574">
                  <c:v>40771</c:v>
                </c:pt>
                <c:pt idx="1575">
                  <c:v>40767</c:v>
                </c:pt>
                <c:pt idx="1576">
                  <c:v>40766</c:v>
                </c:pt>
                <c:pt idx="1577">
                  <c:v>40765</c:v>
                </c:pt>
                <c:pt idx="1578">
                  <c:v>40764</c:v>
                </c:pt>
                <c:pt idx="1579">
                  <c:v>40763</c:v>
                </c:pt>
                <c:pt idx="1580">
                  <c:v>40760</c:v>
                </c:pt>
                <c:pt idx="1581">
                  <c:v>40759</c:v>
                </c:pt>
                <c:pt idx="1582">
                  <c:v>40758</c:v>
                </c:pt>
                <c:pt idx="1583">
                  <c:v>40757</c:v>
                </c:pt>
                <c:pt idx="1584">
                  <c:v>40756</c:v>
                </c:pt>
                <c:pt idx="1585">
                  <c:v>40753</c:v>
                </c:pt>
                <c:pt idx="1586">
                  <c:v>40752</c:v>
                </c:pt>
                <c:pt idx="1587">
                  <c:v>40751</c:v>
                </c:pt>
                <c:pt idx="1588">
                  <c:v>40750</c:v>
                </c:pt>
                <c:pt idx="1589">
                  <c:v>40749</c:v>
                </c:pt>
                <c:pt idx="1590">
                  <c:v>40746</c:v>
                </c:pt>
                <c:pt idx="1591">
                  <c:v>40745</c:v>
                </c:pt>
                <c:pt idx="1592">
                  <c:v>40743</c:v>
                </c:pt>
                <c:pt idx="1593">
                  <c:v>40742</c:v>
                </c:pt>
                <c:pt idx="1594">
                  <c:v>40739</c:v>
                </c:pt>
                <c:pt idx="1595">
                  <c:v>40738</c:v>
                </c:pt>
                <c:pt idx="1596">
                  <c:v>40737</c:v>
                </c:pt>
                <c:pt idx="1597">
                  <c:v>40736</c:v>
                </c:pt>
                <c:pt idx="1598">
                  <c:v>40735</c:v>
                </c:pt>
                <c:pt idx="1599">
                  <c:v>40732</c:v>
                </c:pt>
                <c:pt idx="1600">
                  <c:v>40731</c:v>
                </c:pt>
                <c:pt idx="1601">
                  <c:v>40730</c:v>
                </c:pt>
                <c:pt idx="1602">
                  <c:v>40729</c:v>
                </c:pt>
                <c:pt idx="1603">
                  <c:v>40725</c:v>
                </c:pt>
                <c:pt idx="1604">
                  <c:v>40724</c:v>
                </c:pt>
                <c:pt idx="1605">
                  <c:v>40723</c:v>
                </c:pt>
                <c:pt idx="1606">
                  <c:v>40722</c:v>
                </c:pt>
                <c:pt idx="1607">
                  <c:v>40718</c:v>
                </c:pt>
                <c:pt idx="1608">
                  <c:v>40717</c:v>
                </c:pt>
                <c:pt idx="1609">
                  <c:v>40716</c:v>
                </c:pt>
                <c:pt idx="1610">
                  <c:v>40715</c:v>
                </c:pt>
                <c:pt idx="1611">
                  <c:v>40714</c:v>
                </c:pt>
                <c:pt idx="1612">
                  <c:v>40711</c:v>
                </c:pt>
                <c:pt idx="1613">
                  <c:v>40710</c:v>
                </c:pt>
                <c:pt idx="1614">
                  <c:v>40709</c:v>
                </c:pt>
                <c:pt idx="1615">
                  <c:v>40708</c:v>
                </c:pt>
                <c:pt idx="1616">
                  <c:v>40707</c:v>
                </c:pt>
                <c:pt idx="1617">
                  <c:v>40704</c:v>
                </c:pt>
                <c:pt idx="1618">
                  <c:v>40703</c:v>
                </c:pt>
                <c:pt idx="1619">
                  <c:v>40702</c:v>
                </c:pt>
                <c:pt idx="1620">
                  <c:v>40701</c:v>
                </c:pt>
                <c:pt idx="1621">
                  <c:v>40697</c:v>
                </c:pt>
                <c:pt idx="1622">
                  <c:v>40696</c:v>
                </c:pt>
                <c:pt idx="1623">
                  <c:v>40695</c:v>
                </c:pt>
                <c:pt idx="1624">
                  <c:v>40694</c:v>
                </c:pt>
                <c:pt idx="1625">
                  <c:v>40693</c:v>
                </c:pt>
                <c:pt idx="1626">
                  <c:v>40690</c:v>
                </c:pt>
                <c:pt idx="1627">
                  <c:v>40689</c:v>
                </c:pt>
                <c:pt idx="1628">
                  <c:v>40688</c:v>
                </c:pt>
                <c:pt idx="1629">
                  <c:v>40687</c:v>
                </c:pt>
                <c:pt idx="1630">
                  <c:v>40686</c:v>
                </c:pt>
                <c:pt idx="1631">
                  <c:v>40683</c:v>
                </c:pt>
                <c:pt idx="1632">
                  <c:v>40682</c:v>
                </c:pt>
                <c:pt idx="1633">
                  <c:v>40681</c:v>
                </c:pt>
                <c:pt idx="1634">
                  <c:v>40680</c:v>
                </c:pt>
                <c:pt idx="1635">
                  <c:v>40679</c:v>
                </c:pt>
                <c:pt idx="1636">
                  <c:v>40676</c:v>
                </c:pt>
                <c:pt idx="1637">
                  <c:v>40675</c:v>
                </c:pt>
                <c:pt idx="1638">
                  <c:v>40674</c:v>
                </c:pt>
                <c:pt idx="1639">
                  <c:v>40673</c:v>
                </c:pt>
                <c:pt idx="1640">
                  <c:v>40672</c:v>
                </c:pt>
                <c:pt idx="1641">
                  <c:v>40669</c:v>
                </c:pt>
                <c:pt idx="1642">
                  <c:v>40668</c:v>
                </c:pt>
                <c:pt idx="1643">
                  <c:v>40667</c:v>
                </c:pt>
                <c:pt idx="1644">
                  <c:v>40666</c:v>
                </c:pt>
                <c:pt idx="1645">
                  <c:v>40665</c:v>
                </c:pt>
                <c:pt idx="1646">
                  <c:v>40662</c:v>
                </c:pt>
                <c:pt idx="1647">
                  <c:v>40661</c:v>
                </c:pt>
                <c:pt idx="1648">
                  <c:v>40660</c:v>
                </c:pt>
                <c:pt idx="1649">
                  <c:v>40659</c:v>
                </c:pt>
                <c:pt idx="1650">
                  <c:v>40658</c:v>
                </c:pt>
                <c:pt idx="1651">
                  <c:v>40653</c:v>
                </c:pt>
                <c:pt idx="1652">
                  <c:v>40652</c:v>
                </c:pt>
                <c:pt idx="1653">
                  <c:v>40651</c:v>
                </c:pt>
                <c:pt idx="1654">
                  <c:v>40648</c:v>
                </c:pt>
                <c:pt idx="1655">
                  <c:v>40647</c:v>
                </c:pt>
                <c:pt idx="1656">
                  <c:v>40646</c:v>
                </c:pt>
                <c:pt idx="1657">
                  <c:v>40645</c:v>
                </c:pt>
                <c:pt idx="1658">
                  <c:v>40644</c:v>
                </c:pt>
                <c:pt idx="1659">
                  <c:v>40641</c:v>
                </c:pt>
                <c:pt idx="1660">
                  <c:v>40640</c:v>
                </c:pt>
                <c:pt idx="1661">
                  <c:v>40639</c:v>
                </c:pt>
                <c:pt idx="1662">
                  <c:v>40638</c:v>
                </c:pt>
                <c:pt idx="1663">
                  <c:v>40637</c:v>
                </c:pt>
                <c:pt idx="1664">
                  <c:v>40634</c:v>
                </c:pt>
                <c:pt idx="1665">
                  <c:v>40633</c:v>
                </c:pt>
                <c:pt idx="1666">
                  <c:v>40632</c:v>
                </c:pt>
                <c:pt idx="1667">
                  <c:v>40631</c:v>
                </c:pt>
                <c:pt idx="1668">
                  <c:v>40630</c:v>
                </c:pt>
                <c:pt idx="1669">
                  <c:v>40627</c:v>
                </c:pt>
                <c:pt idx="1670">
                  <c:v>40626</c:v>
                </c:pt>
                <c:pt idx="1671">
                  <c:v>40625</c:v>
                </c:pt>
                <c:pt idx="1672">
                  <c:v>40624</c:v>
                </c:pt>
                <c:pt idx="1673">
                  <c:v>40620</c:v>
                </c:pt>
                <c:pt idx="1674">
                  <c:v>40619</c:v>
                </c:pt>
                <c:pt idx="1675">
                  <c:v>40618</c:v>
                </c:pt>
                <c:pt idx="1676">
                  <c:v>40617</c:v>
                </c:pt>
                <c:pt idx="1677">
                  <c:v>40616</c:v>
                </c:pt>
                <c:pt idx="1678">
                  <c:v>40613</c:v>
                </c:pt>
                <c:pt idx="1679">
                  <c:v>40612</c:v>
                </c:pt>
                <c:pt idx="1680">
                  <c:v>40611</c:v>
                </c:pt>
                <c:pt idx="1681">
                  <c:v>40610</c:v>
                </c:pt>
                <c:pt idx="1682">
                  <c:v>40609</c:v>
                </c:pt>
                <c:pt idx="1683">
                  <c:v>40606</c:v>
                </c:pt>
                <c:pt idx="1684">
                  <c:v>40605</c:v>
                </c:pt>
                <c:pt idx="1685">
                  <c:v>40604</c:v>
                </c:pt>
                <c:pt idx="1686">
                  <c:v>40603</c:v>
                </c:pt>
                <c:pt idx="1687">
                  <c:v>40602</c:v>
                </c:pt>
                <c:pt idx="1688">
                  <c:v>40599</c:v>
                </c:pt>
                <c:pt idx="1689">
                  <c:v>40598</c:v>
                </c:pt>
                <c:pt idx="1690">
                  <c:v>40597</c:v>
                </c:pt>
                <c:pt idx="1691">
                  <c:v>40596</c:v>
                </c:pt>
                <c:pt idx="1692">
                  <c:v>40595</c:v>
                </c:pt>
                <c:pt idx="1693">
                  <c:v>40592</c:v>
                </c:pt>
                <c:pt idx="1694">
                  <c:v>40591</c:v>
                </c:pt>
                <c:pt idx="1695">
                  <c:v>40590</c:v>
                </c:pt>
                <c:pt idx="1696">
                  <c:v>40589</c:v>
                </c:pt>
                <c:pt idx="1697">
                  <c:v>40588</c:v>
                </c:pt>
                <c:pt idx="1698">
                  <c:v>40585</c:v>
                </c:pt>
                <c:pt idx="1699">
                  <c:v>40584</c:v>
                </c:pt>
                <c:pt idx="1700">
                  <c:v>40583</c:v>
                </c:pt>
                <c:pt idx="1701">
                  <c:v>40582</c:v>
                </c:pt>
                <c:pt idx="1702">
                  <c:v>40581</c:v>
                </c:pt>
                <c:pt idx="1703">
                  <c:v>40578</c:v>
                </c:pt>
                <c:pt idx="1704">
                  <c:v>40577</c:v>
                </c:pt>
                <c:pt idx="1705">
                  <c:v>40576</c:v>
                </c:pt>
                <c:pt idx="1706">
                  <c:v>40575</c:v>
                </c:pt>
                <c:pt idx="1707">
                  <c:v>40574</c:v>
                </c:pt>
                <c:pt idx="1708">
                  <c:v>40571</c:v>
                </c:pt>
                <c:pt idx="1709">
                  <c:v>40570</c:v>
                </c:pt>
                <c:pt idx="1710">
                  <c:v>40569</c:v>
                </c:pt>
                <c:pt idx="1711">
                  <c:v>40568</c:v>
                </c:pt>
                <c:pt idx="1712">
                  <c:v>40567</c:v>
                </c:pt>
                <c:pt idx="1713">
                  <c:v>40564</c:v>
                </c:pt>
                <c:pt idx="1714">
                  <c:v>40563</c:v>
                </c:pt>
                <c:pt idx="1715">
                  <c:v>40562</c:v>
                </c:pt>
                <c:pt idx="1716">
                  <c:v>40561</c:v>
                </c:pt>
                <c:pt idx="1717">
                  <c:v>40560</c:v>
                </c:pt>
                <c:pt idx="1718">
                  <c:v>40557</c:v>
                </c:pt>
                <c:pt idx="1719">
                  <c:v>40556</c:v>
                </c:pt>
                <c:pt idx="1720">
                  <c:v>40555</c:v>
                </c:pt>
                <c:pt idx="1721">
                  <c:v>40554</c:v>
                </c:pt>
                <c:pt idx="1722">
                  <c:v>40550</c:v>
                </c:pt>
                <c:pt idx="1723">
                  <c:v>40549</c:v>
                </c:pt>
                <c:pt idx="1724">
                  <c:v>40548</c:v>
                </c:pt>
                <c:pt idx="1725">
                  <c:v>40547</c:v>
                </c:pt>
                <c:pt idx="1726">
                  <c:v>40546</c:v>
                </c:pt>
                <c:pt idx="1727">
                  <c:v>40542</c:v>
                </c:pt>
                <c:pt idx="1728">
                  <c:v>40541</c:v>
                </c:pt>
                <c:pt idx="1729">
                  <c:v>40540</c:v>
                </c:pt>
                <c:pt idx="1730">
                  <c:v>40539</c:v>
                </c:pt>
                <c:pt idx="1731">
                  <c:v>40536</c:v>
                </c:pt>
                <c:pt idx="1732">
                  <c:v>40535</c:v>
                </c:pt>
                <c:pt idx="1733">
                  <c:v>40534</c:v>
                </c:pt>
                <c:pt idx="1734">
                  <c:v>40533</c:v>
                </c:pt>
                <c:pt idx="1735">
                  <c:v>40532</c:v>
                </c:pt>
                <c:pt idx="1736">
                  <c:v>40529</c:v>
                </c:pt>
                <c:pt idx="1737">
                  <c:v>40528</c:v>
                </c:pt>
                <c:pt idx="1738">
                  <c:v>40527</c:v>
                </c:pt>
                <c:pt idx="1739">
                  <c:v>40526</c:v>
                </c:pt>
                <c:pt idx="1740">
                  <c:v>40525</c:v>
                </c:pt>
                <c:pt idx="1741">
                  <c:v>40522</c:v>
                </c:pt>
                <c:pt idx="1742">
                  <c:v>40521</c:v>
                </c:pt>
                <c:pt idx="1743">
                  <c:v>40519</c:v>
                </c:pt>
                <c:pt idx="1744">
                  <c:v>40518</c:v>
                </c:pt>
                <c:pt idx="1745">
                  <c:v>40515</c:v>
                </c:pt>
                <c:pt idx="1746">
                  <c:v>40514</c:v>
                </c:pt>
                <c:pt idx="1747">
                  <c:v>40513</c:v>
                </c:pt>
                <c:pt idx="1748">
                  <c:v>40512</c:v>
                </c:pt>
                <c:pt idx="1749">
                  <c:v>40511</c:v>
                </c:pt>
                <c:pt idx="1750">
                  <c:v>40508</c:v>
                </c:pt>
                <c:pt idx="1751">
                  <c:v>40507</c:v>
                </c:pt>
                <c:pt idx="1752">
                  <c:v>40506</c:v>
                </c:pt>
                <c:pt idx="1753">
                  <c:v>40505</c:v>
                </c:pt>
                <c:pt idx="1754">
                  <c:v>40504</c:v>
                </c:pt>
                <c:pt idx="1755">
                  <c:v>40501</c:v>
                </c:pt>
                <c:pt idx="1756">
                  <c:v>40500</c:v>
                </c:pt>
                <c:pt idx="1757">
                  <c:v>40499</c:v>
                </c:pt>
                <c:pt idx="1758">
                  <c:v>40498</c:v>
                </c:pt>
                <c:pt idx="1759">
                  <c:v>40494</c:v>
                </c:pt>
                <c:pt idx="1760">
                  <c:v>40493</c:v>
                </c:pt>
                <c:pt idx="1761">
                  <c:v>40492</c:v>
                </c:pt>
                <c:pt idx="1762">
                  <c:v>40491</c:v>
                </c:pt>
                <c:pt idx="1763">
                  <c:v>40490</c:v>
                </c:pt>
                <c:pt idx="1764">
                  <c:v>40487</c:v>
                </c:pt>
                <c:pt idx="1765">
                  <c:v>40486</c:v>
                </c:pt>
                <c:pt idx="1766">
                  <c:v>40485</c:v>
                </c:pt>
                <c:pt idx="1767">
                  <c:v>40484</c:v>
                </c:pt>
                <c:pt idx="1768">
                  <c:v>40480</c:v>
                </c:pt>
                <c:pt idx="1769">
                  <c:v>40479</c:v>
                </c:pt>
                <c:pt idx="1770">
                  <c:v>40478</c:v>
                </c:pt>
                <c:pt idx="1771">
                  <c:v>40477</c:v>
                </c:pt>
                <c:pt idx="1772">
                  <c:v>40476</c:v>
                </c:pt>
                <c:pt idx="1773">
                  <c:v>40473</c:v>
                </c:pt>
                <c:pt idx="1774">
                  <c:v>40472</c:v>
                </c:pt>
                <c:pt idx="1775">
                  <c:v>40471</c:v>
                </c:pt>
                <c:pt idx="1776">
                  <c:v>40470</c:v>
                </c:pt>
                <c:pt idx="1777">
                  <c:v>40466</c:v>
                </c:pt>
                <c:pt idx="1778">
                  <c:v>40465</c:v>
                </c:pt>
                <c:pt idx="1779">
                  <c:v>40464</c:v>
                </c:pt>
                <c:pt idx="1780">
                  <c:v>40463</c:v>
                </c:pt>
                <c:pt idx="1781">
                  <c:v>40462</c:v>
                </c:pt>
                <c:pt idx="1782">
                  <c:v>40459</c:v>
                </c:pt>
                <c:pt idx="1783">
                  <c:v>40458</c:v>
                </c:pt>
                <c:pt idx="1784">
                  <c:v>40457</c:v>
                </c:pt>
                <c:pt idx="1785">
                  <c:v>40456</c:v>
                </c:pt>
                <c:pt idx="1786">
                  <c:v>40455</c:v>
                </c:pt>
                <c:pt idx="1787">
                  <c:v>40452</c:v>
                </c:pt>
                <c:pt idx="1788">
                  <c:v>40451</c:v>
                </c:pt>
                <c:pt idx="1789">
                  <c:v>40450</c:v>
                </c:pt>
                <c:pt idx="1790">
                  <c:v>40449</c:v>
                </c:pt>
                <c:pt idx="1791">
                  <c:v>40448</c:v>
                </c:pt>
                <c:pt idx="1792">
                  <c:v>40445</c:v>
                </c:pt>
                <c:pt idx="1793">
                  <c:v>40444</c:v>
                </c:pt>
                <c:pt idx="1794">
                  <c:v>40443</c:v>
                </c:pt>
                <c:pt idx="1795">
                  <c:v>40442</c:v>
                </c:pt>
                <c:pt idx="1796">
                  <c:v>40441</c:v>
                </c:pt>
                <c:pt idx="1797">
                  <c:v>40438</c:v>
                </c:pt>
                <c:pt idx="1798">
                  <c:v>40437</c:v>
                </c:pt>
                <c:pt idx="1799">
                  <c:v>40436</c:v>
                </c:pt>
                <c:pt idx="1800">
                  <c:v>40435</c:v>
                </c:pt>
                <c:pt idx="1801">
                  <c:v>40434</c:v>
                </c:pt>
                <c:pt idx="1802">
                  <c:v>40431</c:v>
                </c:pt>
                <c:pt idx="1803">
                  <c:v>40430</c:v>
                </c:pt>
                <c:pt idx="1804">
                  <c:v>40429</c:v>
                </c:pt>
                <c:pt idx="1805">
                  <c:v>40428</c:v>
                </c:pt>
                <c:pt idx="1806">
                  <c:v>40427</c:v>
                </c:pt>
                <c:pt idx="1807">
                  <c:v>40424</c:v>
                </c:pt>
                <c:pt idx="1808">
                  <c:v>40423</c:v>
                </c:pt>
                <c:pt idx="1809">
                  <c:v>40422</c:v>
                </c:pt>
                <c:pt idx="1810">
                  <c:v>40421</c:v>
                </c:pt>
                <c:pt idx="1811">
                  <c:v>40420</c:v>
                </c:pt>
                <c:pt idx="1812">
                  <c:v>40417</c:v>
                </c:pt>
                <c:pt idx="1813">
                  <c:v>40416</c:v>
                </c:pt>
                <c:pt idx="1814">
                  <c:v>40415</c:v>
                </c:pt>
                <c:pt idx="1815">
                  <c:v>40414</c:v>
                </c:pt>
                <c:pt idx="1816">
                  <c:v>40413</c:v>
                </c:pt>
                <c:pt idx="1817">
                  <c:v>40410</c:v>
                </c:pt>
                <c:pt idx="1818">
                  <c:v>40409</c:v>
                </c:pt>
                <c:pt idx="1819">
                  <c:v>40408</c:v>
                </c:pt>
                <c:pt idx="1820">
                  <c:v>40407</c:v>
                </c:pt>
                <c:pt idx="1821">
                  <c:v>40403</c:v>
                </c:pt>
                <c:pt idx="1822">
                  <c:v>40402</c:v>
                </c:pt>
                <c:pt idx="1823">
                  <c:v>40401</c:v>
                </c:pt>
                <c:pt idx="1824">
                  <c:v>40400</c:v>
                </c:pt>
                <c:pt idx="1825">
                  <c:v>40399</c:v>
                </c:pt>
                <c:pt idx="1826">
                  <c:v>40396</c:v>
                </c:pt>
                <c:pt idx="1827">
                  <c:v>40395</c:v>
                </c:pt>
                <c:pt idx="1828">
                  <c:v>40394</c:v>
                </c:pt>
                <c:pt idx="1829">
                  <c:v>40393</c:v>
                </c:pt>
                <c:pt idx="1830">
                  <c:v>40392</c:v>
                </c:pt>
                <c:pt idx="1831">
                  <c:v>40389</c:v>
                </c:pt>
                <c:pt idx="1832">
                  <c:v>40388</c:v>
                </c:pt>
                <c:pt idx="1833">
                  <c:v>40387</c:v>
                </c:pt>
                <c:pt idx="1834">
                  <c:v>40386</c:v>
                </c:pt>
                <c:pt idx="1835">
                  <c:v>40385</c:v>
                </c:pt>
                <c:pt idx="1836">
                  <c:v>40382</c:v>
                </c:pt>
                <c:pt idx="1837">
                  <c:v>40381</c:v>
                </c:pt>
                <c:pt idx="1838">
                  <c:v>40380</c:v>
                </c:pt>
                <c:pt idx="1839">
                  <c:v>40378</c:v>
                </c:pt>
                <c:pt idx="1840">
                  <c:v>40375</c:v>
                </c:pt>
                <c:pt idx="1841">
                  <c:v>40374</c:v>
                </c:pt>
                <c:pt idx="1842">
                  <c:v>40373</c:v>
                </c:pt>
                <c:pt idx="1843">
                  <c:v>40372</c:v>
                </c:pt>
                <c:pt idx="1844">
                  <c:v>40371</c:v>
                </c:pt>
                <c:pt idx="1845">
                  <c:v>40368</c:v>
                </c:pt>
                <c:pt idx="1846">
                  <c:v>40367</c:v>
                </c:pt>
                <c:pt idx="1847">
                  <c:v>40366</c:v>
                </c:pt>
                <c:pt idx="1848">
                  <c:v>40365</c:v>
                </c:pt>
                <c:pt idx="1849">
                  <c:v>40364</c:v>
                </c:pt>
                <c:pt idx="1850">
                  <c:v>40361</c:v>
                </c:pt>
                <c:pt idx="1851">
                  <c:v>40360</c:v>
                </c:pt>
                <c:pt idx="1852">
                  <c:v>40359</c:v>
                </c:pt>
                <c:pt idx="1853">
                  <c:v>40358</c:v>
                </c:pt>
                <c:pt idx="1854">
                  <c:v>40357</c:v>
                </c:pt>
                <c:pt idx="1855">
                  <c:v>40354</c:v>
                </c:pt>
                <c:pt idx="1856">
                  <c:v>40353</c:v>
                </c:pt>
                <c:pt idx="1857">
                  <c:v>40352</c:v>
                </c:pt>
                <c:pt idx="1858">
                  <c:v>40351</c:v>
                </c:pt>
                <c:pt idx="1859">
                  <c:v>40350</c:v>
                </c:pt>
                <c:pt idx="1860">
                  <c:v>40347</c:v>
                </c:pt>
                <c:pt idx="1861">
                  <c:v>40346</c:v>
                </c:pt>
                <c:pt idx="1862">
                  <c:v>40345</c:v>
                </c:pt>
                <c:pt idx="1863">
                  <c:v>40344</c:v>
                </c:pt>
                <c:pt idx="1864">
                  <c:v>40340</c:v>
                </c:pt>
                <c:pt idx="1865">
                  <c:v>40339</c:v>
                </c:pt>
                <c:pt idx="1866">
                  <c:v>40338</c:v>
                </c:pt>
                <c:pt idx="1867">
                  <c:v>40337</c:v>
                </c:pt>
                <c:pt idx="1868">
                  <c:v>40333</c:v>
                </c:pt>
                <c:pt idx="1869">
                  <c:v>40332</c:v>
                </c:pt>
                <c:pt idx="1870">
                  <c:v>40331</c:v>
                </c:pt>
                <c:pt idx="1871">
                  <c:v>40330</c:v>
                </c:pt>
                <c:pt idx="1872">
                  <c:v>40329</c:v>
                </c:pt>
                <c:pt idx="1873">
                  <c:v>40326</c:v>
                </c:pt>
                <c:pt idx="1874">
                  <c:v>40325</c:v>
                </c:pt>
                <c:pt idx="1875">
                  <c:v>40324</c:v>
                </c:pt>
                <c:pt idx="1876">
                  <c:v>40323</c:v>
                </c:pt>
                <c:pt idx="1877">
                  <c:v>40322</c:v>
                </c:pt>
                <c:pt idx="1878">
                  <c:v>40319</c:v>
                </c:pt>
                <c:pt idx="1879">
                  <c:v>40318</c:v>
                </c:pt>
                <c:pt idx="1880">
                  <c:v>40317</c:v>
                </c:pt>
                <c:pt idx="1881">
                  <c:v>40316</c:v>
                </c:pt>
                <c:pt idx="1882">
                  <c:v>40312</c:v>
                </c:pt>
                <c:pt idx="1883">
                  <c:v>40311</c:v>
                </c:pt>
                <c:pt idx="1884">
                  <c:v>40310</c:v>
                </c:pt>
                <c:pt idx="1885">
                  <c:v>40309</c:v>
                </c:pt>
                <c:pt idx="1886">
                  <c:v>40308</c:v>
                </c:pt>
                <c:pt idx="1887">
                  <c:v>40305</c:v>
                </c:pt>
                <c:pt idx="1888">
                  <c:v>40304</c:v>
                </c:pt>
                <c:pt idx="1889">
                  <c:v>40303</c:v>
                </c:pt>
                <c:pt idx="1890">
                  <c:v>40302</c:v>
                </c:pt>
                <c:pt idx="1891">
                  <c:v>40301</c:v>
                </c:pt>
                <c:pt idx="1892">
                  <c:v>40298</c:v>
                </c:pt>
                <c:pt idx="1893">
                  <c:v>40297</c:v>
                </c:pt>
                <c:pt idx="1894">
                  <c:v>40296</c:v>
                </c:pt>
                <c:pt idx="1895">
                  <c:v>40295</c:v>
                </c:pt>
                <c:pt idx="1896">
                  <c:v>40294</c:v>
                </c:pt>
                <c:pt idx="1897">
                  <c:v>40291</c:v>
                </c:pt>
                <c:pt idx="1898">
                  <c:v>40290</c:v>
                </c:pt>
                <c:pt idx="1899">
                  <c:v>40289</c:v>
                </c:pt>
                <c:pt idx="1900">
                  <c:v>40288</c:v>
                </c:pt>
                <c:pt idx="1901">
                  <c:v>40287</c:v>
                </c:pt>
                <c:pt idx="1902">
                  <c:v>40284</c:v>
                </c:pt>
                <c:pt idx="1903">
                  <c:v>40283</c:v>
                </c:pt>
                <c:pt idx="1904">
                  <c:v>40282</c:v>
                </c:pt>
                <c:pt idx="1905">
                  <c:v>40281</c:v>
                </c:pt>
                <c:pt idx="1906">
                  <c:v>40280</c:v>
                </c:pt>
                <c:pt idx="1907">
                  <c:v>40277</c:v>
                </c:pt>
                <c:pt idx="1908">
                  <c:v>40276</c:v>
                </c:pt>
                <c:pt idx="1909">
                  <c:v>40275</c:v>
                </c:pt>
                <c:pt idx="1910">
                  <c:v>40274</c:v>
                </c:pt>
                <c:pt idx="1911">
                  <c:v>40273</c:v>
                </c:pt>
                <c:pt idx="1912">
                  <c:v>40268</c:v>
                </c:pt>
                <c:pt idx="1913">
                  <c:v>40267</c:v>
                </c:pt>
                <c:pt idx="1914">
                  <c:v>40266</c:v>
                </c:pt>
                <c:pt idx="1915">
                  <c:v>40263</c:v>
                </c:pt>
                <c:pt idx="1916">
                  <c:v>40262</c:v>
                </c:pt>
                <c:pt idx="1917">
                  <c:v>40261</c:v>
                </c:pt>
                <c:pt idx="1918">
                  <c:v>40260</c:v>
                </c:pt>
                <c:pt idx="1919">
                  <c:v>40256</c:v>
                </c:pt>
                <c:pt idx="1920">
                  <c:v>40255</c:v>
                </c:pt>
                <c:pt idx="1921">
                  <c:v>40254</c:v>
                </c:pt>
                <c:pt idx="1922">
                  <c:v>40253</c:v>
                </c:pt>
                <c:pt idx="1923">
                  <c:v>40252</c:v>
                </c:pt>
                <c:pt idx="1924">
                  <c:v>40249</c:v>
                </c:pt>
                <c:pt idx="1925">
                  <c:v>40248</c:v>
                </c:pt>
                <c:pt idx="1926">
                  <c:v>40247</c:v>
                </c:pt>
                <c:pt idx="1927">
                  <c:v>40246</c:v>
                </c:pt>
                <c:pt idx="1928">
                  <c:v>40245</c:v>
                </c:pt>
                <c:pt idx="1929">
                  <c:v>40242</c:v>
                </c:pt>
                <c:pt idx="1930">
                  <c:v>40241</c:v>
                </c:pt>
                <c:pt idx="1931">
                  <c:v>40240</c:v>
                </c:pt>
                <c:pt idx="1932">
                  <c:v>40239</c:v>
                </c:pt>
                <c:pt idx="1933">
                  <c:v>40238</c:v>
                </c:pt>
                <c:pt idx="1934">
                  <c:v>40235</c:v>
                </c:pt>
                <c:pt idx="1935">
                  <c:v>40234</c:v>
                </c:pt>
                <c:pt idx="1936">
                  <c:v>40233</c:v>
                </c:pt>
                <c:pt idx="1937">
                  <c:v>40232</c:v>
                </c:pt>
                <c:pt idx="1938">
                  <c:v>40231</c:v>
                </c:pt>
                <c:pt idx="1939">
                  <c:v>40228</c:v>
                </c:pt>
                <c:pt idx="1940">
                  <c:v>40227</c:v>
                </c:pt>
                <c:pt idx="1941">
                  <c:v>40226</c:v>
                </c:pt>
                <c:pt idx="1942">
                  <c:v>40225</c:v>
                </c:pt>
                <c:pt idx="1943">
                  <c:v>40224</c:v>
                </c:pt>
                <c:pt idx="1944">
                  <c:v>40221</c:v>
                </c:pt>
                <c:pt idx="1945">
                  <c:v>40220</c:v>
                </c:pt>
                <c:pt idx="1946">
                  <c:v>40219</c:v>
                </c:pt>
                <c:pt idx="1947">
                  <c:v>40218</c:v>
                </c:pt>
                <c:pt idx="1948">
                  <c:v>40217</c:v>
                </c:pt>
                <c:pt idx="1949">
                  <c:v>40214</c:v>
                </c:pt>
                <c:pt idx="1950">
                  <c:v>40213</c:v>
                </c:pt>
                <c:pt idx="1951">
                  <c:v>40212</c:v>
                </c:pt>
                <c:pt idx="1952">
                  <c:v>40211</c:v>
                </c:pt>
                <c:pt idx="1953">
                  <c:v>40210</c:v>
                </c:pt>
                <c:pt idx="1954">
                  <c:v>40207</c:v>
                </c:pt>
                <c:pt idx="1955">
                  <c:v>40206</c:v>
                </c:pt>
                <c:pt idx="1956">
                  <c:v>40205</c:v>
                </c:pt>
                <c:pt idx="1957">
                  <c:v>40204</c:v>
                </c:pt>
                <c:pt idx="1958">
                  <c:v>40203</c:v>
                </c:pt>
                <c:pt idx="1959">
                  <c:v>40200</c:v>
                </c:pt>
                <c:pt idx="1960">
                  <c:v>40199</c:v>
                </c:pt>
                <c:pt idx="1961">
                  <c:v>40198</c:v>
                </c:pt>
                <c:pt idx="1962">
                  <c:v>40197</c:v>
                </c:pt>
                <c:pt idx="1963">
                  <c:v>40196</c:v>
                </c:pt>
                <c:pt idx="1964">
                  <c:v>40193</c:v>
                </c:pt>
                <c:pt idx="1965">
                  <c:v>40192</c:v>
                </c:pt>
                <c:pt idx="1966">
                  <c:v>40191</c:v>
                </c:pt>
                <c:pt idx="1967">
                  <c:v>40190</c:v>
                </c:pt>
                <c:pt idx="1968">
                  <c:v>40186</c:v>
                </c:pt>
                <c:pt idx="1969">
                  <c:v>40185</c:v>
                </c:pt>
                <c:pt idx="1970">
                  <c:v>40184</c:v>
                </c:pt>
                <c:pt idx="1971">
                  <c:v>40183</c:v>
                </c:pt>
                <c:pt idx="1972">
                  <c:v>40182</c:v>
                </c:pt>
                <c:pt idx="1973">
                  <c:v>40178</c:v>
                </c:pt>
                <c:pt idx="1974">
                  <c:v>40177</c:v>
                </c:pt>
                <c:pt idx="1975">
                  <c:v>40176</c:v>
                </c:pt>
                <c:pt idx="1976">
                  <c:v>40175</c:v>
                </c:pt>
                <c:pt idx="1977">
                  <c:v>40171</c:v>
                </c:pt>
                <c:pt idx="1978">
                  <c:v>40170</c:v>
                </c:pt>
                <c:pt idx="1979">
                  <c:v>40169</c:v>
                </c:pt>
                <c:pt idx="1980">
                  <c:v>40168</c:v>
                </c:pt>
                <c:pt idx="1981">
                  <c:v>40165</c:v>
                </c:pt>
                <c:pt idx="1982">
                  <c:v>40164</c:v>
                </c:pt>
                <c:pt idx="1983">
                  <c:v>40163</c:v>
                </c:pt>
                <c:pt idx="1984">
                  <c:v>40162</c:v>
                </c:pt>
                <c:pt idx="1985">
                  <c:v>40161</c:v>
                </c:pt>
                <c:pt idx="1986">
                  <c:v>40158</c:v>
                </c:pt>
                <c:pt idx="1987">
                  <c:v>40157</c:v>
                </c:pt>
                <c:pt idx="1988">
                  <c:v>40156</c:v>
                </c:pt>
                <c:pt idx="1989">
                  <c:v>40154</c:v>
                </c:pt>
                <c:pt idx="1990">
                  <c:v>40151</c:v>
                </c:pt>
                <c:pt idx="1991">
                  <c:v>40150</c:v>
                </c:pt>
                <c:pt idx="1992">
                  <c:v>40149</c:v>
                </c:pt>
                <c:pt idx="1993">
                  <c:v>40148</c:v>
                </c:pt>
                <c:pt idx="1994">
                  <c:v>40147</c:v>
                </c:pt>
                <c:pt idx="1995">
                  <c:v>40144</c:v>
                </c:pt>
                <c:pt idx="1996">
                  <c:v>40143</c:v>
                </c:pt>
                <c:pt idx="1997">
                  <c:v>40142</c:v>
                </c:pt>
                <c:pt idx="1998">
                  <c:v>40141</c:v>
                </c:pt>
                <c:pt idx="1999">
                  <c:v>40140</c:v>
                </c:pt>
                <c:pt idx="2000">
                  <c:v>40137</c:v>
                </c:pt>
                <c:pt idx="2001">
                  <c:v>40136</c:v>
                </c:pt>
                <c:pt idx="2002">
                  <c:v>40135</c:v>
                </c:pt>
                <c:pt idx="2003">
                  <c:v>40134</c:v>
                </c:pt>
                <c:pt idx="2004">
                  <c:v>40130</c:v>
                </c:pt>
                <c:pt idx="2005">
                  <c:v>40129</c:v>
                </c:pt>
                <c:pt idx="2006">
                  <c:v>40128</c:v>
                </c:pt>
                <c:pt idx="2007">
                  <c:v>40127</c:v>
                </c:pt>
                <c:pt idx="2008">
                  <c:v>40126</c:v>
                </c:pt>
                <c:pt idx="2009">
                  <c:v>40123</c:v>
                </c:pt>
                <c:pt idx="2010">
                  <c:v>40122</c:v>
                </c:pt>
                <c:pt idx="2011">
                  <c:v>40121</c:v>
                </c:pt>
                <c:pt idx="2012">
                  <c:v>40120</c:v>
                </c:pt>
                <c:pt idx="2013">
                  <c:v>40116</c:v>
                </c:pt>
                <c:pt idx="2014">
                  <c:v>40115</c:v>
                </c:pt>
                <c:pt idx="2015">
                  <c:v>40114</c:v>
                </c:pt>
                <c:pt idx="2016">
                  <c:v>40113</c:v>
                </c:pt>
                <c:pt idx="2017">
                  <c:v>40112</c:v>
                </c:pt>
                <c:pt idx="2018">
                  <c:v>40109</c:v>
                </c:pt>
                <c:pt idx="2019">
                  <c:v>40108</c:v>
                </c:pt>
                <c:pt idx="2020">
                  <c:v>40107</c:v>
                </c:pt>
                <c:pt idx="2021">
                  <c:v>40106</c:v>
                </c:pt>
                <c:pt idx="2022">
                  <c:v>40105</c:v>
                </c:pt>
                <c:pt idx="2023">
                  <c:v>40102</c:v>
                </c:pt>
                <c:pt idx="2024">
                  <c:v>40101</c:v>
                </c:pt>
                <c:pt idx="2025">
                  <c:v>40100</c:v>
                </c:pt>
                <c:pt idx="2026">
                  <c:v>40099</c:v>
                </c:pt>
                <c:pt idx="2027">
                  <c:v>40095</c:v>
                </c:pt>
                <c:pt idx="2028">
                  <c:v>40094</c:v>
                </c:pt>
                <c:pt idx="2029">
                  <c:v>40093</c:v>
                </c:pt>
                <c:pt idx="2030">
                  <c:v>40092</c:v>
                </c:pt>
                <c:pt idx="2031">
                  <c:v>40091</c:v>
                </c:pt>
                <c:pt idx="2032">
                  <c:v>40088</c:v>
                </c:pt>
                <c:pt idx="2033">
                  <c:v>40087</c:v>
                </c:pt>
                <c:pt idx="2034">
                  <c:v>40086</c:v>
                </c:pt>
                <c:pt idx="2035">
                  <c:v>40085</c:v>
                </c:pt>
                <c:pt idx="2036">
                  <c:v>40084</c:v>
                </c:pt>
                <c:pt idx="2037">
                  <c:v>40081</c:v>
                </c:pt>
                <c:pt idx="2038">
                  <c:v>40080</c:v>
                </c:pt>
                <c:pt idx="2039">
                  <c:v>40079</c:v>
                </c:pt>
                <c:pt idx="2040">
                  <c:v>40078</c:v>
                </c:pt>
                <c:pt idx="2041">
                  <c:v>40077</c:v>
                </c:pt>
                <c:pt idx="2042">
                  <c:v>40074</c:v>
                </c:pt>
                <c:pt idx="2043">
                  <c:v>40073</c:v>
                </c:pt>
                <c:pt idx="2044">
                  <c:v>40072</c:v>
                </c:pt>
                <c:pt idx="2045">
                  <c:v>40071</c:v>
                </c:pt>
                <c:pt idx="2046">
                  <c:v>40070</c:v>
                </c:pt>
                <c:pt idx="2047">
                  <c:v>40067</c:v>
                </c:pt>
                <c:pt idx="2048">
                  <c:v>40066</c:v>
                </c:pt>
                <c:pt idx="2049">
                  <c:v>40065</c:v>
                </c:pt>
                <c:pt idx="2050">
                  <c:v>40064</c:v>
                </c:pt>
                <c:pt idx="2051">
                  <c:v>40063</c:v>
                </c:pt>
                <c:pt idx="2052">
                  <c:v>40060</c:v>
                </c:pt>
                <c:pt idx="2053">
                  <c:v>40059</c:v>
                </c:pt>
                <c:pt idx="2054">
                  <c:v>40058</c:v>
                </c:pt>
                <c:pt idx="2055">
                  <c:v>40057</c:v>
                </c:pt>
                <c:pt idx="2056">
                  <c:v>40056</c:v>
                </c:pt>
                <c:pt idx="2057">
                  <c:v>40053</c:v>
                </c:pt>
                <c:pt idx="2058">
                  <c:v>40052</c:v>
                </c:pt>
                <c:pt idx="2059">
                  <c:v>40051</c:v>
                </c:pt>
                <c:pt idx="2060">
                  <c:v>40050</c:v>
                </c:pt>
                <c:pt idx="2061">
                  <c:v>40049</c:v>
                </c:pt>
                <c:pt idx="2062">
                  <c:v>40046</c:v>
                </c:pt>
                <c:pt idx="2063">
                  <c:v>40045</c:v>
                </c:pt>
                <c:pt idx="2064">
                  <c:v>40044</c:v>
                </c:pt>
                <c:pt idx="2065">
                  <c:v>40043</c:v>
                </c:pt>
                <c:pt idx="2066">
                  <c:v>40039</c:v>
                </c:pt>
                <c:pt idx="2067">
                  <c:v>40038</c:v>
                </c:pt>
                <c:pt idx="2068">
                  <c:v>40037</c:v>
                </c:pt>
                <c:pt idx="2069">
                  <c:v>40036</c:v>
                </c:pt>
                <c:pt idx="2070">
                  <c:v>40035</c:v>
                </c:pt>
                <c:pt idx="2071">
                  <c:v>40031</c:v>
                </c:pt>
                <c:pt idx="2072">
                  <c:v>40030</c:v>
                </c:pt>
                <c:pt idx="2073">
                  <c:v>40029</c:v>
                </c:pt>
                <c:pt idx="2074">
                  <c:v>40028</c:v>
                </c:pt>
                <c:pt idx="2075">
                  <c:v>40025</c:v>
                </c:pt>
                <c:pt idx="2076">
                  <c:v>40024</c:v>
                </c:pt>
                <c:pt idx="2077">
                  <c:v>40023</c:v>
                </c:pt>
                <c:pt idx="2078">
                  <c:v>40022</c:v>
                </c:pt>
                <c:pt idx="2079">
                  <c:v>40021</c:v>
                </c:pt>
                <c:pt idx="2080">
                  <c:v>40018</c:v>
                </c:pt>
                <c:pt idx="2081">
                  <c:v>40017</c:v>
                </c:pt>
                <c:pt idx="2082">
                  <c:v>40016</c:v>
                </c:pt>
                <c:pt idx="2083">
                  <c:v>40015</c:v>
                </c:pt>
                <c:pt idx="2084">
                  <c:v>40011</c:v>
                </c:pt>
                <c:pt idx="2085">
                  <c:v>40010</c:v>
                </c:pt>
                <c:pt idx="2086">
                  <c:v>40009</c:v>
                </c:pt>
                <c:pt idx="2087">
                  <c:v>40008</c:v>
                </c:pt>
                <c:pt idx="2088">
                  <c:v>40007</c:v>
                </c:pt>
                <c:pt idx="2089">
                  <c:v>40004</c:v>
                </c:pt>
                <c:pt idx="2090">
                  <c:v>40003</c:v>
                </c:pt>
                <c:pt idx="2091">
                  <c:v>40002</c:v>
                </c:pt>
                <c:pt idx="2092">
                  <c:v>40001</c:v>
                </c:pt>
                <c:pt idx="2093">
                  <c:v>40000</c:v>
                </c:pt>
                <c:pt idx="2094">
                  <c:v>39997</c:v>
                </c:pt>
                <c:pt idx="2095">
                  <c:v>39996</c:v>
                </c:pt>
                <c:pt idx="2096">
                  <c:v>39995</c:v>
                </c:pt>
                <c:pt idx="2097">
                  <c:v>39994</c:v>
                </c:pt>
                <c:pt idx="2098">
                  <c:v>39990</c:v>
                </c:pt>
                <c:pt idx="2099">
                  <c:v>39989</c:v>
                </c:pt>
                <c:pt idx="2100">
                  <c:v>39988</c:v>
                </c:pt>
                <c:pt idx="2101">
                  <c:v>39987</c:v>
                </c:pt>
                <c:pt idx="2102">
                  <c:v>39983</c:v>
                </c:pt>
                <c:pt idx="2103">
                  <c:v>39982</c:v>
                </c:pt>
                <c:pt idx="2104">
                  <c:v>39981</c:v>
                </c:pt>
                <c:pt idx="2105">
                  <c:v>39980</c:v>
                </c:pt>
                <c:pt idx="2106">
                  <c:v>39976</c:v>
                </c:pt>
                <c:pt idx="2107">
                  <c:v>39975</c:v>
                </c:pt>
                <c:pt idx="2108">
                  <c:v>39974</c:v>
                </c:pt>
                <c:pt idx="2109">
                  <c:v>39973</c:v>
                </c:pt>
                <c:pt idx="2110">
                  <c:v>39972</c:v>
                </c:pt>
                <c:pt idx="2111">
                  <c:v>39969</c:v>
                </c:pt>
                <c:pt idx="2112">
                  <c:v>39968</c:v>
                </c:pt>
                <c:pt idx="2113">
                  <c:v>39967</c:v>
                </c:pt>
                <c:pt idx="2114">
                  <c:v>39966</c:v>
                </c:pt>
                <c:pt idx="2115">
                  <c:v>39965</c:v>
                </c:pt>
                <c:pt idx="2116">
                  <c:v>39962</c:v>
                </c:pt>
                <c:pt idx="2117">
                  <c:v>39961</c:v>
                </c:pt>
                <c:pt idx="2118">
                  <c:v>39960</c:v>
                </c:pt>
                <c:pt idx="2119">
                  <c:v>39959</c:v>
                </c:pt>
                <c:pt idx="2120">
                  <c:v>39955</c:v>
                </c:pt>
                <c:pt idx="2121">
                  <c:v>39954</c:v>
                </c:pt>
                <c:pt idx="2122">
                  <c:v>39953</c:v>
                </c:pt>
                <c:pt idx="2123">
                  <c:v>39952</c:v>
                </c:pt>
                <c:pt idx="2124">
                  <c:v>39951</c:v>
                </c:pt>
                <c:pt idx="2125">
                  <c:v>39948</c:v>
                </c:pt>
                <c:pt idx="2126">
                  <c:v>39947</c:v>
                </c:pt>
                <c:pt idx="2127">
                  <c:v>39946</c:v>
                </c:pt>
                <c:pt idx="2128">
                  <c:v>39945</c:v>
                </c:pt>
                <c:pt idx="2129">
                  <c:v>39944</c:v>
                </c:pt>
                <c:pt idx="2130">
                  <c:v>39941</c:v>
                </c:pt>
                <c:pt idx="2131">
                  <c:v>39940</c:v>
                </c:pt>
                <c:pt idx="2132">
                  <c:v>39939</c:v>
                </c:pt>
                <c:pt idx="2133">
                  <c:v>39938</c:v>
                </c:pt>
                <c:pt idx="2134">
                  <c:v>39937</c:v>
                </c:pt>
                <c:pt idx="2135">
                  <c:v>39933</c:v>
                </c:pt>
                <c:pt idx="2136">
                  <c:v>39932</c:v>
                </c:pt>
                <c:pt idx="2137">
                  <c:v>39931</c:v>
                </c:pt>
                <c:pt idx="2138">
                  <c:v>39930</c:v>
                </c:pt>
                <c:pt idx="2139">
                  <c:v>39927</c:v>
                </c:pt>
                <c:pt idx="2140">
                  <c:v>39926</c:v>
                </c:pt>
                <c:pt idx="2141">
                  <c:v>39925</c:v>
                </c:pt>
                <c:pt idx="2142">
                  <c:v>39924</c:v>
                </c:pt>
                <c:pt idx="2143">
                  <c:v>39923</c:v>
                </c:pt>
                <c:pt idx="2144">
                  <c:v>39920</c:v>
                </c:pt>
                <c:pt idx="2145">
                  <c:v>39919</c:v>
                </c:pt>
                <c:pt idx="2146">
                  <c:v>39918</c:v>
                </c:pt>
                <c:pt idx="2147">
                  <c:v>39917</c:v>
                </c:pt>
                <c:pt idx="2148">
                  <c:v>39916</c:v>
                </c:pt>
                <c:pt idx="2149">
                  <c:v>39911</c:v>
                </c:pt>
                <c:pt idx="2150">
                  <c:v>39910</c:v>
                </c:pt>
                <c:pt idx="2151">
                  <c:v>39909</c:v>
                </c:pt>
                <c:pt idx="2152">
                  <c:v>39906</c:v>
                </c:pt>
                <c:pt idx="2153">
                  <c:v>39905</c:v>
                </c:pt>
                <c:pt idx="2154">
                  <c:v>39904</c:v>
                </c:pt>
                <c:pt idx="2155">
                  <c:v>39903</c:v>
                </c:pt>
                <c:pt idx="2156">
                  <c:v>39902</c:v>
                </c:pt>
                <c:pt idx="2157">
                  <c:v>39899</c:v>
                </c:pt>
                <c:pt idx="2158">
                  <c:v>39898</c:v>
                </c:pt>
                <c:pt idx="2159">
                  <c:v>39897</c:v>
                </c:pt>
                <c:pt idx="2160">
                  <c:v>39896</c:v>
                </c:pt>
                <c:pt idx="2161">
                  <c:v>39892</c:v>
                </c:pt>
                <c:pt idx="2162">
                  <c:v>39891</c:v>
                </c:pt>
                <c:pt idx="2163">
                  <c:v>39890</c:v>
                </c:pt>
                <c:pt idx="2164">
                  <c:v>39889</c:v>
                </c:pt>
                <c:pt idx="2165">
                  <c:v>39888</c:v>
                </c:pt>
                <c:pt idx="2166">
                  <c:v>39885</c:v>
                </c:pt>
                <c:pt idx="2167">
                  <c:v>39884</c:v>
                </c:pt>
                <c:pt idx="2168">
                  <c:v>39883</c:v>
                </c:pt>
                <c:pt idx="2169">
                  <c:v>39882</c:v>
                </c:pt>
                <c:pt idx="2170">
                  <c:v>39881</c:v>
                </c:pt>
                <c:pt idx="2171">
                  <c:v>39878</c:v>
                </c:pt>
                <c:pt idx="2172">
                  <c:v>39877</c:v>
                </c:pt>
                <c:pt idx="2173">
                  <c:v>39876</c:v>
                </c:pt>
                <c:pt idx="2174">
                  <c:v>39875</c:v>
                </c:pt>
                <c:pt idx="2175">
                  <c:v>39874</c:v>
                </c:pt>
                <c:pt idx="2176">
                  <c:v>39871</c:v>
                </c:pt>
                <c:pt idx="2177">
                  <c:v>39870</c:v>
                </c:pt>
                <c:pt idx="2178">
                  <c:v>39869</c:v>
                </c:pt>
                <c:pt idx="2179">
                  <c:v>39868</c:v>
                </c:pt>
                <c:pt idx="2180">
                  <c:v>39867</c:v>
                </c:pt>
                <c:pt idx="2181">
                  <c:v>39864</c:v>
                </c:pt>
                <c:pt idx="2182">
                  <c:v>39863</c:v>
                </c:pt>
                <c:pt idx="2183">
                  <c:v>39862</c:v>
                </c:pt>
                <c:pt idx="2184">
                  <c:v>39861</c:v>
                </c:pt>
                <c:pt idx="2185">
                  <c:v>39860</c:v>
                </c:pt>
                <c:pt idx="2186">
                  <c:v>39857</c:v>
                </c:pt>
                <c:pt idx="2187">
                  <c:v>39856</c:v>
                </c:pt>
                <c:pt idx="2188">
                  <c:v>39855</c:v>
                </c:pt>
                <c:pt idx="2189">
                  <c:v>39854</c:v>
                </c:pt>
                <c:pt idx="2190">
                  <c:v>39853</c:v>
                </c:pt>
                <c:pt idx="2191">
                  <c:v>39850</c:v>
                </c:pt>
                <c:pt idx="2192">
                  <c:v>39849</c:v>
                </c:pt>
                <c:pt idx="2193">
                  <c:v>39848</c:v>
                </c:pt>
                <c:pt idx="2194">
                  <c:v>39847</c:v>
                </c:pt>
                <c:pt idx="2195">
                  <c:v>39846</c:v>
                </c:pt>
                <c:pt idx="2196">
                  <c:v>39843</c:v>
                </c:pt>
                <c:pt idx="2197">
                  <c:v>39842</c:v>
                </c:pt>
                <c:pt idx="2198">
                  <c:v>39841</c:v>
                </c:pt>
                <c:pt idx="2199">
                  <c:v>39840</c:v>
                </c:pt>
                <c:pt idx="2200">
                  <c:v>39839</c:v>
                </c:pt>
                <c:pt idx="2201">
                  <c:v>39836</c:v>
                </c:pt>
                <c:pt idx="2202">
                  <c:v>39835</c:v>
                </c:pt>
                <c:pt idx="2203">
                  <c:v>39834</c:v>
                </c:pt>
                <c:pt idx="2204">
                  <c:v>39833</c:v>
                </c:pt>
                <c:pt idx="2205">
                  <c:v>39832</c:v>
                </c:pt>
                <c:pt idx="2206">
                  <c:v>39829</c:v>
                </c:pt>
                <c:pt idx="2207">
                  <c:v>39828</c:v>
                </c:pt>
                <c:pt idx="2208">
                  <c:v>39827</c:v>
                </c:pt>
                <c:pt idx="2209">
                  <c:v>39826</c:v>
                </c:pt>
                <c:pt idx="2210">
                  <c:v>39822</c:v>
                </c:pt>
                <c:pt idx="2211">
                  <c:v>39821</c:v>
                </c:pt>
                <c:pt idx="2212">
                  <c:v>39820</c:v>
                </c:pt>
                <c:pt idx="2213">
                  <c:v>39819</c:v>
                </c:pt>
                <c:pt idx="2214">
                  <c:v>39818</c:v>
                </c:pt>
                <c:pt idx="2215">
                  <c:v>39815</c:v>
                </c:pt>
                <c:pt idx="2216">
                  <c:v>39812</c:v>
                </c:pt>
                <c:pt idx="2217">
                  <c:v>39811</c:v>
                </c:pt>
                <c:pt idx="2218">
                  <c:v>39808</c:v>
                </c:pt>
                <c:pt idx="2219">
                  <c:v>39807</c:v>
                </c:pt>
                <c:pt idx="2220">
                  <c:v>39806</c:v>
                </c:pt>
                <c:pt idx="2221">
                  <c:v>39805</c:v>
                </c:pt>
                <c:pt idx="2222">
                  <c:v>39804</c:v>
                </c:pt>
                <c:pt idx="2223">
                  <c:v>39801</c:v>
                </c:pt>
                <c:pt idx="2224">
                  <c:v>39800</c:v>
                </c:pt>
                <c:pt idx="2225">
                  <c:v>39799</c:v>
                </c:pt>
                <c:pt idx="2226">
                  <c:v>39798</c:v>
                </c:pt>
                <c:pt idx="2227">
                  <c:v>39797</c:v>
                </c:pt>
                <c:pt idx="2228">
                  <c:v>39794</c:v>
                </c:pt>
                <c:pt idx="2229">
                  <c:v>39793</c:v>
                </c:pt>
                <c:pt idx="2230">
                  <c:v>39792</c:v>
                </c:pt>
                <c:pt idx="2231">
                  <c:v>39791</c:v>
                </c:pt>
                <c:pt idx="2232">
                  <c:v>39787</c:v>
                </c:pt>
                <c:pt idx="2233">
                  <c:v>39786</c:v>
                </c:pt>
                <c:pt idx="2234">
                  <c:v>39785</c:v>
                </c:pt>
                <c:pt idx="2235">
                  <c:v>39784</c:v>
                </c:pt>
                <c:pt idx="2236">
                  <c:v>39783</c:v>
                </c:pt>
                <c:pt idx="2237">
                  <c:v>39780</c:v>
                </c:pt>
                <c:pt idx="2238">
                  <c:v>39779</c:v>
                </c:pt>
                <c:pt idx="2239">
                  <c:v>39778</c:v>
                </c:pt>
                <c:pt idx="2240">
                  <c:v>39777</c:v>
                </c:pt>
                <c:pt idx="2241">
                  <c:v>39776</c:v>
                </c:pt>
                <c:pt idx="2242">
                  <c:v>39773</c:v>
                </c:pt>
                <c:pt idx="2243">
                  <c:v>39772</c:v>
                </c:pt>
                <c:pt idx="2244">
                  <c:v>39771</c:v>
                </c:pt>
                <c:pt idx="2245">
                  <c:v>39770</c:v>
                </c:pt>
                <c:pt idx="2246">
                  <c:v>39766</c:v>
                </c:pt>
                <c:pt idx="2247">
                  <c:v>39765</c:v>
                </c:pt>
                <c:pt idx="2248">
                  <c:v>39764</c:v>
                </c:pt>
                <c:pt idx="2249">
                  <c:v>39763</c:v>
                </c:pt>
                <c:pt idx="2250">
                  <c:v>39762</c:v>
                </c:pt>
                <c:pt idx="2251">
                  <c:v>39759</c:v>
                </c:pt>
                <c:pt idx="2252">
                  <c:v>39758</c:v>
                </c:pt>
                <c:pt idx="2253">
                  <c:v>39757</c:v>
                </c:pt>
                <c:pt idx="2254">
                  <c:v>39756</c:v>
                </c:pt>
                <c:pt idx="2255">
                  <c:v>39752</c:v>
                </c:pt>
                <c:pt idx="2256">
                  <c:v>39751</c:v>
                </c:pt>
                <c:pt idx="2257">
                  <c:v>39750</c:v>
                </c:pt>
                <c:pt idx="2258">
                  <c:v>39749</c:v>
                </c:pt>
                <c:pt idx="2259">
                  <c:v>39748</c:v>
                </c:pt>
                <c:pt idx="2260">
                  <c:v>39745</c:v>
                </c:pt>
                <c:pt idx="2261">
                  <c:v>39744</c:v>
                </c:pt>
                <c:pt idx="2262">
                  <c:v>39743</c:v>
                </c:pt>
                <c:pt idx="2263">
                  <c:v>39742</c:v>
                </c:pt>
                <c:pt idx="2264">
                  <c:v>39741</c:v>
                </c:pt>
                <c:pt idx="2265">
                  <c:v>39738</c:v>
                </c:pt>
                <c:pt idx="2266">
                  <c:v>39737</c:v>
                </c:pt>
                <c:pt idx="2267">
                  <c:v>39736</c:v>
                </c:pt>
                <c:pt idx="2268">
                  <c:v>39735</c:v>
                </c:pt>
                <c:pt idx="2269">
                  <c:v>39731</c:v>
                </c:pt>
                <c:pt idx="2270">
                  <c:v>39730</c:v>
                </c:pt>
                <c:pt idx="2271">
                  <c:v>39729</c:v>
                </c:pt>
                <c:pt idx="2272">
                  <c:v>39728</c:v>
                </c:pt>
                <c:pt idx="2273">
                  <c:v>39727</c:v>
                </c:pt>
                <c:pt idx="2274">
                  <c:v>39724</c:v>
                </c:pt>
                <c:pt idx="2275">
                  <c:v>39723</c:v>
                </c:pt>
                <c:pt idx="2276">
                  <c:v>39722</c:v>
                </c:pt>
                <c:pt idx="2277">
                  <c:v>39721</c:v>
                </c:pt>
                <c:pt idx="2278">
                  <c:v>39720</c:v>
                </c:pt>
                <c:pt idx="2279">
                  <c:v>39717</c:v>
                </c:pt>
                <c:pt idx="2280">
                  <c:v>39716</c:v>
                </c:pt>
                <c:pt idx="2281">
                  <c:v>39715</c:v>
                </c:pt>
                <c:pt idx="2282">
                  <c:v>39714</c:v>
                </c:pt>
                <c:pt idx="2283">
                  <c:v>39713</c:v>
                </c:pt>
                <c:pt idx="2284">
                  <c:v>39710</c:v>
                </c:pt>
                <c:pt idx="2285">
                  <c:v>39709</c:v>
                </c:pt>
                <c:pt idx="2286">
                  <c:v>39708</c:v>
                </c:pt>
                <c:pt idx="2287">
                  <c:v>39707</c:v>
                </c:pt>
                <c:pt idx="2288">
                  <c:v>39706</c:v>
                </c:pt>
                <c:pt idx="2289">
                  <c:v>39703</c:v>
                </c:pt>
                <c:pt idx="2290">
                  <c:v>39702</c:v>
                </c:pt>
                <c:pt idx="2291">
                  <c:v>39701</c:v>
                </c:pt>
                <c:pt idx="2292">
                  <c:v>39700</c:v>
                </c:pt>
                <c:pt idx="2293">
                  <c:v>39699</c:v>
                </c:pt>
                <c:pt idx="2294">
                  <c:v>39696</c:v>
                </c:pt>
                <c:pt idx="2295">
                  <c:v>39695</c:v>
                </c:pt>
                <c:pt idx="2296">
                  <c:v>39694</c:v>
                </c:pt>
                <c:pt idx="2297">
                  <c:v>39693</c:v>
                </c:pt>
                <c:pt idx="2298">
                  <c:v>39692</c:v>
                </c:pt>
                <c:pt idx="2299">
                  <c:v>39689</c:v>
                </c:pt>
                <c:pt idx="2300">
                  <c:v>39688</c:v>
                </c:pt>
                <c:pt idx="2301">
                  <c:v>39687</c:v>
                </c:pt>
                <c:pt idx="2302">
                  <c:v>39686</c:v>
                </c:pt>
                <c:pt idx="2303">
                  <c:v>39685</c:v>
                </c:pt>
                <c:pt idx="2304">
                  <c:v>39682</c:v>
                </c:pt>
                <c:pt idx="2305">
                  <c:v>39681</c:v>
                </c:pt>
                <c:pt idx="2306">
                  <c:v>39680</c:v>
                </c:pt>
                <c:pt idx="2307">
                  <c:v>39679</c:v>
                </c:pt>
                <c:pt idx="2308">
                  <c:v>39675</c:v>
                </c:pt>
                <c:pt idx="2309">
                  <c:v>39674</c:v>
                </c:pt>
                <c:pt idx="2310">
                  <c:v>39673</c:v>
                </c:pt>
                <c:pt idx="2311">
                  <c:v>39672</c:v>
                </c:pt>
                <c:pt idx="2312">
                  <c:v>39671</c:v>
                </c:pt>
                <c:pt idx="2313">
                  <c:v>39668</c:v>
                </c:pt>
                <c:pt idx="2314">
                  <c:v>39666</c:v>
                </c:pt>
                <c:pt idx="2315">
                  <c:v>39665</c:v>
                </c:pt>
                <c:pt idx="2316">
                  <c:v>39664</c:v>
                </c:pt>
                <c:pt idx="2317">
                  <c:v>39661</c:v>
                </c:pt>
                <c:pt idx="2318">
                  <c:v>39660</c:v>
                </c:pt>
                <c:pt idx="2319">
                  <c:v>39659</c:v>
                </c:pt>
                <c:pt idx="2320">
                  <c:v>39658</c:v>
                </c:pt>
                <c:pt idx="2321">
                  <c:v>39657</c:v>
                </c:pt>
                <c:pt idx="2322">
                  <c:v>39654</c:v>
                </c:pt>
                <c:pt idx="2323">
                  <c:v>39653</c:v>
                </c:pt>
                <c:pt idx="2324">
                  <c:v>39652</c:v>
                </c:pt>
                <c:pt idx="2325">
                  <c:v>39651</c:v>
                </c:pt>
                <c:pt idx="2326">
                  <c:v>39650</c:v>
                </c:pt>
                <c:pt idx="2327">
                  <c:v>39647</c:v>
                </c:pt>
                <c:pt idx="2328">
                  <c:v>39646</c:v>
                </c:pt>
                <c:pt idx="2329">
                  <c:v>39645</c:v>
                </c:pt>
                <c:pt idx="2330">
                  <c:v>39644</c:v>
                </c:pt>
                <c:pt idx="2331">
                  <c:v>39643</c:v>
                </c:pt>
                <c:pt idx="2332">
                  <c:v>39640</c:v>
                </c:pt>
                <c:pt idx="2333">
                  <c:v>39639</c:v>
                </c:pt>
                <c:pt idx="2334">
                  <c:v>39638</c:v>
                </c:pt>
                <c:pt idx="2335">
                  <c:v>39637</c:v>
                </c:pt>
                <c:pt idx="2336">
                  <c:v>39636</c:v>
                </c:pt>
                <c:pt idx="2337">
                  <c:v>39633</c:v>
                </c:pt>
                <c:pt idx="2338">
                  <c:v>39632</c:v>
                </c:pt>
                <c:pt idx="2339">
                  <c:v>39631</c:v>
                </c:pt>
                <c:pt idx="2340">
                  <c:v>39630</c:v>
                </c:pt>
                <c:pt idx="2341">
                  <c:v>39626</c:v>
                </c:pt>
                <c:pt idx="2342">
                  <c:v>39625</c:v>
                </c:pt>
                <c:pt idx="2343">
                  <c:v>39624</c:v>
                </c:pt>
                <c:pt idx="2344">
                  <c:v>39623</c:v>
                </c:pt>
                <c:pt idx="2345">
                  <c:v>39622</c:v>
                </c:pt>
                <c:pt idx="2346">
                  <c:v>39619</c:v>
                </c:pt>
                <c:pt idx="2347">
                  <c:v>39618</c:v>
                </c:pt>
                <c:pt idx="2348">
                  <c:v>39617</c:v>
                </c:pt>
                <c:pt idx="2349">
                  <c:v>39616</c:v>
                </c:pt>
                <c:pt idx="2350">
                  <c:v>39615</c:v>
                </c:pt>
                <c:pt idx="2351">
                  <c:v>39612</c:v>
                </c:pt>
                <c:pt idx="2352">
                  <c:v>39611</c:v>
                </c:pt>
                <c:pt idx="2353">
                  <c:v>39610</c:v>
                </c:pt>
                <c:pt idx="2354">
                  <c:v>39609</c:v>
                </c:pt>
                <c:pt idx="2355">
                  <c:v>39608</c:v>
                </c:pt>
                <c:pt idx="2356">
                  <c:v>39605</c:v>
                </c:pt>
                <c:pt idx="2357">
                  <c:v>39604</c:v>
                </c:pt>
                <c:pt idx="2358">
                  <c:v>39603</c:v>
                </c:pt>
                <c:pt idx="2359">
                  <c:v>39602</c:v>
                </c:pt>
                <c:pt idx="2360">
                  <c:v>39598</c:v>
                </c:pt>
                <c:pt idx="2361">
                  <c:v>39597</c:v>
                </c:pt>
                <c:pt idx="2362">
                  <c:v>39596</c:v>
                </c:pt>
                <c:pt idx="2363">
                  <c:v>39595</c:v>
                </c:pt>
                <c:pt idx="2364">
                  <c:v>39591</c:v>
                </c:pt>
                <c:pt idx="2365">
                  <c:v>39590</c:v>
                </c:pt>
                <c:pt idx="2366">
                  <c:v>39589</c:v>
                </c:pt>
                <c:pt idx="2367">
                  <c:v>39588</c:v>
                </c:pt>
                <c:pt idx="2368">
                  <c:v>39587</c:v>
                </c:pt>
                <c:pt idx="2369">
                  <c:v>39584</c:v>
                </c:pt>
                <c:pt idx="2370">
                  <c:v>39583</c:v>
                </c:pt>
                <c:pt idx="2371">
                  <c:v>39582</c:v>
                </c:pt>
                <c:pt idx="2372">
                  <c:v>39581</c:v>
                </c:pt>
                <c:pt idx="2373">
                  <c:v>39580</c:v>
                </c:pt>
                <c:pt idx="2374">
                  <c:v>39577</c:v>
                </c:pt>
                <c:pt idx="2375">
                  <c:v>39576</c:v>
                </c:pt>
                <c:pt idx="2376">
                  <c:v>39575</c:v>
                </c:pt>
                <c:pt idx="2377">
                  <c:v>39574</c:v>
                </c:pt>
                <c:pt idx="2378">
                  <c:v>39570</c:v>
                </c:pt>
                <c:pt idx="2379">
                  <c:v>39568</c:v>
                </c:pt>
                <c:pt idx="2380">
                  <c:v>39567</c:v>
                </c:pt>
                <c:pt idx="2381">
                  <c:v>39566</c:v>
                </c:pt>
                <c:pt idx="2382">
                  <c:v>39563</c:v>
                </c:pt>
                <c:pt idx="2383">
                  <c:v>39562</c:v>
                </c:pt>
                <c:pt idx="2384">
                  <c:v>39561</c:v>
                </c:pt>
                <c:pt idx="2385">
                  <c:v>39560</c:v>
                </c:pt>
                <c:pt idx="2386">
                  <c:v>39559</c:v>
                </c:pt>
                <c:pt idx="2387">
                  <c:v>39556</c:v>
                </c:pt>
                <c:pt idx="2388">
                  <c:v>39555</c:v>
                </c:pt>
                <c:pt idx="2389">
                  <c:v>39554</c:v>
                </c:pt>
                <c:pt idx="2390">
                  <c:v>39553</c:v>
                </c:pt>
                <c:pt idx="2391">
                  <c:v>39552</c:v>
                </c:pt>
                <c:pt idx="2392">
                  <c:v>39549</c:v>
                </c:pt>
                <c:pt idx="2393">
                  <c:v>39548</c:v>
                </c:pt>
                <c:pt idx="2394">
                  <c:v>39547</c:v>
                </c:pt>
                <c:pt idx="2395">
                  <c:v>39546</c:v>
                </c:pt>
                <c:pt idx="2396">
                  <c:v>39545</c:v>
                </c:pt>
                <c:pt idx="2397">
                  <c:v>39542</c:v>
                </c:pt>
                <c:pt idx="2398">
                  <c:v>39541</c:v>
                </c:pt>
                <c:pt idx="2399">
                  <c:v>39540</c:v>
                </c:pt>
                <c:pt idx="2400">
                  <c:v>39539</c:v>
                </c:pt>
                <c:pt idx="2401">
                  <c:v>39538</c:v>
                </c:pt>
                <c:pt idx="2402">
                  <c:v>39535</c:v>
                </c:pt>
                <c:pt idx="2403">
                  <c:v>39534</c:v>
                </c:pt>
                <c:pt idx="2404">
                  <c:v>39533</c:v>
                </c:pt>
                <c:pt idx="2405">
                  <c:v>39532</c:v>
                </c:pt>
                <c:pt idx="2406">
                  <c:v>39526</c:v>
                </c:pt>
                <c:pt idx="2407">
                  <c:v>39525</c:v>
                </c:pt>
                <c:pt idx="2408">
                  <c:v>39524</c:v>
                </c:pt>
                <c:pt idx="2409">
                  <c:v>39521</c:v>
                </c:pt>
                <c:pt idx="2410">
                  <c:v>39520</c:v>
                </c:pt>
                <c:pt idx="2411">
                  <c:v>39519</c:v>
                </c:pt>
                <c:pt idx="2412">
                  <c:v>39518</c:v>
                </c:pt>
                <c:pt idx="2413">
                  <c:v>39517</c:v>
                </c:pt>
                <c:pt idx="2414">
                  <c:v>39514</c:v>
                </c:pt>
                <c:pt idx="2415">
                  <c:v>39513</c:v>
                </c:pt>
                <c:pt idx="2416">
                  <c:v>39512</c:v>
                </c:pt>
                <c:pt idx="2417">
                  <c:v>39511</c:v>
                </c:pt>
                <c:pt idx="2418">
                  <c:v>39510</c:v>
                </c:pt>
                <c:pt idx="2419">
                  <c:v>39507</c:v>
                </c:pt>
                <c:pt idx="2420">
                  <c:v>39506</c:v>
                </c:pt>
                <c:pt idx="2421">
                  <c:v>39505</c:v>
                </c:pt>
                <c:pt idx="2422">
                  <c:v>39504</c:v>
                </c:pt>
                <c:pt idx="2423">
                  <c:v>39503</c:v>
                </c:pt>
                <c:pt idx="2424">
                  <c:v>39500</c:v>
                </c:pt>
                <c:pt idx="2425">
                  <c:v>39499</c:v>
                </c:pt>
                <c:pt idx="2426">
                  <c:v>39498</c:v>
                </c:pt>
                <c:pt idx="2427">
                  <c:v>39497</c:v>
                </c:pt>
                <c:pt idx="2428">
                  <c:v>39496</c:v>
                </c:pt>
                <c:pt idx="2429">
                  <c:v>39493</c:v>
                </c:pt>
                <c:pt idx="2430">
                  <c:v>39492</c:v>
                </c:pt>
                <c:pt idx="2431">
                  <c:v>39491</c:v>
                </c:pt>
                <c:pt idx="2432">
                  <c:v>39490</c:v>
                </c:pt>
                <c:pt idx="2433">
                  <c:v>39489</c:v>
                </c:pt>
                <c:pt idx="2434">
                  <c:v>39486</c:v>
                </c:pt>
                <c:pt idx="2435">
                  <c:v>39485</c:v>
                </c:pt>
                <c:pt idx="2436">
                  <c:v>39484</c:v>
                </c:pt>
                <c:pt idx="2437">
                  <c:v>39483</c:v>
                </c:pt>
                <c:pt idx="2438">
                  <c:v>39482</c:v>
                </c:pt>
                <c:pt idx="2439">
                  <c:v>39479</c:v>
                </c:pt>
                <c:pt idx="2440">
                  <c:v>39478</c:v>
                </c:pt>
                <c:pt idx="2441">
                  <c:v>39477</c:v>
                </c:pt>
                <c:pt idx="2442">
                  <c:v>39476</c:v>
                </c:pt>
                <c:pt idx="2443">
                  <c:v>39475</c:v>
                </c:pt>
                <c:pt idx="2444">
                  <c:v>39472</c:v>
                </c:pt>
                <c:pt idx="2445">
                  <c:v>39471</c:v>
                </c:pt>
                <c:pt idx="2446">
                  <c:v>39470</c:v>
                </c:pt>
                <c:pt idx="2447">
                  <c:v>39469</c:v>
                </c:pt>
                <c:pt idx="2448">
                  <c:v>39468</c:v>
                </c:pt>
                <c:pt idx="2449">
                  <c:v>39465</c:v>
                </c:pt>
                <c:pt idx="2450">
                  <c:v>39464</c:v>
                </c:pt>
                <c:pt idx="2451">
                  <c:v>39463</c:v>
                </c:pt>
                <c:pt idx="2452">
                  <c:v>39462</c:v>
                </c:pt>
                <c:pt idx="2453">
                  <c:v>39461</c:v>
                </c:pt>
                <c:pt idx="2454">
                  <c:v>39458</c:v>
                </c:pt>
                <c:pt idx="2455">
                  <c:v>39457</c:v>
                </c:pt>
                <c:pt idx="2456">
                  <c:v>39456</c:v>
                </c:pt>
                <c:pt idx="2457">
                  <c:v>39455</c:v>
                </c:pt>
                <c:pt idx="2458">
                  <c:v>39451</c:v>
                </c:pt>
                <c:pt idx="2459">
                  <c:v>39450</c:v>
                </c:pt>
                <c:pt idx="2460">
                  <c:v>39449</c:v>
                </c:pt>
                <c:pt idx="2461">
                  <c:v>39444</c:v>
                </c:pt>
                <c:pt idx="2462">
                  <c:v>39443</c:v>
                </c:pt>
                <c:pt idx="2463">
                  <c:v>39442</c:v>
                </c:pt>
                <c:pt idx="2464">
                  <c:v>39441</c:v>
                </c:pt>
                <c:pt idx="2465">
                  <c:v>39440</c:v>
                </c:pt>
                <c:pt idx="2466">
                  <c:v>39437</c:v>
                </c:pt>
                <c:pt idx="2467">
                  <c:v>39436</c:v>
                </c:pt>
                <c:pt idx="2468">
                  <c:v>39435</c:v>
                </c:pt>
                <c:pt idx="2469">
                  <c:v>39434</c:v>
                </c:pt>
                <c:pt idx="2470">
                  <c:v>39433</c:v>
                </c:pt>
                <c:pt idx="2471">
                  <c:v>39430</c:v>
                </c:pt>
                <c:pt idx="2472">
                  <c:v>39429</c:v>
                </c:pt>
                <c:pt idx="2473">
                  <c:v>39428</c:v>
                </c:pt>
                <c:pt idx="2474">
                  <c:v>39427</c:v>
                </c:pt>
                <c:pt idx="2475">
                  <c:v>39426</c:v>
                </c:pt>
                <c:pt idx="2476">
                  <c:v>39423</c:v>
                </c:pt>
                <c:pt idx="2477">
                  <c:v>39422</c:v>
                </c:pt>
                <c:pt idx="2478">
                  <c:v>39421</c:v>
                </c:pt>
                <c:pt idx="2479">
                  <c:v>39420</c:v>
                </c:pt>
                <c:pt idx="2480">
                  <c:v>39419</c:v>
                </c:pt>
                <c:pt idx="2481">
                  <c:v>39416</c:v>
                </c:pt>
                <c:pt idx="2482">
                  <c:v>39415</c:v>
                </c:pt>
                <c:pt idx="2483">
                  <c:v>39414</c:v>
                </c:pt>
                <c:pt idx="2484">
                  <c:v>39413</c:v>
                </c:pt>
                <c:pt idx="2485">
                  <c:v>39412</c:v>
                </c:pt>
                <c:pt idx="2486">
                  <c:v>39409</c:v>
                </c:pt>
                <c:pt idx="2487">
                  <c:v>39408</c:v>
                </c:pt>
                <c:pt idx="2488">
                  <c:v>39407</c:v>
                </c:pt>
                <c:pt idx="2489">
                  <c:v>39406</c:v>
                </c:pt>
                <c:pt idx="2490">
                  <c:v>39405</c:v>
                </c:pt>
                <c:pt idx="2491">
                  <c:v>39402</c:v>
                </c:pt>
                <c:pt idx="2492">
                  <c:v>39401</c:v>
                </c:pt>
                <c:pt idx="2493">
                  <c:v>39400</c:v>
                </c:pt>
                <c:pt idx="2494">
                  <c:v>39399</c:v>
                </c:pt>
                <c:pt idx="2495">
                  <c:v>39395</c:v>
                </c:pt>
                <c:pt idx="2496">
                  <c:v>39394</c:v>
                </c:pt>
                <c:pt idx="2497">
                  <c:v>39393</c:v>
                </c:pt>
                <c:pt idx="2498">
                  <c:v>39392</c:v>
                </c:pt>
                <c:pt idx="2499">
                  <c:v>39388</c:v>
                </c:pt>
                <c:pt idx="2500">
                  <c:v>39387</c:v>
                </c:pt>
                <c:pt idx="2501">
                  <c:v>39386</c:v>
                </c:pt>
                <c:pt idx="2502">
                  <c:v>39385</c:v>
                </c:pt>
                <c:pt idx="2503">
                  <c:v>39384</c:v>
                </c:pt>
                <c:pt idx="2504">
                  <c:v>39381</c:v>
                </c:pt>
                <c:pt idx="2505">
                  <c:v>39380</c:v>
                </c:pt>
                <c:pt idx="2506">
                  <c:v>39379</c:v>
                </c:pt>
                <c:pt idx="2507">
                  <c:v>39378</c:v>
                </c:pt>
                <c:pt idx="2508">
                  <c:v>39377</c:v>
                </c:pt>
                <c:pt idx="2509">
                  <c:v>39374</c:v>
                </c:pt>
                <c:pt idx="2510">
                  <c:v>39373</c:v>
                </c:pt>
                <c:pt idx="2511">
                  <c:v>39372</c:v>
                </c:pt>
                <c:pt idx="2512">
                  <c:v>39371</c:v>
                </c:pt>
                <c:pt idx="2513">
                  <c:v>39367</c:v>
                </c:pt>
                <c:pt idx="2514">
                  <c:v>39366</c:v>
                </c:pt>
                <c:pt idx="2515">
                  <c:v>39365</c:v>
                </c:pt>
                <c:pt idx="2516">
                  <c:v>39364</c:v>
                </c:pt>
                <c:pt idx="2517">
                  <c:v>39363</c:v>
                </c:pt>
                <c:pt idx="2518">
                  <c:v>39360</c:v>
                </c:pt>
                <c:pt idx="2519">
                  <c:v>39359</c:v>
                </c:pt>
                <c:pt idx="2520">
                  <c:v>39358</c:v>
                </c:pt>
                <c:pt idx="2521">
                  <c:v>39357</c:v>
                </c:pt>
                <c:pt idx="2522">
                  <c:v>39356</c:v>
                </c:pt>
                <c:pt idx="2523">
                  <c:v>39353</c:v>
                </c:pt>
                <c:pt idx="2524">
                  <c:v>39352</c:v>
                </c:pt>
                <c:pt idx="2525">
                  <c:v>39351</c:v>
                </c:pt>
                <c:pt idx="2526">
                  <c:v>39350</c:v>
                </c:pt>
                <c:pt idx="2527">
                  <c:v>39349</c:v>
                </c:pt>
                <c:pt idx="2528">
                  <c:v>39346</c:v>
                </c:pt>
                <c:pt idx="2529">
                  <c:v>39345</c:v>
                </c:pt>
                <c:pt idx="2530">
                  <c:v>39344</c:v>
                </c:pt>
                <c:pt idx="2531">
                  <c:v>39343</c:v>
                </c:pt>
                <c:pt idx="2532">
                  <c:v>39342</c:v>
                </c:pt>
                <c:pt idx="2533">
                  <c:v>39339</c:v>
                </c:pt>
                <c:pt idx="2534">
                  <c:v>39338</c:v>
                </c:pt>
                <c:pt idx="2535">
                  <c:v>39337</c:v>
                </c:pt>
                <c:pt idx="2536">
                  <c:v>39336</c:v>
                </c:pt>
                <c:pt idx="2537">
                  <c:v>39335</c:v>
                </c:pt>
                <c:pt idx="2538">
                  <c:v>39332</c:v>
                </c:pt>
                <c:pt idx="2539">
                  <c:v>39331</c:v>
                </c:pt>
                <c:pt idx="2540">
                  <c:v>39330</c:v>
                </c:pt>
                <c:pt idx="2541">
                  <c:v>39329</c:v>
                </c:pt>
                <c:pt idx="2542">
                  <c:v>39328</c:v>
                </c:pt>
                <c:pt idx="2543">
                  <c:v>39325</c:v>
                </c:pt>
                <c:pt idx="2544">
                  <c:v>39324</c:v>
                </c:pt>
                <c:pt idx="2545">
                  <c:v>39323</c:v>
                </c:pt>
                <c:pt idx="2546">
                  <c:v>39322</c:v>
                </c:pt>
                <c:pt idx="2547">
                  <c:v>39321</c:v>
                </c:pt>
                <c:pt idx="2548">
                  <c:v>39318</c:v>
                </c:pt>
                <c:pt idx="2549">
                  <c:v>39317</c:v>
                </c:pt>
                <c:pt idx="2550">
                  <c:v>39316</c:v>
                </c:pt>
                <c:pt idx="2551">
                  <c:v>39315</c:v>
                </c:pt>
                <c:pt idx="2552">
                  <c:v>39311</c:v>
                </c:pt>
                <c:pt idx="2553">
                  <c:v>39310</c:v>
                </c:pt>
                <c:pt idx="2554">
                  <c:v>39309</c:v>
                </c:pt>
                <c:pt idx="2555">
                  <c:v>39308</c:v>
                </c:pt>
                <c:pt idx="2556">
                  <c:v>39307</c:v>
                </c:pt>
                <c:pt idx="2557">
                  <c:v>39304</c:v>
                </c:pt>
                <c:pt idx="2558">
                  <c:v>39303</c:v>
                </c:pt>
                <c:pt idx="2559">
                  <c:v>39302</c:v>
                </c:pt>
                <c:pt idx="2560">
                  <c:v>39300</c:v>
                </c:pt>
                <c:pt idx="2561">
                  <c:v>39297</c:v>
                </c:pt>
                <c:pt idx="2562">
                  <c:v>39296</c:v>
                </c:pt>
                <c:pt idx="2563">
                  <c:v>39295</c:v>
                </c:pt>
                <c:pt idx="2564">
                  <c:v>39294</c:v>
                </c:pt>
                <c:pt idx="2565">
                  <c:v>39293</c:v>
                </c:pt>
                <c:pt idx="2566">
                  <c:v>39290</c:v>
                </c:pt>
                <c:pt idx="2567">
                  <c:v>39289</c:v>
                </c:pt>
                <c:pt idx="2568">
                  <c:v>39288</c:v>
                </c:pt>
                <c:pt idx="2569">
                  <c:v>39287</c:v>
                </c:pt>
                <c:pt idx="2570">
                  <c:v>39286</c:v>
                </c:pt>
                <c:pt idx="2571">
                  <c:v>39282</c:v>
                </c:pt>
                <c:pt idx="2572">
                  <c:v>39281</c:v>
                </c:pt>
                <c:pt idx="2573">
                  <c:v>39280</c:v>
                </c:pt>
                <c:pt idx="2574">
                  <c:v>39279</c:v>
                </c:pt>
                <c:pt idx="2575">
                  <c:v>39276</c:v>
                </c:pt>
                <c:pt idx="2576">
                  <c:v>39275</c:v>
                </c:pt>
                <c:pt idx="2577">
                  <c:v>39274</c:v>
                </c:pt>
                <c:pt idx="2578">
                  <c:v>39273</c:v>
                </c:pt>
                <c:pt idx="2579">
                  <c:v>39272</c:v>
                </c:pt>
                <c:pt idx="2580">
                  <c:v>39269</c:v>
                </c:pt>
                <c:pt idx="2581">
                  <c:v>39268</c:v>
                </c:pt>
                <c:pt idx="2582">
                  <c:v>39267</c:v>
                </c:pt>
                <c:pt idx="2583">
                  <c:v>39266</c:v>
                </c:pt>
                <c:pt idx="2584">
                  <c:v>39262</c:v>
                </c:pt>
                <c:pt idx="2585">
                  <c:v>39261</c:v>
                </c:pt>
                <c:pt idx="2586">
                  <c:v>39260</c:v>
                </c:pt>
                <c:pt idx="2587">
                  <c:v>39259</c:v>
                </c:pt>
                <c:pt idx="2588">
                  <c:v>39258</c:v>
                </c:pt>
                <c:pt idx="2589">
                  <c:v>39255</c:v>
                </c:pt>
                <c:pt idx="2590">
                  <c:v>39254</c:v>
                </c:pt>
                <c:pt idx="2591">
                  <c:v>39253</c:v>
                </c:pt>
                <c:pt idx="2592">
                  <c:v>39252</c:v>
                </c:pt>
                <c:pt idx="2593">
                  <c:v>39248</c:v>
                </c:pt>
                <c:pt idx="2594">
                  <c:v>39247</c:v>
                </c:pt>
                <c:pt idx="2595">
                  <c:v>39246</c:v>
                </c:pt>
                <c:pt idx="2596">
                  <c:v>39245</c:v>
                </c:pt>
                <c:pt idx="2597">
                  <c:v>39241</c:v>
                </c:pt>
                <c:pt idx="2598">
                  <c:v>39240</c:v>
                </c:pt>
                <c:pt idx="2599">
                  <c:v>39239</c:v>
                </c:pt>
                <c:pt idx="2600">
                  <c:v>39238</c:v>
                </c:pt>
                <c:pt idx="2601">
                  <c:v>39237</c:v>
                </c:pt>
                <c:pt idx="2602">
                  <c:v>39234</c:v>
                </c:pt>
                <c:pt idx="2603">
                  <c:v>39233</c:v>
                </c:pt>
                <c:pt idx="2604">
                  <c:v>39232</c:v>
                </c:pt>
                <c:pt idx="2605">
                  <c:v>39231</c:v>
                </c:pt>
                <c:pt idx="2606">
                  <c:v>39230</c:v>
                </c:pt>
                <c:pt idx="2607">
                  <c:v>39227</c:v>
                </c:pt>
                <c:pt idx="2608">
                  <c:v>39226</c:v>
                </c:pt>
                <c:pt idx="2609">
                  <c:v>39225</c:v>
                </c:pt>
                <c:pt idx="2610">
                  <c:v>39224</c:v>
                </c:pt>
                <c:pt idx="2611">
                  <c:v>39220</c:v>
                </c:pt>
                <c:pt idx="2612">
                  <c:v>39219</c:v>
                </c:pt>
                <c:pt idx="2613">
                  <c:v>39218</c:v>
                </c:pt>
                <c:pt idx="2614">
                  <c:v>39217</c:v>
                </c:pt>
                <c:pt idx="2615">
                  <c:v>39216</c:v>
                </c:pt>
                <c:pt idx="2616">
                  <c:v>39213</c:v>
                </c:pt>
                <c:pt idx="2617">
                  <c:v>39212</c:v>
                </c:pt>
                <c:pt idx="2618">
                  <c:v>39211</c:v>
                </c:pt>
                <c:pt idx="2619">
                  <c:v>39210</c:v>
                </c:pt>
                <c:pt idx="2620">
                  <c:v>39209</c:v>
                </c:pt>
                <c:pt idx="2621">
                  <c:v>39206</c:v>
                </c:pt>
                <c:pt idx="2622">
                  <c:v>39205</c:v>
                </c:pt>
                <c:pt idx="2623">
                  <c:v>39204</c:v>
                </c:pt>
                <c:pt idx="2624">
                  <c:v>39202</c:v>
                </c:pt>
                <c:pt idx="2625">
                  <c:v>39199</c:v>
                </c:pt>
                <c:pt idx="2626">
                  <c:v>39198</c:v>
                </c:pt>
                <c:pt idx="2627">
                  <c:v>39197</c:v>
                </c:pt>
                <c:pt idx="2628">
                  <c:v>39196</c:v>
                </c:pt>
                <c:pt idx="2629">
                  <c:v>39195</c:v>
                </c:pt>
                <c:pt idx="2630">
                  <c:v>39192</c:v>
                </c:pt>
                <c:pt idx="2631">
                  <c:v>39191</c:v>
                </c:pt>
                <c:pt idx="2632">
                  <c:v>39190</c:v>
                </c:pt>
                <c:pt idx="2633">
                  <c:v>39189</c:v>
                </c:pt>
                <c:pt idx="2634">
                  <c:v>39188</c:v>
                </c:pt>
                <c:pt idx="2635">
                  <c:v>39185</c:v>
                </c:pt>
                <c:pt idx="2636">
                  <c:v>39184</c:v>
                </c:pt>
                <c:pt idx="2637">
                  <c:v>39183</c:v>
                </c:pt>
                <c:pt idx="2638">
                  <c:v>39182</c:v>
                </c:pt>
                <c:pt idx="2639">
                  <c:v>39181</c:v>
                </c:pt>
                <c:pt idx="2640">
                  <c:v>39176</c:v>
                </c:pt>
                <c:pt idx="2641">
                  <c:v>39175</c:v>
                </c:pt>
                <c:pt idx="2642">
                  <c:v>39174</c:v>
                </c:pt>
                <c:pt idx="2643">
                  <c:v>39171</c:v>
                </c:pt>
                <c:pt idx="2644">
                  <c:v>39170</c:v>
                </c:pt>
                <c:pt idx="2645">
                  <c:v>39169</c:v>
                </c:pt>
                <c:pt idx="2646">
                  <c:v>39168</c:v>
                </c:pt>
                <c:pt idx="2647">
                  <c:v>39167</c:v>
                </c:pt>
                <c:pt idx="2648">
                  <c:v>39164</c:v>
                </c:pt>
                <c:pt idx="2649">
                  <c:v>39163</c:v>
                </c:pt>
                <c:pt idx="2650">
                  <c:v>39162</c:v>
                </c:pt>
                <c:pt idx="2651">
                  <c:v>39161</c:v>
                </c:pt>
                <c:pt idx="2652">
                  <c:v>39157</c:v>
                </c:pt>
                <c:pt idx="2653">
                  <c:v>39156</c:v>
                </c:pt>
                <c:pt idx="2654">
                  <c:v>39155</c:v>
                </c:pt>
                <c:pt idx="2655">
                  <c:v>39154</c:v>
                </c:pt>
                <c:pt idx="2656">
                  <c:v>39153</c:v>
                </c:pt>
                <c:pt idx="2657">
                  <c:v>39150</c:v>
                </c:pt>
                <c:pt idx="2658">
                  <c:v>39149</c:v>
                </c:pt>
                <c:pt idx="2659">
                  <c:v>39148</c:v>
                </c:pt>
                <c:pt idx="2660">
                  <c:v>39147</c:v>
                </c:pt>
                <c:pt idx="2661">
                  <c:v>39146</c:v>
                </c:pt>
                <c:pt idx="2662">
                  <c:v>39143</c:v>
                </c:pt>
                <c:pt idx="2663">
                  <c:v>39142</c:v>
                </c:pt>
                <c:pt idx="2664">
                  <c:v>39141</c:v>
                </c:pt>
                <c:pt idx="2665">
                  <c:v>39140</c:v>
                </c:pt>
                <c:pt idx="2666">
                  <c:v>39139</c:v>
                </c:pt>
                <c:pt idx="2667">
                  <c:v>39136</c:v>
                </c:pt>
                <c:pt idx="2668">
                  <c:v>39135</c:v>
                </c:pt>
                <c:pt idx="2669">
                  <c:v>39134</c:v>
                </c:pt>
                <c:pt idx="2670">
                  <c:v>39133</c:v>
                </c:pt>
                <c:pt idx="2671">
                  <c:v>39132</c:v>
                </c:pt>
                <c:pt idx="2672">
                  <c:v>39129</c:v>
                </c:pt>
                <c:pt idx="2673">
                  <c:v>39128</c:v>
                </c:pt>
                <c:pt idx="2674">
                  <c:v>39127</c:v>
                </c:pt>
                <c:pt idx="2675">
                  <c:v>39126</c:v>
                </c:pt>
                <c:pt idx="2676">
                  <c:v>39125</c:v>
                </c:pt>
                <c:pt idx="2677">
                  <c:v>39122</c:v>
                </c:pt>
                <c:pt idx="2678">
                  <c:v>39121</c:v>
                </c:pt>
                <c:pt idx="2679">
                  <c:v>39120</c:v>
                </c:pt>
                <c:pt idx="2680">
                  <c:v>39119</c:v>
                </c:pt>
                <c:pt idx="2681">
                  <c:v>39118</c:v>
                </c:pt>
                <c:pt idx="2682">
                  <c:v>39115</c:v>
                </c:pt>
                <c:pt idx="2683">
                  <c:v>39114</c:v>
                </c:pt>
                <c:pt idx="2684">
                  <c:v>39113</c:v>
                </c:pt>
                <c:pt idx="2685">
                  <c:v>39112</c:v>
                </c:pt>
                <c:pt idx="2686">
                  <c:v>39111</c:v>
                </c:pt>
                <c:pt idx="2687">
                  <c:v>39108</c:v>
                </c:pt>
                <c:pt idx="2688">
                  <c:v>39107</c:v>
                </c:pt>
                <c:pt idx="2689">
                  <c:v>39106</c:v>
                </c:pt>
                <c:pt idx="2690">
                  <c:v>39105</c:v>
                </c:pt>
                <c:pt idx="2691">
                  <c:v>39104</c:v>
                </c:pt>
                <c:pt idx="2692">
                  <c:v>39101</c:v>
                </c:pt>
                <c:pt idx="2693">
                  <c:v>39100</c:v>
                </c:pt>
                <c:pt idx="2694">
                  <c:v>39099</c:v>
                </c:pt>
                <c:pt idx="2695">
                  <c:v>39098</c:v>
                </c:pt>
                <c:pt idx="2696">
                  <c:v>39097</c:v>
                </c:pt>
                <c:pt idx="2697">
                  <c:v>39094</c:v>
                </c:pt>
                <c:pt idx="2698">
                  <c:v>39093</c:v>
                </c:pt>
                <c:pt idx="2699">
                  <c:v>39092</c:v>
                </c:pt>
                <c:pt idx="2700">
                  <c:v>39091</c:v>
                </c:pt>
                <c:pt idx="2701">
                  <c:v>39087</c:v>
                </c:pt>
                <c:pt idx="2702">
                  <c:v>39086</c:v>
                </c:pt>
                <c:pt idx="2703">
                  <c:v>39085</c:v>
                </c:pt>
                <c:pt idx="2704">
                  <c:v>39084</c:v>
                </c:pt>
                <c:pt idx="2705">
                  <c:v>39079</c:v>
                </c:pt>
                <c:pt idx="2706">
                  <c:v>39078</c:v>
                </c:pt>
                <c:pt idx="2707">
                  <c:v>39077</c:v>
                </c:pt>
                <c:pt idx="2708">
                  <c:v>39073</c:v>
                </c:pt>
                <c:pt idx="2709">
                  <c:v>39072</c:v>
                </c:pt>
                <c:pt idx="2710">
                  <c:v>39071</c:v>
                </c:pt>
                <c:pt idx="2711">
                  <c:v>39070</c:v>
                </c:pt>
                <c:pt idx="2712">
                  <c:v>39069</c:v>
                </c:pt>
                <c:pt idx="2713">
                  <c:v>39066</c:v>
                </c:pt>
                <c:pt idx="2714">
                  <c:v>39065</c:v>
                </c:pt>
                <c:pt idx="2715">
                  <c:v>39064</c:v>
                </c:pt>
                <c:pt idx="2716">
                  <c:v>39063</c:v>
                </c:pt>
                <c:pt idx="2717">
                  <c:v>39062</c:v>
                </c:pt>
                <c:pt idx="2718">
                  <c:v>39058</c:v>
                </c:pt>
                <c:pt idx="2719">
                  <c:v>39057</c:v>
                </c:pt>
                <c:pt idx="2720">
                  <c:v>39056</c:v>
                </c:pt>
                <c:pt idx="2721">
                  <c:v>39055</c:v>
                </c:pt>
                <c:pt idx="2722">
                  <c:v>39052</c:v>
                </c:pt>
                <c:pt idx="2723">
                  <c:v>39051</c:v>
                </c:pt>
                <c:pt idx="2724">
                  <c:v>39050</c:v>
                </c:pt>
                <c:pt idx="2725">
                  <c:v>39049</c:v>
                </c:pt>
                <c:pt idx="2726">
                  <c:v>39048</c:v>
                </c:pt>
                <c:pt idx="2727">
                  <c:v>39045</c:v>
                </c:pt>
                <c:pt idx="2728">
                  <c:v>39044</c:v>
                </c:pt>
                <c:pt idx="2729">
                  <c:v>39043</c:v>
                </c:pt>
                <c:pt idx="2730">
                  <c:v>39042</c:v>
                </c:pt>
                <c:pt idx="2731">
                  <c:v>39041</c:v>
                </c:pt>
                <c:pt idx="2732">
                  <c:v>39038</c:v>
                </c:pt>
                <c:pt idx="2733">
                  <c:v>39037</c:v>
                </c:pt>
                <c:pt idx="2734">
                  <c:v>39036</c:v>
                </c:pt>
                <c:pt idx="2735">
                  <c:v>39035</c:v>
                </c:pt>
                <c:pt idx="2736">
                  <c:v>39031</c:v>
                </c:pt>
                <c:pt idx="2737">
                  <c:v>39030</c:v>
                </c:pt>
                <c:pt idx="2738">
                  <c:v>39029</c:v>
                </c:pt>
                <c:pt idx="2739">
                  <c:v>39028</c:v>
                </c:pt>
                <c:pt idx="2740">
                  <c:v>39024</c:v>
                </c:pt>
                <c:pt idx="2741">
                  <c:v>39023</c:v>
                </c:pt>
                <c:pt idx="2742">
                  <c:v>39022</c:v>
                </c:pt>
                <c:pt idx="2743">
                  <c:v>39021</c:v>
                </c:pt>
                <c:pt idx="2744">
                  <c:v>39020</c:v>
                </c:pt>
                <c:pt idx="2745">
                  <c:v>39017</c:v>
                </c:pt>
                <c:pt idx="2746">
                  <c:v>39016</c:v>
                </c:pt>
                <c:pt idx="2747">
                  <c:v>39015</c:v>
                </c:pt>
                <c:pt idx="2748">
                  <c:v>39014</c:v>
                </c:pt>
                <c:pt idx="2749">
                  <c:v>39013</c:v>
                </c:pt>
                <c:pt idx="2750">
                  <c:v>39010</c:v>
                </c:pt>
                <c:pt idx="2751">
                  <c:v>39009</c:v>
                </c:pt>
                <c:pt idx="2752">
                  <c:v>39008</c:v>
                </c:pt>
                <c:pt idx="2753">
                  <c:v>39007</c:v>
                </c:pt>
                <c:pt idx="2754">
                  <c:v>39003</c:v>
                </c:pt>
                <c:pt idx="2755">
                  <c:v>39002</c:v>
                </c:pt>
                <c:pt idx="2756">
                  <c:v>39001</c:v>
                </c:pt>
                <c:pt idx="2757">
                  <c:v>39000</c:v>
                </c:pt>
                <c:pt idx="2758">
                  <c:v>38999</c:v>
                </c:pt>
                <c:pt idx="2759">
                  <c:v>38996</c:v>
                </c:pt>
                <c:pt idx="2760">
                  <c:v>38995</c:v>
                </c:pt>
                <c:pt idx="2761">
                  <c:v>38994</c:v>
                </c:pt>
                <c:pt idx="2762">
                  <c:v>38993</c:v>
                </c:pt>
                <c:pt idx="2763">
                  <c:v>38992</c:v>
                </c:pt>
                <c:pt idx="2764">
                  <c:v>38989</c:v>
                </c:pt>
                <c:pt idx="2765">
                  <c:v>38988</c:v>
                </c:pt>
                <c:pt idx="2766">
                  <c:v>38987</c:v>
                </c:pt>
                <c:pt idx="2767">
                  <c:v>38986</c:v>
                </c:pt>
                <c:pt idx="2768">
                  <c:v>38985</c:v>
                </c:pt>
                <c:pt idx="2769">
                  <c:v>38982</c:v>
                </c:pt>
                <c:pt idx="2770">
                  <c:v>38981</c:v>
                </c:pt>
                <c:pt idx="2771">
                  <c:v>38980</c:v>
                </c:pt>
                <c:pt idx="2772">
                  <c:v>38979</c:v>
                </c:pt>
                <c:pt idx="2773">
                  <c:v>38978</c:v>
                </c:pt>
                <c:pt idx="2774">
                  <c:v>38975</c:v>
                </c:pt>
                <c:pt idx="2775">
                  <c:v>38974</c:v>
                </c:pt>
                <c:pt idx="2776">
                  <c:v>38973</c:v>
                </c:pt>
                <c:pt idx="2777">
                  <c:v>38972</c:v>
                </c:pt>
                <c:pt idx="2778">
                  <c:v>38971</c:v>
                </c:pt>
                <c:pt idx="2779">
                  <c:v>38968</c:v>
                </c:pt>
                <c:pt idx="2780">
                  <c:v>38967</c:v>
                </c:pt>
                <c:pt idx="2781">
                  <c:v>38966</c:v>
                </c:pt>
                <c:pt idx="2782">
                  <c:v>38965</c:v>
                </c:pt>
                <c:pt idx="2783">
                  <c:v>38964</c:v>
                </c:pt>
                <c:pt idx="2784">
                  <c:v>38961</c:v>
                </c:pt>
                <c:pt idx="2785">
                  <c:v>38960</c:v>
                </c:pt>
                <c:pt idx="2786">
                  <c:v>38959</c:v>
                </c:pt>
                <c:pt idx="2787">
                  <c:v>38958</c:v>
                </c:pt>
                <c:pt idx="2788">
                  <c:v>38957</c:v>
                </c:pt>
                <c:pt idx="2789">
                  <c:v>38954</c:v>
                </c:pt>
                <c:pt idx="2790">
                  <c:v>38953</c:v>
                </c:pt>
                <c:pt idx="2791">
                  <c:v>38952</c:v>
                </c:pt>
                <c:pt idx="2792">
                  <c:v>38951</c:v>
                </c:pt>
                <c:pt idx="2793">
                  <c:v>38947</c:v>
                </c:pt>
                <c:pt idx="2794">
                  <c:v>38946</c:v>
                </c:pt>
                <c:pt idx="2795">
                  <c:v>38945</c:v>
                </c:pt>
                <c:pt idx="2796">
                  <c:v>38944</c:v>
                </c:pt>
                <c:pt idx="2797">
                  <c:v>38943</c:v>
                </c:pt>
                <c:pt idx="2798">
                  <c:v>38940</c:v>
                </c:pt>
                <c:pt idx="2799">
                  <c:v>38939</c:v>
                </c:pt>
                <c:pt idx="2800">
                  <c:v>38938</c:v>
                </c:pt>
                <c:pt idx="2801">
                  <c:v>38937</c:v>
                </c:pt>
                <c:pt idx="2802">
                  <c:v>38933</c:v>
                </c:pt>
                <c:pt idx="2803">
                  <c:v>38932</c:v>
                </c:pt>
                <c:pt idx="2804">
                  <c:v>38931</c:v>
                </c:pt>
                <c:pt idx="2805">
                  <c:v>38930</c:v>
                </c:pt>
                <c:pt idx="2806">
                  <c:v>38929</c:v>
                </c:pt>
                <c:pt idx="2807">
                  <c:v>38926</c:v>
                </c:pt>
                <c:pt idx="2808">
                  <c:v>38925</c:v>
                </c:pt>
                <c:pt idx="2809">
                  <c:v>38924</c:v>
                </c:pt>
                <c:pt idx="2810">
                  <c:v>38923</c:v>
                </c:pt>
                <c:pt idx="2811">
                  <c:v>38922</c:v>
                </c:pt>
                <c:pt idx="2812">
                  <c:v>38919</c:v>
                </c:pt>
                <c:pt idx="2813">
                  <c:v>38917</c:v>
                </c:pt>
                <c:pt idx="2814">
                  <c:v>38916</c:v>
                </c:pt>
                <c:pt idx="2815">
                  <c:v>38915</c:v>
                </c:pt>
                <c:pt idx="2816">
                  <c:v>38912</c:v>
                </c:pt>
                <c:pt idx="2817">
                  <c:v>38911</c:v>
                </c:pt>
                <c:pt idx="2818">
                  <c:v>38910</c:v>
                </c:pt>
                <c:pt idx="2819">
                  <c:v>38909</c:v>
                </c:pt>
                <c:pt idx="2820">
                  <c:v>38908</c:v>
                </c:pt>
                <c:pt idx="2821">
                  <c:v>38905</c:v>
                </c:pt>
                <c:pt idx="2822">
                  <c:v>38904</c:v>
                </c:pt>
                <c:pt idx="2823">
                  <c:v>38903</c:v>
                </c:pt>
                <c:pt idx="2824">
                  <c:v>38902</c:v>
                </c:pt>
                <c:pt idx="2825">
                  <c:v>38898</c:v>
                </c:pt>
                <c:pt idx="2826">
                  <c:v>38897</c:v>
                </c:pt>
                <c:pt idx="2827">
                  <c:v>38896</c:v>
                </c:pt>
                <c:pt idx="2828">
                  <c:v>38895</c:v>
                </c:pt>
                <c:pt idx="2829">
                  <c:v>38891</c:v>
                </c:pt>
                <c:pt idx="2830">
                  <c:v>38890</c:v>
                </c:pt>
                <c:pt idx="2831">
                  <c:v>38889</c:v>
                </c:pt>
                <c:pt idx="2832">
                  <c:v>38888</c:v>
                </c:pt>
                <c:pt idx="2833">
                  <c:v>38884</c:v>
                </c:pt>
                <c:pt idx="2834">
                  <c:v>38883</c:v>
                </c:pt>
                <c:pt idx="2835">
                  <c:v>38882</c:v>
                </c:pt>
                <c:pt idx="2836">
                  <c:v>38881</c:v>
                </c:pt>
                <c:pt idx="2837">
                  <c:v>38880</c:v>
                </c:pt>
                <c:pt idx="2838">
                  <c:v>38877</c:v>
                </c:pt>
                <c:pt idx="2839">
                  <c:v>38876</c:v>
                </c:pt>
                <c:pt idx="2840">
                  <c:v>38875</c:v>
                </c:pt>
                <c:pt idx="2841">
                  <c:v>38874</c:v>
                </c:pt>
                <c:pt idx="2842">
                  <c:v>38873</c:v>
                </c:pt>
                <c:pt idx="2843">
                  <c:v>38870</c:v>
                </c:pt>
                <c:pt idx="2844">
                  <c:v>38869</c:v>
                </c:pt>
                <c:pt idx="2845">
                  <c:v>38868</c:v>
                </c:pt>
                <c:pt idx="2846">
                  <c:v>38867</c:v>
                </c:pt>
                <c:pt idx="2847">
                  <c:v>38863</c:v>
                </c:pt>
                <c:pt idx="2848">
                  <c:v>38862</c:v>
                </c:pt>
                <c:pt idx="2849">
                  <c:v>38861</c:v>
                </c:pt>
                <c:pt idx="2850">
                  <c:v>38860</c:v>
                </c:pt>
                <c:pt idx="2851">
                  <c:v>38859</c:v>
                </c:pt>
                <c:pt idx="2852">
                  <c:v>38856</c:v>
                </c:pt>
                <c:pt idx="2853">
                  <c:v>38855</c:v>
                </c:pt>
                <c:pt idx="2854">
                  <c:v>38854</c:v>
                </c:pt>
                <c:pt idx="2855">
                  <c:v>38853</c:v>
                </c:pt>
                <c:pt idx="2856">
                  <c:v>38852</c:v>
                </c:pt>
                <c:pt idx="2857">
                  <c:v>38849</c:v>
                </c:pt>
                <c:pt idx="2858">
                  <c:v>38848</c:v>
                </c:pt>
                <c:pt idx="2859">
                  <c:v>38847</c:v>
                </c:pt>
                <c:pt idx="2860">
                  <c:v>38846</c:v>
                </c:pt>
                <c:pt idx="2861">
                  <c:v>38845</c:v>
                </c:pt>
                <c:pt idx="2862">
                  <c:v>38842</c:v>
                </c:pt>
                <c:pt idx="2863">
                  <c:v>38841</c:v>
                </c:pt>
                <c:pt idx="2864">
                  <c:v>38840</c:v>
                </c:pt>
                <c:pt idx="2865">
                  <c:v>38839</c:v>
                </c:pt>
                <c:pt idx="2866">
                  <c:v>38835</c:v>
                </c:pt>
                <c:pt idx="2867">
                  <c:v>38834</c:v>
                </c:pt>
                <c:pt idx="2868">
                  <c:v>38833</c:v>
                </c:pt>
                <c:pt idx="2869">
                  <c:v>38832</c:v>
                </c:pt>
                <c:pt idx="2870">
                  <c:v>38831</c:v>
                </c:pt>
                <c:pt idx="2871">
                  <c:v>38828</c:v>
                </c:pt>
                <c:pt idx="2872">
                  <c:v>38827</c:v>
                </c:pt>
                <c:pt idx="2873">
                  <c:v>38826</c:v>
                </c:pt>
                <c:pt idx="2874">
                  <c:v>38825</c:v>
                </c:pt>
                <c:pt idx="2875">
                  <c:v>38824</c:v>
                </c:pt>
                <c:pt idx="2876">
                  <c:v>38819</c:v>
                </c:pt>
                <c:pt idx="2877">
                  <c:v>38818</c:v>
                </c:pt>
                <c:pt idx="2878">
                  <c:v>38817</c:v>
                </c:pt>
                <c:pt idx="2879">
                  <c:v>38814</c:v>
                </c:pt>
                <c:pt idx="2880">
                  <c:v>38813</c:v>
                </c:pt>
                <c:pt idx="2881">
                  <c:v>38812</c:v>
                </c:pt>
                <c:pt idx="2882">
                  <c:v>38811</c:v>
                </c:pt>
                <c:pt idx="2883">
                  <c:v>38810</c:v>
                </c:pt>
                <c:pt idx="2884">
                  <c:v>38807</c:v>
                </c:pt>
                <c:pt idx="2885">
                  <c:v>38806</c:v>
                </c:pt>
                <c:pt idx="2886">
                  <c:v>38805</c:v>
                </c:pt>
                <c:pt idx="2887">
                  <c:v>38804</c:v>
                </c:pt>
                <c:pt idx="2888">
                  <c:v>38803</c:v>
                </c:pt>
                <c:pt idx="2889">
                  <c:v>38800</c:v>
                </c:pt>
                <c:pt idx="2890">
                  <c:v>38799</c:v>
                </c:pt>
                <c:pt idx="2891">
                  <c:v>38798</c:v>
                </c:pt>
                <c:pt idx="2892">
                  <c:v>38797</c:v>
                </c:pt>
                <c:pt idx="2893">
                  <c:v>38793</c:v>
                </c:pt>
                <c:pt idx="2894">
                  <c:v>38792</c:v>
                </c:pt>
                <c:pt idx="2895">
                  <c:v>38791</c:v>
                </c:pt>
                <c:pt idx="2896">
                  <c:v>38790</c:v>
                </c:pt>
                <c:pt idx="2897">
                  <c:v>38789</c:v>
                </c:pt>
                <c:pt idx="2898">
                  <c:v>38786</c:v>
                </c:pt>
                <c:pt idx="2899">
                  <c:v>38785</c:v>
                </c:pt>
                <c:pt idx="2900">
                  <c:v>38784</c:v>
                </c:pt>
                <c:pt idx="2901">
                  <c:v>38783</c:v>
                </c:pt>
                <c:pt idx="2902">
                  <c:v>38782</c:v>
                </c:pt>
                <c:pt idx="2903">
                  <c:v>38779</c:v>
                </c:pt>
                <c:pt idx="2904">
                  <c:v>38778</c:v>
                </c:pt>
                <c:pt idx="2905">
                  <c:v>38777</c:v>
                </c:pt>
                <c:pt idx="2906">
                  <c:v>38776</c:v>
                </c:pt>
                <c:pt idx="2907">
                  <c:v>38775</c:v>
                </c:pt>
                <c:pt idx="2908">
                  <c:v>38772</c:v>
                </c:pt>
                <c:pt idx="2909">
                  <c:v>38771</c:v>
                </c:pt>
                <c:pt idx="2910">
                  <c:v>38770</c:v>
                </c:pt>
                <c:pt idx="2911">
                  <c:v>38769</c:v>
                </c:pt>
                <c:pt idx="2912">
                  <c:v>38768</c:v>
                </c:pt>
                <c:pt idx="2913">
                  <c:v>38765</c:v>
                </c:pt>
                <c:pt idx="2914">
                  <c:v>38764</c:v>
                </c:pt>
                <c:pt idx="2915">
                  <c:v>38763</c:v>
                </c:pt>
                <c:pt idx="2916">
                  <c:v>38762</c:v>
                </c:pt>
                <c:pt idx="2917">
                  <c:v>38761</c:v>
                </c:pt>
                <c:pt idx="2918">
                  <c:v>38758</c:v>
                </c:pt>
                <c:pt idx="2919">
                  <c:v>38757</c:v>
                </c:pt>
                <c:pt idx="2920">
                  <c:v>38756</c:v>
                </c:pt>
                <c:pt idx="2921">
                  <c:v>38755</c:v>
                </c:pt>
                <c:pt idx="2922">
                  <c:v>38754</c:v>
                </c:pt>
                <c:pt idx="2923">
                  <c:v>38751</c:v>
                </c:pt>
                <c:pt idx="2924">
                  <c:v>38750</c:v>
                </c:pt>
                <c:pt idx="2925">
                  <c:v>38749</c:v>
                </c:pt>
                <c:pt idx="2926">
                  <c:v>38748</c:v>
                </c:pt>
                <c:pt idx="2927">
                  <c:v>38747</c:v>
                </c:pt>
                <c:pt idx="2928">
                  <c:v>38744</c:v>
                </c:pt>
                <c:pt idx="2929">
                  <c:v>38743</c:v>
                </c:pt>
                <c:pt idx="2930">
                  <c:v>38742</c:v>
                </c:pt>
                <c:pt idx="2931">
                  <c:v>38741</c:v>
                </c:pt>
                <c:pt idx="2932">
                  <c:v>38740</c:v>
                </c:pt>
                <c:pt idx="2933">
                  <c:v>38737</c:v>
                </c:pt>
                <c:pt idx="2934">
                  <c:v>38736</c:v>
                </c:pt>
                <c:pt idx="2935">
                  <c:v>38735</c:v>
                </c:pt>
                <c:pt idx="2936">
                  <c:v>38734</c:v>
                </c:pt>
                <c:pt idx="2937">
                  <c:v>38733</c:v>
                </c:pt>
                <c:pt idx="2938">
                  <c:v>38730</c:v>
                </c:pt>
                <c:pt idx="2939">
                  <c:v>38729</c:v>
                </c:pt>
                <c:pt idx="2940">
                  <c:v>38728</c:v>
                </c:pt>
                <c:pt idx="2941">
                  <c:v>38727</c:v>
                </c:pt>
                <c:pt idx="2942">
                  <c:v>38723</c:v>
                </c:pt>
                <c:pt idx="2943">
                  <c:v>38722</c:v>
                </c:pt>
                <c:pt idx="2944">
                  <c:v>38721</c:v>
                </c:pt>
                <c:pt idx="2945">
                  <c:v>38720</c:v>
                </c:pt>
                <c:pt idx="2946">
                  <c:v>38719</c:v>
                </c:pt>
                <c:pt idx="2947">
                  <c:v>38715</c:v>
                </c:pt>
                <c:pt idx="2948">
                  <c:v>38714</c:v>
                </c:pt>
                <c:pt idx="2949">
                  <c:v>38713</c:v>
                </c:pt>
                <c:pt idx="2950">
                  <c:v>38712</c:v>
                </c:pt>
                <c:pt idx="2951">
                  <c:v>38709</c:v>
                </c:pt>
                <c:pt idx="2952">
                  <c:v>38708</c:v>
                </c:pt>
                <c:pt idx="2953">
                  <c:v>38707</c:v>
                </c:pt>
                <c:pt idx="2954">
                  <c:v>38706</c:v>
                </c:pt>
                <c:pt idx="2955">
                  <c:v>38705</c:v>
                </c:pt>
                <c:pt idx="2956">
                  <c:v>38702</c:v>
                </c:pt>
                <c:pt idx="2957">
                  <c:v>38701</c:v>
                </c:pt>
                <c:pt idx="2958">
                  <c:v>38700</c:v>
                </c:pt>
                <c:pt idx="2959">
                  <c:v>38699</c:v>
                </c:pt>
                <c:pt idx="2960">
                  <c:v>38698</c:v>
                </c:pt>
                <c:pt idx="2961">
                  <c:v>38695</c:v>
                </c:pt>
                <c:pt idx="2962">
                  <c:v>38693</c:v>
                </c:pt>
                <c:pt idx="2963">
                  <c:v>38692</c:v>
                </c:pt>
                <c:pt idx="2964">
                  <c:v>38691</c:v>
                </c:pt>
                <c:pt idx="2965">
                  <c:v>38688</c:v>
                </c:pt>
                <c:pt idx="2966">
                  <c:v>38687</c:v>
                </c:pt>
                <c:pt idx="2967">
                  <c:v>38686</c:v>
                </c:pt>
                <c:pt idx="2968">
                  <c:v>38685</c:v>
                </c:pt>
                <c:pt idx="2969">
                  <c:v>38684</c:v>
                </c:pt>
                <c:pt idx="2970">
                  <c:v>38681</c:v>
                </c:pt>
                <c:pt idx="2971">
                  <c:v>38680</c:v>
                </c:pt>
                <c:pt idx="2972">
                  <c:v>38679</c:v>
                </c:pt>
                <c:pt idx="2973">
                  <c:v>38678</c:v>
                </c:pt>
                <c:pt idx="2974">
                  <c:v>38677</c:v>
                </c:pt>
                <c:pt idx="2975">
                  <c:v>38674</c:v>
                </c:pt>
                <c:pt idx="2976">
                  <c:v>38673</c:v>
                </c:pt>
                <c:pt idx="2977">
                  <c:v>38672</c:v>
                </c:pt>
                <c:pt idx="2978">
                  <c:v>38671</c:v>
                </c:pt>
                <c:pt idx="2979">
                  <c:v>38667</c:v>
                </c:pt>
                <c:pt idx="2980">
                  <c:v>38666</c:v>
                </c:pt>
                <c:pt idx="2981">
                  <c:v>38665</c:v>
                </c:pt>
                <c:pt idx="2982">
                  <c:v>38664</c:v>
                </c:pt>
                <c:pt idx="2983">
                  <c:v>38660</c:v>
                </c:pt>
                <c:pt idx="2984">
                  <c:v>38659</c:v>
                </c:pt>
                <c:pt idx="2985">
                  <c:v>38658</c:v>
                </c:pt>
                <c:pt idx="2986">
                  <c:v>38657</c:v>
                </c:pt>
                <c:pt idx="2987">
                  <c:v>38656</c:v>
                </c:pt>
                <c:pt idx="2988">
                  <c:v>38653</c:v>
                </c:pt>
                <c:pt idx="2989">
                  <c:v>38652</c:v>
                </c:pt>
                <c:pt idx="2990">
                  <c:v>38651</c:v>
                </c:pt>
                <c:pt idx="2991">
                  <c:v>38650</c:v>
                </c:pt>
                <c:pt idx="2992">
                  <c:v>38649</c:v>
                </c:pt>
                <c:pt idx="2993">
                  <c:v>38646</c:v>
                </c:pt>
                <c:pt idx="2994">
                  <c:v>38645</c:v>
                </c:pt>
                <c:pt idx="2995">
                  <c:v>38644</c:v>
                </c:pt>
                <c:pt idx="2996">
                  <c:v>38643</c:v>
                </c:pt>
                <c:pt idx="2997">
                  <c:v>38639</c:v>
                </c:pt>
                <c:pt idx="2998">
                  <c:v>38638</c:v>
                </c:pt>
                <c:pt idx="2999">
                  <c:v>38637</c:v>
                </c:pt>
                <c:pt idx="3000">
                  <c:v>38636</c:v>
                </c:pt>
                <c:pt idx="3001">
                  <c:v>38635</c:v>
                </c:pt>
                <c:pt idx="3002">
                  <c:v>38632</c:v>
                </c:pt>
                <c:pt idx="3003">
                  <c:v>38631</c:v>
                </c:pt>
                <c:pt idx="3004">
                  <c:v>38630</c:v>
                </c:pt>
                <c:pt idx="3005">
                  <c:v>38629</c:v>
                </c:pt>
                <c:pt idx="3006">
                  <c:v>38628</c:v>
                </c:pt>
                <c:pt idx="3007">
                  <c:v>38625</c:v>
                </c:pt>
                <c:pt idx="3008">
                  <c:v>38624</c:v>
                </c:pt>
                <c:pt idx="3009">
                  <c:v>38623</c:v>
                </c:pt>
                <c:pt idx="3010">
                  <c:v>38622</c:v>
                </c:pt>
                <c:pt idx="3011">
                  <c:v>38621</c:v>
                </c:pt>
                <c:pt idx="3012">
                  <c:v>38618</c:v>
                </c:pt>
                <c:pt idx="3013">
                  <c:v>38617</c:v>
                </c:pt>
                <c:pt idx="3014">
                  <c:v>38616</c:v>
                </c:pt>
                <c:pt idx="3015">
                  <c:v>38615</c:v>
                </c:pt>
                <c:pt idx="3016">
                  <c:v>38614</c:v>
                </c:pt>
                <c:pt idx="3017">
                  <c:v>38611</c:v>
                </c:pt>
                <c:pt idx="3018">
                  <c:v>38610</c:v>
                </c:pt>
                <c:pt idx="3019">
                  <c:v>38609</c:v>
                </c:pt>
                <c:pt idx="3020">
                  <c:v>38608</c:v>
                </c:pt>
                <c:pt idx="3021">
                  <c:v>38607</c:v>
                </c:pt>
                <c:pt idx="3022">
                  <c:v>38604</c:v>
                </c:pt>
                <c:pt idx="3023">
                  <c:v>38603</c:v>
                </c:pt>
                <c:pt idx="3024">
                  <c:v>38602</c:v>
                </c:pt>
                <c:pt idx="3025">
                  <c:v>38601</c:v>
                </c:pt>
                <c:pt idx="3026">
                  <c:v>38600</c:v>
                </c:pt>
                <c:pt idx="3027">
                  <c:v>38597</c:v>
                </c:pt>
                <c:pt idx="3028">
                  <c:v>38596</c:v>
                </c:pt>
                <c:pt idx="3029">
                  <c:v>38595</c:v>
                </c:pt>
                <c:pt idx="3030">
                  <c:v>38594</c:v>
                </c:pt>
                <c:pt idx="3031">
                  <c:v>38593</c:v>
                </c:pt>
                <c:pt idx="3032">
                  <c:v>38590</c:v>
                </c:pt>
                <c:pt idx="3033">
                  <c:v>38589</c:v>
                </c:pt>
                <c:pt idx="3034">
                  <c:v>38588</c:v>
                </c:pt>
                <c:pt idx="3035">
                  <c:v>38587</c:v>
                </c:pt>
                <c:pt idx="3036">
                  <c:v>38586</c:v>
                </c:pt>
                <c:pt idx="3037">
                  <c:v>38583</c:v>
                </c:pt>
                <c:pt idx="3038">
                  <c:v>38582</c:v>
                </c:pt>
                <c:pt idx="3039">
                  <c:v>38581</c:v>
                </c:pt>
                <c:pt idx="3040">
                  <c:v>38580</c:v>
                </c:pt>
                <c:pt idx="3041">
                  <c:v>38576</c:v>
                </c:pt>
                <c:pt idx="3042">
                  <c:v>38575</c:v>
                </c:pt>
                <c:pt idx="3043">
                  <c:v>38574</c:v>
                </c:pt>
                <c:pt idx="3044">
                  <c:v>38573</c:v>
                </c:pt>
                <c:pt idx="3045">
                  <c:v>38572</c:v>
                </c:pt>
                <c:pt idx="3046">
                  <c:v>38569</c:v>
                </c:pt>
                <c:pt idx="3047">
                  <c:v>38568</c:v>
                </c:pt>
                <c:pt idx="3048">
                  <c:v>38567</c:v>
                </c:pt>
                <c:pt idx="3049">
                  <c:v>38566</c:v>
                </c:pt>
                <c:pt idx="3050">
                  <c:v>38565</c:v>
                </c:pt>
                <c:pt idx="3051">
                  <c:v>38562</c:v>
                </c:pt>
                <c:pt idx="3052">
                  <c:v>38561</c:v>
                </c:pt>
                <c:pt idx="3053">
                  <c:v>38560</c:v>
                </c:pt>
                <c:pt idx="3054">
                  <c:v>38559</c:v>
                </c:pt>
                <c:pt idx="3055">
                  <c:v>38558</c:v>
                </c:pt>
                <c:pt idx="3056">
                  <c:v>38555</c:v>
                </c:pt>
                <c:pt idx="3057">
                  <c:v>38554</c:v>
                </c:pt>
                <c:pt idx="3058">
                  <c:v>38552</c:v>
                </c:pt>
                <c:pt idx="3059">
                  <c:v>38551</c:v>
                </c:pt>
                <c:pt idx="3060">
                  <c:v>38548</c:v>
                </c:pt>
                <c:pt idx="3061">
                  <c:v>38547</c:v>
                </c:pt>
                <c:pt idx="3062">
                  <c:v>38546</c:v>
                </c:pt>
                <c:pt idx="3063">
                  <c:v>38545</c:v>
                </c:pt>
                <c:pt idx="3064">
                  <c:v>38544</c:v>
                </c:pt>
                <c:pt idx="3065">
                  <c:v>38541</c:v>
                </c:pt>
                <c:pt idx="3066">
                  <c:v>38540</c:v>
                </c:pt>
                <c:pt idx="3067">
                  <c:v>38539</c:v>
                </c:pt>
                <c:pt idx="3068">
                  <c:v>38538</c:v>
                </c:pt>
                <c:pt idx="3069">
                  <c:v>38534</c:v>
                </c:pt>
                <c:pt idx="3070">
                  <c:v>38533</c:v>
                </c:pt>
                <c:pt idx="3071">
                  <c:v>38532</c:v>
                </c:pt>
                <c:pt idx="3072">
                  <c:v>38531</c:v>
                </c:pt>
                <c:pt idx="3073">
                  <c:v>38530</c:v>
                </c:pt>
                <c:pt idx="3074">
                  <c:v>38527</c:v>
                </c:pt>
                <c:pt idx="3075">
                  <c:v>38526</c:v>
                </c:pt>
                <c:pt idx="3076">
                  <c:v>38525</c:v>
                </c:pt>
                <c:pt idx="3077">
                  <c:v>38524</c:v>
                </c:pt>
                <c:pt idx="3078">
                  <c:v>38523</c:v>
                </c:pt>
                <c:pt idx="3079">
                  <c:v>38520</c:v>
                </c:pt>
                <c:pt idx="3080">
                  <c:v>38519</c:v>
                </c:pt>
                <c:pt idx="3081">
                  <c:v>38518</c:v>
                </c:pt>
                <c:pt idx="3082">
                  <c:v>38517</c:v>
                </c:pt>
                <c:pt idx="3083">
                  <c:v>38516</c:v>
                </c:pt>
                <c:pt idx="3084">
                  <c:v>38513</c:v>
                </c:pt>
                <c:pt idx="3085">
                  <c:v>38512</c:v>
                </c:pt>
                <c:pt idx="3086">
                  <c:v>38511</c:v>
                </c:pt>
                <c:pt idx="3087">
                  <c:v>38510</c:v>
                </c:pt>
                <c:pt idx="3088">
                  <c:v>38506</c:v>
                </c:pt>
                <c:pt idx="3089">
                  <c:v>38505</c:v>
                </c:pt>
                <c:pt idx="3090">
                  <c:v>38504</c:v>
                </c:pt>
                <c:pt idx="3091">
                  <c:v>38503</c:v>
                </c:pt>
                <c:pt idx="3092">
                  <c:v>38499</c:v>
                </c:pt>
                <c:pt idx="3093">
                  <c:v>38498</c:v>
                </c:pt>
                <c:pt idx="3094">
                  <c:v>38497</c:v>
                </c:pt>
                <c:pt idx="3095">
                  <c:v>38496</c:v>
                </c:pt>
                <c:pt idx="3096">
                  <c:v>38495</c:v>
                </c:pt>
                <c:pt idx="3097">
                  <c:v>38492</c:v>
                </c:pt>
                <c:pt idx="3098">
                  <c:v>38491</c:v>
                </c:pt>
                <c:pt idx="3099">
                  <c:v>38490</c:v>
                </c:pt>
                <c:pt idx="3100">
                  <c:v>38489</c:v>
                </c:pt>
                <c:pt idx="3101">
                  <c:v>38488</c:v>
                </c:pt>
                <c:pt idx="3102">
                  <c:v>38485</c:v>
                </c:pt>
                <c:pt idx="3103">
                  <c:v>38484</c:v>
                </c:pt>
                <c:pt idx="3104">
                  <c:v>38483</c:v>
                </c:pt>
                <c:pt idx="3105">
                  <c:v>38482</c:v>
                </c:pt>
                <c:pt idx="3106">
                  <c:v>38478</c:v>
                </c:pt>
                <c:pt idx="3107">
                  <c:v>38477</c:v>
                </c:pt>
                <c:pt idx="3108">
                  <c:v>38476</c:v>
                </c:pt>
                <c:pt idx="3109">
                  <c:v>38475</c:v>
                </c:pt>
                <c:pt idx="3110">
                  <c:v>38474</c:v>
                </c:pt>
                <c:pt idx="3111">
                  <c:v>38471</c:v>
                </c:pt>
                <c:pt idx="3112">
                  <c:v>38470</c:v>
                </c:pt>
                <c:pt idx="3113">
                  <c:v>38469</c:v>
                </c:pt>
                <c:pt idx="3114">
                  <c:v>38468</c:v>
                </c:pt>
                <c:pt idx="3115">
                  <c:v>38467</c:v>
                </c:pt>
                <c:pt idx="3116">
                  <c:v>38464</c:v>
                </c:pt>
                <c:pt idx="3117">
                  <c:v>38463</c:v>
                </c:pt>
                <c:pt idx="3118">
                  <c:v>38462</c:v>
                </c:pt>
                <c:pt idx="3119">
                  <c:v>38461</c:v>
                </c:pt>
                <c:pt idx="3120">
                  <c:v>38460</c:v>
                </c:pt>
                <c:pt idx="3121">
                  <c:v>38457</c:v>
                </c:pt>
                <c:pt idx="3122">
                  <c:v>38456</c:v>
                </c:pt>
                <c:pt idx="3123">
                  <c:v>38455</c:v>
                </c:pt>
                <c:pt idx="3124">
                  <c:v>38454</c:v>
                </c:pt>
                <c:pt idx="3125">
                  <c:v>38453</c:v>
                </c:pt>
                <c:pt idx="3126">
                  <c:v>38450</c:v>
                </c:pt>
                <c:pt idx="3127">
                  <c:v>38449</c:v>
                </c:pt>
                <c:pt idx="3128">
                  <c:v>38448</c:v>
                </c:pt>
                <c:pt idx="3129">
                  <c:v>38447</c:v>
                </c:pt>
                <c:pt idx="3130">
                  <c:v>38446</c:v>
                </c:pt>
                <c:pt idx="3131">
                  <c:v>38443</c:v>
                </c:pt>
                <c:pt idx="3132">
                  <c:v>38442</c:v>
                </c:pt>
                <c:pt idx="3133">
                  <c:v>38441</c:v>
                </c:pt>
                <c:pt idx="3134">
                  <c:v>38440</c:v>
                </c:pt>
                <c:pt idx="3135">
                  <c:v>38439</c:v>
                </c:pt>
                <c:pt idx="3136">
                  <c:v>38434</c:v>
                </c:pt>
                <c:pt idx="3137">
                  <c:v>38433</c:v>
                </c:pt>
                <c:pt idx="3138">
                  <c:v>38429</c:v>
                </c:pt>
                <c:pt idx="3139">
                  <c:v>38428</c:v>
                </c:pt>
                <c:pt idx="3140">
                  <c:v>38427</c:v>
                </c:pt>
                <c:pt idx="3141">
                  <c:v>38426</c:v>
                </c:pt>
                <c:pt idx="3142">
                  <c:v>38425</c:v>
                </c:pt>
                <c:pt idx="3143">
                  <c:v>38422</c:v>
                </c:pt>
                <c:pt idx="3144">
                  <c:v>38421</c:v>
                </c:pt>
                <c:pt idx="3145">
                  <c:v>38420</c:v>
                </c:pt>
                <c:pt idx="3146">
                  <c:v>38419</c:v>
                </c:pt>
                <c:pt idx="3147">
                  <c:v>38418</c:v>
                </c:pt>
                <c:pt idx="3148">
                  <c:v>38415</c:v>
                </c:pt>
                <c:pt idx="3149">
                  <c:v>38414</c:v>
                </c:pt>
                <c:pt idx="3150">
                  <c:v>38413</c:v>
                </c:pt>
                <c:pt idx="3151">
                  <c:v>38412</c:v>
                </c:pt>
                <c:pt idx="3152">
                  <c:v>38411</c:v>
                </c:pt>
                <c:pt idx="3153">
                  <c:v>38408</c:v>
                </c:pt>
                <c:pt idx="3154">
                  <c:v>38407</c:v>
                </c:pt>
                <c:pt idx="3155">
                  <c:v>38406</c:v>
                </c:pt>
                <c:pt idx="3156">
                  <c:v>38405</c:v>
                </c:pt>
                <c:pt idx="3157">
                  <c:v>38404</c:v>
                </c:pt>
                <c:pt idx="3158">
                  <c:v>38401</c:v>
                </c:pt>
                <c:pt idx="3159">
                  <c:v>38400</c:v>
                </c:pt>
                <c:pt idx="3160">
                  <c:v>38399</c:v>
                </c:pt>
                <c:pt idx="3161">
                  <c:v>38398</c:v>
                </c:pt>
                <c:pt idx="3162">
                  <c:v>38397</c:v>
                </c:pt>
                <c:pt idx="3163">
                  <c:v>38394</c:v>
                </c:pt>
                <c:pt idx="3164">
                  <c:v>38393</c:v>
                </c:pt>
                <c:pt idx="3165">
                  <c:v>38392</c:v>
                </c:pt>
                <c:pt idx="3166">
                  <c:v>38391</c:v>
                </c:pt>
                <c:pt idx="3167">
                  <c:v>38390</c:v>
                </c:pt>
                <c:pt idx="3168">
                  <c:v>38387</c:v>
                </c:pt>
                <c:pt idx="3169">
                  <c:v>38386</c:v>
                </c:pt>
                <c:pt idx="3170">
                  <c:v>38385</c:v>
                </c:pt>
                <c:pt idx="3171">
                  <c:v>38384</c:v>
                </c:pt>
                <c:pt idx="3172">
                  <c:v>38383</c:v>
                </c:pt>
                <c:pt idx="3173">
                  <c:v>38380</c:v>
                </c:pt>
                <c:pt idx="3174">
                  <c:v>38379</c:v>
                </c:pt>
                <c:pt idx="3175">
                  <c:v>38378</c:v>
                </c:pt>
                <c:pt idx="3176">
                  <c:v>38377</c:v>
                </c:pt>
                <c:pt idx="3177">
                  <c:v>38376</c:v>
                </c:pt>
                <c:pt idx="3178">
                  <c:v>38373</c:v>
                </c:pt>
                <c:pt idx="3179">
                  <c:v>38372</c:v>
                </c:pt>
                <c:pt idx="3180">
                  <c:v>38371</c:v>
                </c:pt>
                <c:pt idx="3181">
                  <c:v>38370</c:v>
                </c:pt>
                <c:pt idx="3182">
                  <c:v>38369</c:v>
                </c:pt>
                <c:pt idx="3183">
                  <c:v>38366</c:v>
                </c:pt>
                <c:pt idx="3184">
                  <c:v>38365</c:v>
                </c:pt>
                <c:pt idx="3185">
                  <c:v>38364</c:v>
                </c:pt>
                <c:pt idx="3186">
                  <c:v>38363</c:v>
                </c:pt>
                <c:pt idx="3187">
                  <c:v>38359</c:v>
                </c:pt>
                <c:pt idx="3188">
                  <c:v>38358</c:v>
                </c:pt>
                <c:pt idx="3189">
                  <c:v>38357</c:v>
                </c:pt>
                <c:pt idx="3190">
                  <c:v>38356</c:v>
                </c:pt>
                <c:pt idx="3191">
                  <c:v>38355</c:v>
                </c:pt>
                <c:pt idx="3192">
                  <c:v>38351</c:v>
                </c:pt>
                <c:pt idx="3193">
                  <c:v>38350</c:v>
                </c:pt>
                <c:pt idx="3194">
                  <c:v>38349</c:v>
                </c:pt>
                <c:pt idx="3195">
                  <c:v>38348</c:v>
                </c:pt>
                <c:pt idx="3196">
                  <c:v>38345</c:v>
                </c:pt>
                <c:pt idx="3197">
                  <c:v>38344</c:v>
                </c:pt>
                <c:pt idx="3198">
                  <c:v>38343</c:v>
                </c:pt>
                <c:pt idx="3199">
                  <c:v>38342</c:v>
                </c:pt>
                <c:pt idx="3200">
                  <c:v>38341</c:v>
                </c:pt>
                <c:pt idx="3201">
                  <c:v>38338</c:v>
                </c:pt>
                <c:pt idx="3202">
                  <c:v>38337</c:v>
                </c:pt>
                <c:pt idx="3203">
                  <c:v>38336</c:v>
                </c:pt>
                <c:pt idx="3204">
                  <c:v>38335</c:v>
                </c:pt>
                <c:pt idx="3205">
                  <c:v>38334</c:v>
                </c:pt>
                <c:pt idx="3206">
                  <c:v>38331</c:v>
                </c:pt>
                <c:pt idx="3207">
                  <c:v>38330</c:v>
                </c:pt>
                <c:pt idx="3208">
                  <c:v>38328</c:v>
                </c:pt>
                <c:pt idx="3209">
                  <c:v>38327</c:v>
                </c:pt>
                <c:pt idx="3210">
                  <c:v>38324</c:v>
                </c:pt>
                <c:pt idx="3211">
                  <c:v>38323</c:v>
                </c:pt>
                <c:pt idx="3212">
                  <c:v>38322</c:v>
                </c:pt>
                <c:pt idx="3213">
                  <c:v>38321</c:v>
                </c:pt>
                <c:pt idx="3214">
                  <c:v>38320</c:v>
                </c:pt>
                <c:pt idx="3215">
                  <c:v>38317</c:v>
                </c:pt>
                <c:pt idx="3216">
                  <c:v>38316</c:v>
                </c:pt>
                <c:pt idx="3217">
                  <c:v>38315</c:v>
                </c:pt>
                <c:pt idx="3218">
                  <c:v>38314</c:v>
                </c:pt>
                <c:pt idx="3219">
                  <c:v>38313</c:v>
                </c:pt>
                <c:pt idx="3220">
                  <c:v>38310</c:v>
                </c:pt>
                <c:pt idx="3221">
                  <c:v>38309</c:v>
                </c:pt>
                <c:pt idx="3222">
                  <c:v>38308</c:v>
                </c:pt>
                <c:pt idx="3223">
                  <c:v>38307</c:v>
                </c:pt>
                <c:pt idx="3224">
                  <c:v>38303</c:v>
                </c:pt>
                <c:pt idx="3225">
                  <c:v>38302</c:v>
                </c:pt>
                <c:pt idx="3226">
                  <c:v>38301</c:v>
                </c:pt>
                <c:pt idx="3227">
                  <c:v>38300</c:v>
                </c:pt>
                <c:pt idx="3228">
                  <c:v>38299</c:v>
                </c:pt>
                <c:pt idx="3229">
                  <c:v>38296</c:v>
                </c:pt>
                <c:pt idx="3230">
                  <c:v>38295</c:v>
                </c:pt>
                <c:pt idx="3231">
                  <c:v>38294</c:v>
                </c:pt>
                <c:pt idx="3232">
                  <c:v>38293</c:v>
                </c:pt>
                <c:pt idx="3233">
                  <c:v>38289</c:v>
                </c:pt>
                <c:pt idx="3234">
                  <c:v>38288</c:v>
                </c:pt>
                <c:pt idx="3235">
                  <c:v>38287</c:v>
                </c:pt>
                <c:pt idx="3236">
                  <c:v>38286</c:v>
                </c:pt>
                <c:pt idx="3237">
                  <c:v>38285</c:v>
                </c:pt>
                <c:pt idx="3238">
                  <c:v>38282</c:v>
                </c:pt>
                <c:pt idx="3239">
                  <c:v>38281</c:v>
                </c:pt>
                <c:pt idx="3240">
                  <c:v>38280</c:v>
                </c:pt>
                <c:pt idx="3241">
                  <c:v>38279</c:v>
                </c:pt>
                <c:pt idx="3242">
                  <c:v>38275</c:v>
                </c:pt>
                <c:pt idx="3243">
                  <c:v>38274</c:v>
                </c:pt>
                <c:pt idx="3244">
                  <c:v>38273</c:v>
                </c:pt>
                <c:pt idx="3245">
                  <c:v>38272</c:v>
                </c:pt>
                <c:pt idx="3246">
                  <c:v>38271</c:v>
                </c:pt>
                <c:pt idx="3247">
                  <c:v>38268</c:v>
                </c:pt>
                <c:pt idx="3248">
                  <c:v>38267</c:v>
                </c:pt>
                <c:pt idx="3249">
                  <c:v>38266</c:v>
                </c:pt>
                <c:pt idx="3250">
                  <c:v>38265</c:v>
                </c:pt>
                <c:pt idx="3251">
                  <c:v>38264</c:v>
                </c:pt>
                <c:pt idx="3252">
                  <c:v>38261</c:v>
                </c:pt>
                <c:pt idx="3253">
                  <c:v>38260</c:v>
                </c:pt>
                <c:pt idx="3254">
                  <c:v>38259</c:v>
                </c:pt>
                <c:pt idx="3255">
                  <c:v>38258</c:v>
                </c:pt>
                <c:pt idx="3256">
                  <c:v>38257</c:v>
                </c:pt>
                <c:pt idx="3257">
                  <c:v>38254</c:v>
                </c:pt>
                <c:pt idx="3258">
                  <c:v>38253</c:v>
                </c:pt>
                <c:pt idx="3259">
                  <c:v>38252</c:v>
                </c:pt>
                <c:pt idx="3260">
                  <c:v>38251</c:v>
                </c:pt>
                <c:pt idx="3261">
                  <c:v>38250</c:v>
                </c:pt>
                <c:pt idx="3262">
                  <c:v>38247</c:v>
                </c:pt>
                <c:pt idx="3263">
                  <c:v>38246</c:v>
                </c:pt>
                <c:pt idx="3264">
                  <c:v>38245</c:v>
                </c:pt>
                <c:pt idx="3265">
                  <c:v>38244</c:v>
                </c:pt>
                <c:pt idx="3266">
                  <c:v>38243</c:v>
                </c:pt>
                <c:pt idx="3267">
                  <c:v>38240</c:v>
                </c:pt>
                <c:pt idx="3268">
                  <c:v>38239</c:v>
                </c:pt>
                <c:pt idx="3269">
                  <c:v>38238</c:v>
                </c:pt>
                <c:pt idx="3270">
                  <c:v>38237</c:v>
                </c:pt>
                <c:pt idx="3271">
                  <c:v>38236</c:v>
                </c:pt>
                <c:pt idx="3272">
                  <c:v>38233</c:v>
                </c:pt>
                <c:pt idx="3273">
                  <c:v>38232</c:v>
                </c:pt>
                <c:pt idx="3274">
                  <c:v>38231</c:v>
                </c:pt>
                <c:pt idx="3275">
                  <c:v>38230</c:v>
                </c:pt>
                <c:pt idx="3276">
                  <c:v>38229</c:v>
                </c:pt>
                <c:pt idx="3277">
                  <c:v>38226</c:v>
                </c:pt>
                <c:pt idx="3278">
                  <c:v>38225</c:v>
                </c:pt>
                <c:pt idx="3279">
                  <c:v>38224</c:v>
                </c:pt>
                <c:pt idx="3280">
                  <c:v>38223</c:v>
                </c:pt>
                <c:pt idx="3281">
                  <c:v>38222</c:v>
                </c:pt>
                <c:pt idx="3282">
                  <c:v>38219</c:v>
                </c:pt>
                <c:pt idx="3283">
                  <c:v>38218</c:v>
                </c:pt>
                <c:pt idx="3284">
                  <c:v>38217</c:v>
                </c:pt>
                <c:pt idx="3285">
                  <c:v>38216</c:v>
                </c:pt>
                <c:pt idx="3286">
                  <c:v>38212</c:v>
                </c:pt>
                <c:pt idx="3287">
                  <c:v>38211</c:v>
                </c:pt>
                <c:pt idx="3288">
                  <c:v>38210</c:v>
                </c:pt>
                <c:pt idx="3289">
                  <c:v>38209</c:v>
                </c:pt>
                <c:pt idx="3290">
                  <c:v>38208</c:v>
                </c:pt>
                <c:pt idx="3291">
                  <c:v>38205</c:v>
                </c:pt>
                <c:pt idx="3292">
                  <c:v>38204</c:v>
                </c:pt>
                <c:pt idx="3293">
                  <c:v>38203</c:v>
                </c:pt>
                <c:pt idx="3294">
                  <c:v>38202</c:v>
                </c:pt>
                <c:pt idx="3295">
                  <c:v>38201</c:v>
                </c:pt>
                <c:pt idx="3296">
                  <c:v>38198</c:v>
                </c:pt>
                <c:pt idx="3297">
                  <c:v>38197</c:v>
                </c:pt>
                <c:pt idx="3298">
                  <c:v>38196</c:v>
                </c:pt>
                <c:pt idx="3299">
                  <c:v>38195</c:v>
                </c:pt>
                <c:pt idx="3300">
                  <c:v>38194</c:v>
                </c:pt>
                <c:pt idx="3301">
                  <c:v>38191</c:v>
                </c:pt>
                <c:pt idx="3302">
                  <c:v>38190</c:v>
                </c:pt>
                <c:pt idx="3303">
                  <c:v>38189</c:v>
                </c:pt>
                <c:pt idx="3304">
                  <c:v>38187</c:v>
                </c:pt>
                <c:pt idx="3305">
                  <c:v>38184</c:v>
                </c:pt>
                <c:pt idx="3306">
                  <c:v>38183</c:v>
                </c:pt>
                <c:pt idx="3307">
                  <c:v>38182</c:v>
                </c:pt>
                <c:pt idx="3308">
                  <c:v>38181</c:v>
                </c:pt>
                <c:pt idx="3309">
                  <c:v>38180</c:v>
                </c:pt>
                <c:pt idx="3310">
                  <c:v>38177</c:v>
                </c:pt>
                <c:pt idx="3311">
                  <c:v>38176</c:v>
                </c:pt>
                <c:pt idx="3312">
                  <c:v>38175</c:v>
                </c:pt>
                <c:pt idx="3313">
                  <c:v>38174</c:v>
                </c:pt>
                <c:pt idx="3314">
                  <c:v>38170</c:v>
                </c:pt>
                <c:pt idx="3315">
                  <c:v>38169</c:v>
                </c:pt>
                <c:pt idx="3316">
                  <c:v>38168</c:v>
                </c:pt>
                <c:pt idx="3317">
                  <c:v>38167</c:v>
                </c:pt>
                <c:pt idx="3318">
                  <c:v>38166</c:v>
                </c:pt>
                <c:pt idx="3319">
                  <c:v>38163</c:v>
                </c:pt>
                <c:pt idx="3320">
                  <c:v>38162</c:v>
                </c:pt>
                <c:pt idx="3321">
                  <c:v>38161</c:v>
                </c:pt>
                <c:pt idx="3322">
                  <c:v>38160</c:v>
                </c:pt>
                <c:pt idx="3323">
                  <c:v>38156</c:v>
                </c:pt>
                <c:pt idx="3324">
                  <c:v>38155</c:v>
                </c:pt>
                <c:pt idx="3325">
                  <c:v>38154</c:v>
                </c:pt>
                <c:pt idx="3326">
                  <c:v>38153</c:v>
                </c:pt>
                <c:pt idx="3327">
                  <c:v>38149</c:v>
                </c:pt>
                <c:pt idx="3328">
                  <c:v>38148</c:v>
                </c:pt>
                <c:pt idx="3329">
                  <c:v>38147</c:v>
                </c:pt>
                <c:pt idx="3330">
                  <c:v>38146</c:v>
                </c:pt>
                <c:pt idx="3331">
                  <c:v>38145</c:v>
                </c:pt>
                <c:pt idx="3332">
                  <c:v>38142</c:v>
                </c:pt>
                <c:pt idx="3333">
                  <c:v>38141</c:v>
                </c:pt>
                <c:pt idx="3334">
                  <c:v>38140</c:v>
                </c:pt>
                <c:pt idx="3335">
                  <c:v>38139</c:v>
                </c:pt>
                <c:pt idx="3336">
                  <c:v>38138</c:v>
                </c:pt>
                <c:pt idx="3337">
                  <c:v>38135</c:v>
                </c:pt>
                <c:pt idx="3338">
                  <c:v>38134</c:v>
                </c:pt>
                <c:pt idx="3339">
                  <c:v>38133</c:v>
                </c:pt>
                <c:pt idx="3340">
                  <c:v>38132</c:v>
                </c:pt>
                <c:pt idx="3341">
                  <c:v>38128</c:v>
                </c:pt>
                <c:pt idx="3342">
                  <c:v>38127</c:v>
                </c:pt>
                <c:pt idx="3343">
                  <c:v>38126</c:v>
                </c:pt>
                <c:pt idx="3344">
                  <c:v>38125</c:v>
                </c:pt>
                <c:pt idx="3345">
                  <c:v>38124</c:v>
                </c:pt>
                <c:pt idx="3346">
                  <c:v>38121</c:v>
                </c:pt>
                <c:pt idx="3347">
                  <c:v>38120</c:v>
                </c:pt>
                <c:pt idx="3348">
                  <c:v>38119</c:v>
                </c:pt>
                <c:pt idx="3349">
                  <c:v>38118</c:v>
                </c:pt>
                <c:pt idx="3350">
                  <c:v>38117</c:v>
                </c:pt>
                <c:pt idx="3351">
                  <c:v>38114</c:v>
                </c:pt>
                <c:pt idx="3352">
                  <c:v>38113</c:v>
                </c:pt>
                <c:pt idx="3353">
                  <c:v>38112</c:v>
                </c:pt>
                <c:pt idx="3354">
                  <c:v>38111</c:v>
                </c:pt>
                <c:pt idx="3355">
                  <c:v>38110</c:v>
                </c:pt>
                <c:pt idx="3356">
                  <c:v>38107</c:v>
                </c:pt>
                <c:pt idx="3357">
                  <c:v>38106</c:v>
                </c:pt>
                <c:pt idx="3358">
                  <c:v>38105</c:v>
                </c:pt>
                <c:pt idx="3359">
                  <c:v>38104</c:v>
                </c:pt>
                <c:pt idx="3360">
                  <c:v>38103</c:v>
                </c:pt>
                <c:pt idx="3361">
                  <c:v>38100</c:v>
                </c:pt>
                <c:pt idx="3362">
                  <c:v>38099</c:v>
                </c:pt>
                <c:pt idx="3363">
                  <c:v>38098</c:v>
                </c:pt>
                <c:pt idx="3364">
                  <c:v>38097</c:v>
                </c:pt>
                <c:pt idx="3365">
                  <c:v>38096</c:v>
                </c:pt>
                <c:pt idx="3366">
                  <c:v>38093</c:v>
                </c:pt>
                <c:pt idx="3367">
                  <c:v>38092</c:v>
                </c:pt>
                <c:pt idx="3368">
                  <c:v>38091</c:v>
                </c:pt>
                <c:pt idx="3369">
                  <c:v>38090</c:v>
                </c:pt>
                <c:pt idx="3370">
                  <c:v>38089</c:v>
                </c:pt>
                <c:pt idx="3371">
                  <c:v>38084</c:v>
                </c:pt>
                <c:pt idx="3372">
                  <c:v>38083</c:v>
                </c:pt>
                <c:pt idx="3373">
                  <c:v>38082</c:v>
                </c:pt>
                <c:pt idx="3374">
                  <c:v>38079</c:v>
                </c:pt>
                <c:pt idx="3375">
                  <c:v>38078</c:v>
                </c:pt>
                <c:pt idx="3376">
                  <c:v>38077</c:v>
                </c:pt>
                <c:pt idx="3377">
                  <c:v>38076</c:v>
                </c:pt>
                <c:pt idx="3378">
                  <c:v>38075</c:v>
                </c:pt>
                <c:pt idx="3379">
                  <c:v>38072</c:v>
                </c:pt>
                <c:pt idx="3380">
                  <c:v>38071</c:v>
                </c:pt>
                <c:pt idx="3381">
                  <c:v>38070</c:v>
                </c:pt>
                <c:pt idx="3382">
                  <c:v>38069</c:v>
                </c:pt>
                <c:pt idx="3383">
                  <c:v>38065</c:v>
                </c:pt>
                <c:pt idx="3384">
                  <c:v>38064</c:v>
                </c:pt>
                <c:pt idx="3385">
                  <c:v>38063</c:v>
                </c:pt>
                <c:pt idx="3386">
                  <c:v>38062</c:v>
                </c:pt>
                <c:pt idx="3387">
                  <c:v>38061</c:v>
                </c:pt>
                <c:pt idx="3388">
                  <c:v>38058</c:v>
                </c:pt>
                <c:pt idx="3389">
                  <c:v>38057</c:v>
                </c:pt>
                <c:pt idx="3390">
                  <c:v>38056</c:v>
                </c:pt>
                <c:pt idx="3391">
                  <c:v>38055</c:v>
                </c:pt>
                <c:pt idx="3392">
                  <c:v>38054</c:v>
                </c:pt>
                <c:pt idx="3393">
                  <c:v>38051</c:v>
                </c:pt>
                <c:pt idx="3394">
                  <c:v>38050</c:v>
                </c:pt>
                <c:pt idx="3395">
                  <c:v>38049</c:v>
                </c:pt>
                <c:pt idx="3396">
                  <c:v>38048</c:v>
                </c:pt>
                <c:pt idx="3397">
                  <c:v>38047</c:v>
                </c:pt>
                <c:pt idx="3398">
                  <c:v>38044</c:v>
                </c:pt>
                <c:pt idx="3399">
                  <c:v>38043</c:v>
                </c:pt>
                <c:pt idx="3400">
                  <c:v>38042</c:v>
                </c:pt>
                <c:pt idx="3401">
                  <c:v>38041</c:v>
                </c:pt>
                <c:pt idx="3402">
                  <c:v>38040</c:v>
                </c:pt>
                <c:pt idx="3403">
                  <c:v>38037</c:v>
                </c:pt>
                <c:pt idx="3404">
                  <c:v>38036</c:v>
                </c:pt>
                <c:pt idx="3405">
                  <c:v>38035</c:v>
                </c:pt>
                <c:pt idx="3406">
                  <c:v>38034</c:v>
                </c:pt>
                <c:pt idx="3407">
                  <c:v>38033</c:v>
                </c:pt>
                <c:pt idx="3408">
                  <c:v>38030</c:v>
                </c:pt>
                <c:pt idx="3409">
                  <c:v>38029</c:v>
                </c:pt>
                <c:pt idx="3410">
                  <c:v>38028</c:v>
                </c:pt>
                <c:pt idx="3411">
                  <c:v>38027</c:v>
                </c:pt>
                <c:pt idx="3412">
                  <c:v>38026</c:v>
                </c:pt>
                <c:pt idx="3413">
                  <c:v>38023</c:v>
                </c:pt>
                <c:pt idx="3414">
                  <c:v>38022</c:v>
                </c:pt>
                <c:pt idx="3415">
                  <c:v>38021</c:v>
                </c:pt>
                <c:pt idx="3416">
                  <c:v>38020</c:v>
                </c:pt>
                <c:pt idx="3417">
                  <c:v>38019</c:v>
                </c:pt>
                <c:pt idx="3418">
                  <c:v>38016</c:v>
                </c:pt>
                <c:pt idx="3419">
                  <c:v>38015</c:v>
                </c:pt>
                <c:pt idx="3420">
                  <c:v>38014</c:v>
                </c:pt>
                <c:pt idx="3421">
                  <c:v>38013</c:v>
                </c:pt>
                <c:pt idx="3422">
                  <c:v>38012</c:v>
                </c:pt>
                <c:pt idx="3423">
                  <c:v>38009</c:v>
                </c:pt>
                <c:pt idx="3424">
                  <c:v>38008</c:v>
                </c:pt>
                <c:pt idx="3425">
                  <c:v>38007</c:v>
                </c:pt>
                <c:pt idx="3426">
                  <c:v>38006</c:v>
                </c:pt>
                <c:pt idx="3427">
                  <c:v>38005</c:v>
                </c:pt>
                <c:pt idx="3428">
                  <c:v>38002</c:v>
                </c:pt>
                <c:pt idx="3429">
                  <c:v>38001</c:v>
                </c:pt>
                <c:pt idx="3430">
                  <c:v>38000</c:v>
                </c:pt>
                <c:pt idx="3431">
                  <c:v>37999</c:v>
                </c:pt>
                <c:pt idx="3432">
                  <c:v>37995</c:v>
                </c:pt>
                <c:pt idx="3433">
                  <c:v>37994</c:v>
                </c:pt>
                <c:pt idx="3434">
                  <c:v>37993</c:v>
                </c:pt>
                <c:pt idx="3435">
                  <c:v>37992</c:v>
                </c:pt>
                <c:pt idx="3436">
                  <c:v>37991</c:v>
                </c:pt>
                <c:pt idx="3437">
                  <c:v>37988</c:v>
                </c:pt>
                <c:pt idx="3438">
                  <c:v>37985</c:v>
                </c:pt>
                <c:pt idx="3439">
                  <c:v>37984</c:v>
                </c:pt>
                <c:pt idx="3440">
                  <c:v>37981</c:v>
                </c:pt>
                <c:pt idx="3441">
                  <c:v>37979</c:v>
                </c:pt>
                <c:pt idx="3442">
                  <c:v>37978</c:v>
                </c:pt>
                <c:pt idx="3443">
                  <c:v>37977</c:v>
                </c:pt>
                <c:pt idx="3444">
                  <c:v>37974</c:v>
                </c:pt>
                <c:pt idx="3445">
                  <c:v>37973</c:v>
                </c:pt>
                <c:pt idx="3446">
                  <c:v>37972</c:v>
                </c:pt>
                <c:pt idx="3447">
                  <c:v>37971</c:v>
                </c:pt>
                <c:pt idx="3448">
                  <c:v>37970</c:v>
                </c:pt>
                <c:pt idx="3449">
                  <c:v>37967</c:v>
                </c:pt>
                <c:pt idx="3450">
                  <c:v>37966</c:v>
                </c:pt>
                <c:pt idx="3451">
                  <c:v>37965</c:v>
                </c:pt>
                <c:pt idx="3452">
                  <c:v>37964</c:v>
                </c:pt>
                <c:pt idx="3453">
                  <c:v>37960</c:v>
                </c:pt>
                <c:pt idx="3454">
                  <c:v>37959</c:v>
                </c:pt>
                <c:pt idx="3455">
                  <c:v>37958</c:v>
                </c:pt>
                <c:pt idx="3456">
                  <c:v>37957</c:v>
                </c:pt>
                <c:pt idx="3457">
                  <c:v>37956</c:v>
                </c:pt>
                <c:pt idx="3458">
                  <c:v>37953</c:v>
                </c:pt>
                <c:pt idx="3459">
                  <c:v>37952</c:v>
                </c:pt>
                <c:pt idx="3460">
                  <c:v>37951</c:v>
                </c:pt>
                <c:pt idx="3461">
                  <c:v>37950</c:v>
                </c:pt>
                <c:pt idx="3462">
                  <c:v>37949</c:v>
                </c:pt>
                <c:pt idx="3463">
                  <c:v>37946</c:v>
                </c:pt>
                <c:pt idx="3464">
                  <c:v>37945</c:v>
                </c:pt>
                <c:pt idx="3465">
                  <c:v>37944</c:v>
                </c:pt>
                <c:pt idx="3466">
                  <c:v>37943</c:v>
                </c:pt>
                <c:pt idx="3467">
                  <c:v>37939</c:v>
                </c:pt>
                <c:pt idx="3468">
                  <c:v>37938</c:v>
                </c:pt>
                <c:pt idx="3469">
                  <c:v>37937</c:v>
                </c:pt>
                <c:pt idx="3470">
                  <c:v>37936</c:v>
                </c:pt>
                <c:pt idx="3471">
                  <c:v>37935</c:v>
                </c:pt>
                <c:pt idx="3472">
                  <c:v>37932</c:v>
                </c:pt>
                <c:pt idx="3473">
                  <c:v>37931</c:v>
                </c:pt>
                <c:pt idx="3474">
                  <c:v>37930</c:v>
                </c:pt>
                <c:pt idx="3475">
                  <c:v>37929</c:v>
                </c:pt>
                <c:pt idx="3476">
                  <c:v>37925</c:v>
                </c:pt>
                <c:pt idx="3477">
                  <c:v>37924</c:v>
                </c:pt>
                <c:pt idx="3478">
                  <c:v>37923</c:v>
                </c:pt>
                <c:pt idx="3479">
                  <c:v>37922</c:v>
                </c:pt>
                <c:pt idx="3480">
                  <c:v>37921</c:v>
                </c:pt>
                <c:pt idx="3481">
                  <c:v>37918</c:v>
                </c:pt>
                <c:pt idx="3482">
                  <c:v>37917</c:v>
                </c:pt>
                <c:pt idx="3483">
                  <c:v>37916</c:v>
                </c:pt>
                <c:pt idx="3484">
                  <c:v>37915</c:v>
                </c:pt>
                <c:pt idx="3485">
                  <c:v>37914</c:v>
                </c:pt>
                <c:pt idx="3486">
                  <c:v>37911</c:v>
                </c:pt>
                <c:pt idx="3487">
                  <c:v>37910</c:v>
                </c:pt>
                <c:pt idx="3488">
                  <c:v>37909</c:v>
                </c:pt>
                <c:pt idx="3489">
                  <c:v>37908</c:v>
                </c:pt>
                <c:pt idx="3490">
                  <c:v>37904</c:v>
                </c:pt>
                <c:pt idx="3491">
                  <c:v>37903</c:v>
                </c:pt>
                <c:pt idx="3492">
                  <c:v>37902</c:v>
                </c:pt>
                <c:pt idx="3493">
                  <c:v>37901</c:v>
                </c:pt>
                <c:pt idx="3494">
                  <c:v>37900</c:v>
                </c:pt>
                <c:pt idx="3495">
                  <c:v>37897</c:v>
                </c:pt>
                <c:pt idx="3496">
                  <c:v>37896</c:v>
                </c:pt>
                <c:pt idx="3497">
                  <c:v>37895</c:v>
                </c:pt>
                <c:pt idx="3498">
                  <c:v>37894</c:v>
                </c:pt>
                <c:pt idx="3499">
                  <c:v>37893</c:v>
                </c:pt>
                <c:pt idx="3500">
                  <c:v>37890</c:v>
                </c:pt>
                <c:pt idx="3501">
                  <c:v>37889</c:v>
                </c:pt>
                <c:pt idx="3502">
                  <c:v>37888</c:v>
                </c:pt>
                <c:pt idx="3503">
                  <c:v>37887</c:v>
                </c:pt>
                <c:pt idx="3504">
                  <c:v>37886</c:v>
                </c:pt>
                <c:pt idx="3505">
                  <c:v>37883</c:v>
                </c:pt>
                <c:pt idx="3506">
                  <c:v>37882</c:v>
                </c:pt>
                <c:pt idx="3507">
                  <c:v>37881</c:v>
                </c:pt>
                <c:pt idx="3508">
                  <c:v>37880</c:v>
                </c:pt>
                <c:pt idx="3509">
                  <c:v>37879</c:v>
                </c:pt>
                <c:pt idx="3510">
                  <c:v>37876</c:v>
                </c:pt>
                <c:pt idx="3511">
                  <c:v>37875</c:v>
                </c:pt>
                <c:pt idx="3512">
                  <c:v>37874</c:v>
                </c:pt>
                <c:pt idx="3513">
                  <c:v>37873</c:v>
                </c:pt>
                <c:pt idx="3514">
                  <c:v>37872</c:v>
                </c:pt>
                <c:pt idx="3515">
                  <c:v>37869</c:v>
                </c:pt>
                <c:pt idx="3516">
                  <c:v>37868</c:v>
                </c:pt>
                <c:pt idx="3517">
                  <c:v>37867</c:v>
                </c:pt>
                <c:pt idx="3518">
                  <c:v>37866</c:v>
                </c:pt>
                <c:pt idx="3519">
                  <c:v>37865</c:v>
                </c:pt>
                <c:pt idx="3520">
                  <c:v>37862</c:v>
                </c:pt>
                <c:pt idx="3521">
                  <c:v>37861</c:v>
                </c:pt>
                <c:pt idx="3522">
                  <c:v>37860</c:v>
                </c:pt>
                <c:pt idx="3523">
                  <c:v>37859</c:v>
                </c:pt>
                <c:pt idx="3524">
                  <c:v>37858</c:v>
                </c:pt>
                <c:pt idx="3525">
                  <c:v>37855</c:v>
                </c:pt>
                <c:pt idx="3526">
                  <c:v>37854</c:v>
                </c:pt>
                <c:pt idx="3527">
                  <c:v>37853</c:v>
                </c:pt>
                <c:pt idx="3528">
                  <c:v>37852</c:v>
                </c:pt>
                <c:pt idx="3529">
                  <c:v>37848</c:v>
                </c:pt>
                <c:pt idx="3530">
                  <c:v>37847</c:v>
                </c:pt>
                <c:pt idx="3531">
                  <c:v>37846</c:v>
                </c:pt>
                <c:pt idx="3532">
                  <c:v>37845</c:v>
                </c:pt>
                <c:pt idx="3533">
                  <c:v>37844</c:v>
                </c:pt>
                <c:pt idx="3534">
                  <c:v>37841</c:v>
                </c:pt>
                <c:pt idx="3535">
                  <c:v>37839</c:v>
                </c:pt>
                <c:pt idx="3536">
                  <c:v>37838</c:v>
                </c:pt>
                <c:pt idx="3537">
                  <c:v>37837</c:v>
                </c:pt>
                <c:pt idx="3538">
                  <c:v>37834</c:v>
                </c:pt>
                <c:pt idx="3539">
                  <c:v>37833</c:v>
                </c:pt>
                <c:pt idx="3540">
                  <c:v>37832</c:v>
                </c:pt>
                <c:pt idx="3541">
                  <c:v>37831</c:v>
                </c:pt>
                <c:pt idx="3542">
                  <c:v>37830</c:v>
                </c:pt>
                <c:pt idx="3543">
                  <c:v>37827</c:v>
                </c:pt>
                <c:pt idx="3544">
                  <c:v>37826</c:v>
                </c:pt>
                <c:pt idx="3545">
                  <c:v>37825</c:v>
                </c:pt>
                <c:pt idx="3546">
                  <c:v>37824</c:v>
                </c:pt>
                <c:pt idx="3547">
                  <c:v>37823</c:v>
                </c:pt>
                <c:pt idx="3548">
                  <c:v>37820</c:v>
                </c:pt>
                <c:pt idx="3549">
                  <c:v>37819</c:v>
                </c:pt>
                <c:pt idx="3550">
                  <c:v>37818</c:v>
                </c:pt>
                <c:pt idx="3551">
                  <c:v>37817</c:v>
                </c:pt>
                <c:pt idx="3552">
                  <c:v>37816</c:v>
                </c:pt>
                <c:pt idx="3553">
                  <c:v>37813</c:v>
                </c:pt>
                <c:pt idx="3554">
                  <c:v>37812</c:v>
                </c:pt>
                <c:pt idx="3555">
                  <c:v>37811</c:v>
                </c:pt>
                <c:pt idx="3556">
                  <c:v>37810</c:v>
                </c:pt>
                <c:pt idx="3557">
                  <c:v>37809</c:v>
                </c:pt>
                <c:pt idx="3558">
                  <c:v>37806</c:v>
                </c:pt>
                <c:pt idx="3559">
                  <c:v>37805</c:v>
                </c:pt>
                <c:pt idx="3560">
                  <c:v>37804</c:v>
                </c:pt>
                <c:pt idx="3561">
                  <c:v>37803</c:v>
                </c:pt>
                <c:pt idx="3562">
                  <c:v>37799</c:v>
                </c:pt>
                <c:pt idx="3563">
                  <c:v>37798</c:v>
                </c:pt>
                <c:pt idx="3564">
                  <c:v>37797</c:v>
                </c:pt>
                <c:pt idx="3565">
                  <c:v>37796</c:v>
                </c:pt>
                <c:pt idx="3566">
                  <c:v>37792</c:v>
                </c:pt>
                <c:pt idx="3567">
                  <c:v>37791</c:v>
                </c:pt>
                <c:pt idx="3568">
                  <c:v>37790</c:v>
                </c:pt>
                <c:pt idx="3569">
                  <c:v>37789</c:v>
                </c:pt>
                <c:pt idx="3570">
                  <c:v>37788</c:v>
                </c:pt>
                <c:pt idx="3571">
                  <c:v>37785</c:v>
                </c:pt>
                <c:pt idx="3572">
                  <c:v>37784</c:v>
                </c:pt>
                <c:pt idx="3573">
                  <c:v>37783</c:v>
                </c:pt>
                <c:pt idx="3574">
                  <c:v>37782</c:v>
                </c:pt>
                <c:pt idx="3575">
                  <c:v>37781</c:v>
                </c:pt>
                <c:pt idx="3576">
                  <c:v>37778</c:v>
                </c:pt>
                <c:pt idx="3577">
                  <c:v>37777</c:v>
                </c:pt>
                <c:pt idx="3578">
                  <c:v>37776</c:v>
                </c:pt>
                <c:pt idx="3579">
                  <c:v>37775</c:v>
                </c:pt>
                <c:pt idx="3580">
                  <c:v>37771</c:v>
                </c:pt>
                <c:pt idx="3581">
                  <c:v>37770</c:v>
                </c:pt>
                <c:pt idx="3582">
                  <c:v>37769</c:v>
                </c:pt>
                <c:pt idx="3583">
                  <c:v>37768</c:v>
                </c:pt>
                <c:pt idx="3584">
                  <c:v>37767</c:v>
                </c:pt>
                <c:pt idx="3585">
                  <c:v>37764</c:v>
                </c:pt>
                <c:pt idx="3586">
                  <c:v>37763</c:v>
                </c:pt>
                <c:pt idx="3587">
                  <c:v>37762</c:v>
                </c:pt>
                <c:pt idx="3588">
                  <c:v>37761</c:v>
                </c:pt>
                <c:pt idx="3589">
                  <c:v>37760</c:v>
                </c:pt>
                <c:pt idx="3590">
                  <c:v>37757</c:v>
                </c:pt>
                <c:pt idx="3591">
                  <c:v>37756</c:v>
                </c:pt>
                <c:pt idx="3592">
                  <c:v>37755</c:v>
                </c:pt>
                <c:pt idx="3593">
                  <c:v>37754</c:v>
                </c:pt>
                <c:pt idx="3594">
                  <c:v>37753</c:v>
                </c:pt>
                <c:pt idx="3595">
                  <c:v>37750</c:v>
                </c:pt>
                <c:pt idx="3596">
                  <c:v>37749</c:v>
                </c:pt>
                <c:pt idx="3597">
                  <c:v>37748</c:v>
                </c:pt>
                <c:pt idx="3598">
                  <c:v>37747</c:v>
                </c:pt>
                <c:pt idx="3599">
                  <c:v>37746</c:v>
                </c:pt>
                <c:pt idx="3600">
                  <c:v>37743</c:v>
                </c:pt>
                <c:pt idx="3601">
                  <c:v>37741</c:v>
                </c:pt>
                <c:pt idx="3602">
                  <c:v>37740</c:v>
                </c:pt>
                <c:pt idx="3603">
                  <c:v>37739</c:v>
                </c:pt>
                <c:pt idx="3604">
                  <c:v>37736</c:v>
                </c:pt>
                <c:pt idx="3605">
                  <c:v>37735</c:v>
                </c:pt>
                <c:pt idx="3606">
                  <c:v>37734</c:v>
                </c:pt>
                <c:pt idx="3607">
                  <c:v>37733</c:v>
                </c:pt>
                <c:pt idx="3608">
                  <c:v>37732</c:v>
                </c:pt>
                <c:pt idx="3609">
                  <c:v>37727</c:v>
                </c:pt>
                <c:pt idx="3610">
                  <c:v>37726</c:v>
                </c:pt>
                <c:pt idx="3611">
                  <c:v>37725</c:v>
                </c:pt>
                <c:pt idx="3612">
                  <c:v>37722</c:v>
                </c:pt>
                <c:pt idx="3613">
                  <c:v>37721</c:v>
                </c:pt>
                <c:pt idx="3614">
                  <c:v>37720</c:v>
                </c:pt>
                <c:pt idx="3615">
                  <c:v>37719</c:v>
                </c:pt>
                <c:pt idx="3616">
                  <c:v>37718</c:v>
                </c:pt>
                <c:pt idx="3617">
                  <c:v>37715</c:v>
                </c:pt>
                <c:pt idx="3618">
                  <c:v>37714</c:v>
                </c:pt>
                <c:pt idx="3619">
                  <c:v>37713</c:v>
                </c:pt>
                <c:pt idx="3620">
                  <c:v>37712</c:v>
                </c:pt>
                <c:pt idx="3621">
                  <c:v>37711</c:v>
                </c:pt>
                <c:pt idx="3622">
                  <c:v>37708</c:v>
                </c:pt>
                <c:pt idx="3623">
                  <c:v>37707</c:v>
                </c:pt>
                <c:pt idx="3624">
                  <c:v>37706</c:v>
                </c:pt>
                <c:pt idx="3625">
                  <c:v>37705</c:v>
                </c:pt>
                <c:pt idx="3626">
                  <c:v>37701</c:v>
                </c:pt>
                <c:pt idx="3627">
                  <c:v>37700</c:v>
                </c:pt>
                <c:pt idx="3628">
                  <c:v>37699</c:v>
                </c:pt>
                <c:pt idx="3629">
                  <c:v>37698</c:v>
                </c:pt>
                <c:pt idx="3630">
                  <c:v>37697</c:v>
                </c:pt>
                <c:pt idx="3631">
                  <c:v>37694</c:v>
                </c:pt>
                <c:pt idx="3632">
                  <c:v>37693</c:v>
                </c:pt>
                <c:pt idx="3633">
                  <c:v>37692</c:v>
                </c:pt>
                <c:pt idx="3634">
                  <c:v>37691</c:v>
                </c:pt>
                <c:pt idx="3635">
                  <c:v>37690</c:v>
                </c:pt>
                <c:pt idx="3636">
                  <c:v>37687</c:v>
                </c:pt>
                <c:pt idx="3637">
                  <c:v>37686</c:v>
                </c:pt>
                <c:pt idx="3638">
                  <c:v>37685</c:v>
                </c:pt>
                <c:pt idx="3639">
                  <c:v>37684</c:v>
                </c:pt>
                <c:pt idx="3640">
                  <c:v>37683</c:v>
                </c:pt>
                <c:pt idx="3641">
                  <c:v>37680</c:v>
                </c:pt>
                <c:pt idx="3642">
                  <c:v>37679</c:v>
                </c:pt>
                <c:pt idx="3643">
                  <c:v>37678</c:v>
                </c:pt>
                <c:pt idx="3644">
                  <c:v>37677</c:v>
                </c:pt>
                <c:pt idx="3645">
                  <c:v>37676</c:v>
                </c:pt>
                <c:pt idx="3646">
                  <c:v>37673</c:v>
                </c:pt>
                <c:pt idx="3647">
                  <c:v>37672</c:v>
                </c:pt>
                <c:pt idx="3648">
                  <c:v>37671</c:v>
                </c:pt>
                <c:pt idx="3649">
                  <c:v>37670</c:v>
                </c:pt>
                <c:pt idx="3650">
                  <c:v>37669</c:v>
                </c:pt>
                <c:pt idx="3651">
                  <c:v>37666</c:v>
                </c:pt>
                <c:pt idx="3652">
                  <c:v>37665</c:v>
                </c:pt>
                <c:pt idx="3653">
                  <c:v>37664</c:v>
                </c:pt>
                <c:pt idx="3654">
                  <c:v>37663</c:v>
                </c:pt>
                <c:pt idx="3655">
                  <c:v>37662</c:v>
                </c:pt>
                <c:pt idx="3656">
                  <c:v>37659</c:v>
                </c:pt>
                <c:pt idx="3657">
                  <c:v>37658</c:v>
                </c:pt>
                <c:pt idx="3658">
                  <c:v>37657</c:v>
                </c:pt>
                <c:pt idx="3659">
                  <c:v>37656</c:v>
                </c:pt>
                <c:pt idx="3660">
                  <c:v>37655</c:v>
                </c:pt>
                <c:pt idx="3661">
                  <c:v>37652</c:v>
                </c:pt>
                <c:pt idx="3662">
                  <c:v>37651</c:v>
                </c:pt>
                <c:pt idx="3663">
                  <c:v>37650</c:v>
                </c:pt>
                <c:pt idx="3664">
                  <c:v>37649</c:v>
                </c:pt>
                <c:pt idx="3665">
                  <c:v>37648</c:v>
                </c:pt>
                <c:pt idx="3666">
                  <c:v>37645</c:v>
                </c:pt>
                <c:pt idx="3667">
                  <c:v>37644</c:v>
                </c:pt>
                <c:pt idx="3668">
                  <c:v>37643</c:v>
                </c:pt>
                <c:pt idx="3669">
                  <c:v>37642</c:v>
                </c:pt>
                <c:pt idx="3670">
                  <c:v>37641</c:v>
                </c:pt>
                <c:pt idx="3671">
                  <c:v>37638</c:v>
                </c:pt>
                <c:pt idx="3672">
                  <c:v>37637</c:v>
                </c:pt>
                <c:pt idx="3673">
                  <c:v>37636</c:v>
                </c:pt>
                <c:pt idx="3674">
                  <c:v>37635</c:v>
                </c:pt>
                <c:pt idx="3675">
                  <c:v>37634</c:v>
                </c:pt>
                <c:pt idx="3676">
                  <c:v>37631</c:v>
                </c:pt>
                <c:pt idx="3677">
                  <c:v>37630</c:v>
                </c:pt>
                <c:pt idx="3678">
                  <c:v>37629</c:v>
                </c:pt>
                <c:pt idx="3679">
                  <c:v>37628</c:v>
                </c:pt>
                <c:pt idx="3680">
                  <c:v>37624</c:v>
                </c:pt>
                <c:pt idx="3681">
                  <c:v>37623</c:v>
                </c:pt>
                <c:pt idx="3682">
                  <c:v>37620</c:v>
                </c:pt>
                <c:pt idx="3683">
                  <c:v>37617</c:v>
                </c:pt>
                <c:pt idx="3684">
                  <c:v>37616</c:v>
                </c:pt>
                <c:pt idx="3685">
                  <c:v>37614</c:v>
                </c:pt>
                <c:pt idx="3686">
                  <c:v>37613</c:v>
                </c:pt>
                <c:pt idx="3687">
                  <c:v>37610</c:v>
                </c:pt>
                <c:pt idx="3688">
                  <c:v>37609</c:v>
                </c:pt>
                <c:pt idx="3689">
                  <c:v>37608</c:v>
                </c:pt>
                <c:pt idx="3690">
                  <c:v>37607</c:v>
                </c:pt>
                <c:pt idx="3691">
                  <c:v>37606</c:v>
                </c:pt>
                <c:pt idx="3692">
                  <c:v>37603</c:v>
                </c:pt>
                <c:pt idx="3693">
                  <c:v>37602</c:v>
                </c:pt>
                <c:pt idx="3694">
                  <c:v>37601</c:v>
                </c:pt>
                <c:pt idx="3695">
                  <c:v>37600</c:v>
                </c:pt>
                <c:pt idx="3696">
                  <c:v>37599</c:v>
                </c:pt>
                <c:pt idx="3697">
                  <c:v>37596</c:v>
                </c:pt>
                <c:pt idx="3698">
                  <c:v>37595</c:v>
                </c:pt>
                <c:pt idx="3699">
                  <c:v>37594</c:v>
                </c:pt>
                <c:pt idx="3700">
                  <c:v>37593</c:v>
                </c:pt>
                <c:pt idx="3701">
                  <c:v>37592</c:v>
                </c:pt>
                <c:pt idx="3702">
                  <c:v>37589</c:v>
                </c:pt>
                <c:pt idx="3703">
                  <c:v>37588</c:v>
                </c:pt>
                <c:pt idx="3704">
                  <c:v>37587</c:v>
                </c:pt>
                <c:pt idx="3705">
                  <c:v>37586</c:v>
                </c:pt>
                <c:pt idx="3706">
                  <c:v>37585</c:v>
                </c:pt>
                <c:pt idx="3707">
                  <c:v>37582</c:v>
                </c:pt>
                <c:pt idx="3708">
                  <c:v>37581</c:v>
                </c:pt>
                <c:pt idx="3709">
                  <c:v>37580</c:v>
                </c:pt>
                <c:pt idx="3710">
                  <c:v>37579</c:v>
                </c:pt>
                <c:pt idx="3711">
                  <c:v>37578</c:v>
                </c:pt>
                <c:pt idx="3712">
                  <c:v>37575</c:v>
                </c:pt>
                <c:pt idx="3713">
                  <c:v>37574</c:v>
                </c:pt>
                <c:pt idx="3714">
                  <c:v>37573</c:v>
                </c:pt>
                <c:pt idx="3715">
                  <c:v>37572</c:v>
                </c:pt>
                <c:pt idx="3716">
                  <c:v>37568</c:v>
                </c:pt>
                <c:pt idx="3717">
                  <c:v>37567</c:v>
                </c:pt>
                <c:pt idx="3718">
                  <c:v>37566</c:v>
                </c:pt>
                <c:pt idx="3719">
                  <c:v>37565</c:v>
                </c:pt>
                <c:pt idx="3720">
                  <c:v>37561</c:v>
                </c:pt>
                <c:pt idx="3721">
                  <c:v>37560</c:v>
                </c:pt>
                <c:pt idx="3722">
                  <c:v>37559</c:v>
                </c:pt>
                <c:pt idx="3723">
                  <c:v>37558</c:v>
                </c:pt>
                <c:pt idx="3724">
                  <c:v>37557</c:v>
                </c:pt>
                <c:pt idx="3725">
                  <c:v>37554</c:v>
                </c:pt>
                <c:pt idx="3726">
                  <c:v>37553</c:v>
                </c:pt>
                <c:pt idx="3727">
                  <c:v>37552</c:v>
                </c:pt>
                <c:pt idx="3728">
                  <c:v>37551</c:v>
                </c:pt>
                <c:pt idx="3729">
                  <c:v>37550</c:v>
                </c:pt>
                <c:pt idx="3730">
                  <c:v>37547</c:v>
                </c:pt>
                <c:pt idx="3731">
                  <c:v>37546</c:v>
                </c:pt>
                <c:pt idx="3732">
                  <c:v>37545</c:v>
                </c:pt>
                <c:pt idx="3733">
                  <c:v>37544</c:v>
                </c:pt>
                <c:pt idx="3734">
                  <c:v>37540</c:v>
                </c:pt>
                <c:pt idx="3735">
                  <c:v>37539</c:v>
                </c:pt>
                <c:pt idx="3736">
                  <c:v>37538</c:v>
                </c:pt>
                <c:pt idx="3737">
                  <c:v>37537</c:v>
                </c:pt>
                <c:pt idx="3738">
                  <c:v>37536</c:v>
                </c:pt>
                <c:pt idx="3739">
                  <c:v>37533</c:v>
                </c:pt>
                <c:pt idx="3740">
                  <c:v>37532</c:v>
                </c:pt>
                <c:pt idx="3741">
                  <c:v>37531</c:v>
                </c:pt>
                <c:pt idx="3742">
                  <c:v>37530</c:v>
                </c:pt>
                <c:pt idx="3743">
                  <c:v>37529</c:v>
                </c:pt>
                <c:pt idx="3744">
                  <c:v>37526</c:v>
                </c:pt>
                <c:pt idx="3745">
                  <c:v>37525</c:v>
                </c:pt>
                <c:pt idx="3746">
                  <c:v>37524</c:v>
                </c:pt>
                <c:pt idx="3747">
                  <c:v>37523</c:v>
                </c:pt>
                <c:pt idx="3748">
                  <c:v>37522</c:v>
                </c:pt>
                <c:pt idx="3749">
                  <c:v>37519</c:v>
                </c:pt>
                <c:pt idx="3750">
                  <c:v>37518</c:v>
                </c:pt>
                <c:pt idx="3751">
                  <c:v>37517</c:v>
                </c:pt>
                <c:pt idx="3752">
                  <c:v>37516</c:v>
                </c:pt>
                <c:pt idx="3753">
                  <c:v>37515</c:v>
                </c:pt>
                <c:pt idx="3754">
                  <c:v>37512</c:v>
                </c:pt>
                <c:pt idx="3755">
                  <c:v>37511</c:v>
                </c:pt>
                <c:pt idx="3756">
                  <c:v>37510</c:v>
                </c:pt>
                <c:pt idx="3757">
                  <c:v>37509</c:v>
                </c:pt>
                <c:pt idx="3758">
                  <c:v>37508</c:v>
                </c:pt>
                <c:pt idx="3759">
                  <c:v>37505</c:v>
                </c:pt>
                <c:pt idx="3760">
                  <c:v>37504</c:v>
                </c:pt>
                <c:pt idx="3761">
                  <c:v>37503</c:v>
                </c:pt>
                <c:pt idx="3762">
                  <c:v>37502</c:v>
                </c:pt>
                <c:pt idx="3763">
                  <c:v>37501</c:v>
                </c:pt>
                <c:pt idx="3764">
                  <c:v>37498</c:v>
                </c:pt>
                <c:pt idx="3765">
                  <c:v>37497</c:v>
                </c:pt>
                <c:pt idx="3766">
                  <c:v>37496</c:v>
                </c:pt>
                <c:pt idx="3767">
                  <c:v>37495</c:v>
                </c:pt>
                <c:pt idx="3768">
                  <c:v>37494</c:v>
                </c:pt>
                <c:pt idx="3769">
                  <c:v>37491</c:v>
                </c:pt>
                <c:pt idx="3770">
                  <c:v>37490</c:v>
                </c:pt>
                <c:pt idx="3771">
                  <c:v>37489</c:v>
                </c:pt>
                <c:pt idx="3772">
                  <c:v>37488</c:v>
                </c:pt>
                <c:pt idx="3773">
                  <c:v>37484</c:v>
                </c:pt>
                <c:pt idx="3774">
                  <c:v>37483</c:v>
                </c:pt>
                <c:pt idx="3775">
                  <c:v>37482</c:v>
                </c:pt>
                <c:pt idx="3776">
                  <c:v>37481</c:v>
                </c:pt>
                <c:pt idx="3777">
                  <c:v>37480</c:v>
                </c:pt>
                <c:pt idx="3778">
                  <c:v>37477</c:v>
                </c:pt>
                <c:pt idx="3779">
                  <c:v>37476</c:v>
                </c:pt>
                <c:pt idx="3780">
                  <c:v>37474</c:v>
                </c:pt>
                <c:pt idx="3781">
                  <c:v>37473</c:v>
                </c:pt>
                <c:pt idx="3782">
                  <c:v>37470</c:v>
                </c:pt>
                <c:pt idx="3783">
                  <c:v>37469</c:v>
                </c:pt>
                <c:pt idx="3784">
                  <c:v>37468</c:v>
                </c:pt>
                <c:pt idx="3785">
                  <c:v>37467</c:v>
                </c:pt>
                <c:pt idx="3786">
                  <c:v>37466</c:v>
                </c:pt>
                <c:pt idx="3787">
                  <c:v>37463</c:v>
                </c:pt>
                <c:pt idx="3788">
                  <c:v>37462</c:v>
                </c:pt>
                <c:pt idx="3789">
                  <c:v>37461</c:v>
                </c:pt>
                <c:pt idx="3790">
                  <c:v>37460</c:v>
                </c:pt>
                <c:pt idx="3791">
                  <c:v>37459</c:v>
                </c:pt>
                <c:pt idx="3792">
                  <c:v>37456</c:v>
                </c:pt>
                <c:pt idx="3793">
                  <c:v>37455</c:v>
                </c:pt>
                <c:pt idx="3794">
                  <c:v>37454</c:v>
                </c:pt>
                <c:pt idx="3795">
                  <c:v>37453</c:v>
                </c:pt>
                <c:pt idx="3796">
                  <c:v>37452</c:v>
                </c:pt>
                <c:pt idx="3797">
                  <c:v>37449</c:v>
                </c:pt>
                <c:pt idx="3798">
                  <c:v>37448</c:v>
                </c:pt>
                <c:pt idx="3799">
                  <c:v>37447</c:v>
                </c:pt>
                <c:pt idx="3800">
                  <c:v>37446</c:v>
                </c:pt>
                <c:pt idx="3801">
                  <c:v>37445</c:v>
                </c:pt>
                <c:pt idx="3802">
                  <c:v>37442</c:v>
                </c:pt>
                <c:pt idx="3803">
                  <c:v>37441</c:v>
                </c:pt>
                <c:pt idx="3804">
                  <c:v>37440</c:v>
                </c:pt>
                <c:pt idx="3805">
                  <c:v>37439</c:v>
                </c:pt>
                <c:pt idx="3806">
                  <c:v>37435</c:v>
                </c:pt>
                <c:pt idx="3807">
                  <c:v>37434</c:v>
                </c:pt>
                <c:pt idx="3808">
                  <c:v>37433</c:v>
                </c:pt>
                <c:pt idx="3809">
                  <c:v>37432</c:v>
                </c:pt>
                <c:pt idx="3810">
                  <c:v>37431</c:v>
                </c:pt>
                <c:pt idx="3811">
                  <c:v>37428</c:v>
                </c:pt>
                <c:pt idx="3812">
                  <c:v>37427</c:v>
                </c:pt>
                <c:pt idx="3813">
                  <c:v>37426</c:v>
                </c:pt>
                <c:pt idx="3814">
                  <c:v>37425</c:v>
                </c:pt>
                <c:pt idx="3815">
                  <c:v>37424</c:v>
                </c:pt>
                <c:pt idx="3816">
                  <c:v>37421</c:v>
                </c:pt>
                <c:pt idx="3817">
                  <c:v>37420</c:v>
                </c:pt>
                <c:pt idx="3818">
                  <c:v>37419</c:v>
                </c:pt>
                <c:pt idx="3819">
                  <c:v>37418</c:v>
                </c:pt>
                <c:pt idx="3820">
                  <c:v>37414</c:v>
                </c:pt>
                <c:pt idx="3821">
                  <c:v>37413</c:v>
                </c:pt>
                <c:pt idx="3822">
                  <c:v>37412</c:v>
                </c:pt>
                <c:pt idx="3823">
                  <c:v>37411</c:v>
                </c:pt>
                <c:pt idx="3824">
                  <c:v>37407</c:v>
                </c:pt>
                <c:pt idx="3825">
                  <c:v>37406</c:v>
                </c:pt>
                <c:pt idx="3826">
                  <c:v>37405</c:v>
                </c:pt>
                <c:pt idx="3827">
                  <c:v>37404</c:v>
                </c:pt>
                <c:pt idx="3828">
                  <c:v>37403</c:v>
                </c:pt>
                <c:pt idx="3829">
                  <c:v>37400</c:v>
                </c:pt>
                <c:pt idx="3830">
                  <c:v>37399</c:v>
                </c:pt>
                <c:pt idx="3831">
                  <c:v>37398</c:v>
                </c:pt>
                <c:pt idx="3832">
                  <c:v>37397</c:v>
                </c:pt>
                <c:pt idx="3833">
                  <c:v>37396</c:v>
                </c:pt>
                <c:pt idx="3834">
                  <c:v>37393</c:v>
                </c:pt>
                <c:pt idx="3835">
                  <c:v>37392</c:v>
                </c:pt>
                <c:pt idx="3836">
                  <c:v>37391</c:v>
                </c:pt>
                <c:pt idx="3837">
                  <c:v>37390</c:v>
                </c:pt>
                <c:pt idx="3838">
                  <c:v>37386</c:v>
                </c:pt>
                <c:pt idx="3839">
                  <c:v>37385</c:v>
                </c:pt>
                <c:pt idx="3840">
                  <c:v>37384</c:v>
                </c:pt>
                <c:pt idx="3841">
                  <c:v>37383</c:v>
                </c:pt>
                <c:pt idx="3842">
                  <c:v>37382</c:v>
                </c:pt>
                <c:pt idx="3843">
                  <c:v>37379</c:v>
                </c:pt>
                <c:pt idx="3844">
                  <c:v>37378</c:v>
                </c:pt>
                <c:pt idx="3845">
                  <c:v>37376</c:v>
                </c:pt>
                <c:pt idx="3846">
                  <c:v>37375</c:v>
                </c:pt>
                <c:pt idx="3847">
                  <c:v>37372</c:v>
                </c:pt>
                <c:pt idx="3848">
                  <c:v>37371</c:v>
                </c:pt>
                <c:pt idx="3849">
                  <c:v>37370</c:v>
                </c:pt>
                <c:pt idx="3850">
                  <c:v>37369</c:v>
                </c:pt>
                <c:pt idx="3851">
                  <c:v>37368</c:v>
                </c:pt>
                <c:pt idx="3852">
                  <c:v>37365</c:v>
                </c:pt>
                <c:pt idx="3853">
                  <c:v>37364</c:v>
                </c:pt>
                <c:pt idx="3854">
                  <c:v>37363</c:v>
                </c:pt>
                <c:pt idx="3855">
                  <c:v>37362</c:v>
                </c:pt>
                <c:pt idx="3856">
                  <c:v>37361</c:v>
                </c:pt>
                <c:pt idx="3857">
                  <c:v>37358</c:v>
                </c:pt>
                <c:pt idx="3858">
                  <c:v>37357</c:v>
                </c:pt>
                <c:pt idx="3859">
                  <c:v>37356</c:v>
                </c:pt>
                <c:pt idx="3860">
                  <c:v>37355</c:v>
                </c:pt>
                <c:pt idx="3861">
                  <c:v>37354</c:v>
                </c:pt>
                <c:pt idx="3862">
                  <c:v>37351</c:v>
                </c:pt>
                <c:pt idx="3863">
                  <c:v>37350</c:v>
                </c:pt>
                <c:pt idx="3864">
                  <c:v>37349</c:v>
                </c:pt>
                <c:pt idx="3865">
                  <c:v>37348</c:v>
                </c:pt>
                <c:pt idx="3866">
                  <c:v>37347</c:v>
                </c:pt>
                <c:pt idx="3867">
                  <c:v>37342</c:v>
                </c:pt>
                <c:pt idx="3868">
                  <c:v>37341</c:v>
                </c:pt>
                <c:pt idx="3869">
                  <c:v>37337</c:v>
                </c:pt>
                <c:pt idx="3870">
                  <c:v>37336</c:v>
                </c:pt>
                <c:pt idx="3871">
                  <c:v>37335</c:v>
                </c:pt>
                <c:pt idx="3872">
                  <c:v>37334</c:v>
                </c:pt>
                <c:pt idx="3873">
                  <c:v>37333</c:v>
                </c:pt>
                <c:pt idx="3874">
                  <c:v>37330</c:v>
                </c:pt>
                <c:pt idx="3875">
                  <c:v>37329</c:v>
                </c:pt>
                <c:pt idx="3876">
                  <c:v>37328</c:v>
                </c:pt>
                <c:pt idx="3877">
                  <c:v>37327</c:v>
                </c:pt>
                <c:pt idx="3878">
                  <c:v>37326</c:v>
                </c:pt>
                <c:pt idx="3879">
                  <c:v>37323</c:v>
                </c:pt>
                <c:pt idx="3880">
                  <c:v>37322</c:v>
                </c:pt>
                <c:pt idx="3881">
                  <c:v>37321</c:v>
                </c:pt>
                <c:pt idx="3882">
                  <c:v>37320</c:v>
                </c:pt>
                <c:pt idx="3883">
                  <c:v>37319</c:v>
                </c:pt>
                <c:pt idx="3884">
                  <c:v>37316</c:v>
                </c:pt>
                <c:pt idx="3885">
                  <c:v>37315</c:v>
                </c:pt>
                <c:pt idx="3886">
                  <c:v>37314</c:v>
                </c:pt>
                <c:pt idx="3887">
                  <c:v>37313</c:v>
                </c:pt>
                <c:pt idx="3888">
                  <c:v>37312</c:v>
                </c:pt>
                <c:pt idx="3889">
                  <c:v>37309</c:v>
                </c:pt>
                <c:pt idx="3890">
                  <c:v>37308</c:v>
                </c:pt>
                <c:pt idx="3891">
                  <c:v>37307</c:v>
                </c:pt>
                <c:pt idx="3892">
                  <c:v>37306</c:v>
                </c:pt>
                <c:pt idx="3893">
                  <c:v>37305</c:v>
                </c:pt>
                <c:pt idx="3894">
                  <c:v>37302</c:v>
                </c:pt>
                <c:pt idx="3895">
                  <c:v>37301</c:v>
                </c:pt>
                <c:pt idx="3896">
                  <c:v>37300</c:v>
                </c:pt>
                <c:pt idx="3897">
                  <c:v>37299</c:v>
                </c:pt>
                <c:pt idx="3898">
                  <c:v>37298</c:v>
                </c:pt>
                <c:pt idx="3899">
                  <c:v>37295</c:v>
                </c:pt>
                <c:pt idx="3900">
                  <c:v>37294</c:v>
                </c:pt>
                <c:pt idx="3901">
                  <c:v>37293</c:v>
                </c:pt>
                <c:pt idx="3902">
                  <c:v>37292</c:v>
                </c:pt>
                <c:pt idx="3903">
                  <c:v>37291</c:v>
                </c:pt>
                <c:pt idx="3904">
                  <c:v>37288</c:v>
                </c:pt>
                <c:pt idx="3905">
                  <c:v>37287</c:v>
                </c:pt>
                <c:pt idx="3906">
                  <c:v>37286</c:v>
                </c:pt>
                <c:pt idx="3907">
                  <c:v>37285</c:v>
                </c:pt>
                <c:pt idx="3908">
                  <c:v>37284</c:v>
                </c:pt>
                <c:pt idx="3909">
                  <c:v>37281</c:v>
                </c:pt>
                <c:pt idx="3910">
                  <c:v>37280</c:v>
                </c:pt>
                <c:pt idx="3911">
                  <c:v>37279</c:v>
                </c:pt>
                <c:pt idx="3912">
                  <c:v>37278</c:v>
                </c:pt>
                <c:pt idx="3913">
                  <c:v>37277</c:v>
                </c:pt>
                <c:pt idx="3914">
                  <c:v>37274</c:v>
                </c:pt>
                <c:pt idx="3915">
                  <c:v>37273</c:v>
                </c:pt>
                <c:pt idx="3916">
                  <c:v>37272</c:v>
                </c:pt>
                <c:pt idx="3917">
                  <c:v>37271</c:v>
                </c:pt>
                <c:pt idx="3918">
                  <c:v>37270</c:v>
                </c:pt>
                <c:pt idx="3919">
                  <c:v>37267</c:v>
                </c:pt>
                <c:pt idx="3920">
                  <c:v>37266</c:v>
                </c:pt>
                <c:pt idx="3921">
                  <c:v>37265</c:v>
                </c:pt>
                <c:pt idx="3922">
                  <c:v>37264</c:v>
                </c:pt>
                <c:pt idx="3923">
                  <c:v>37260</c:v>
                </c:pt>
                <c:pt idx="3924">
                  <c:v>37259</c:v>
                </c:pt>
                <c:pt idx="3925">
                  <c:v>37258</c:v>
                </c:pt>
                <c:pt idx="3926">
                  <c:v>37253</c:v>
                </c:pt>
                <c:pt idx="3927">
                  <c:v>37252</c:v>
                </c:pt>
                <c:pt idx="3928">
                  <c:v>37251</c:v>
                </c:pt>
                <c:pt idx="3929">
                  <c:v>37249</c:v>
                </c:pt>
                <c:pt idx="3930">
                  <c:v>37246</c:v>
                </c:pt>
                <c:pt idx="3931">
                  <c:v>37245</c:v>
                </c:pt>
                <c:pt idx="3932">
                  <c:v>37244</c:v>
                </c:pt>
                <c:pt idx="3933">
                  <c:v>37243</c:v>
                </c:pt>
                <c:pt idx="3934">
                  <c:v>37242</c:v>
                </c:pt>
                <c:pt idx="3935">
                  <c:v>37239</c:v>
                </c:pt>
                <c:pt idx="3936">
                  <c:v>37238</c:v>
                </c:pt>
                <c:pt idx="3937">
                  <c:v>37237</c:v>
                </c:pt>
                <c:pt idx="3938">
                  <c:v>37236</c:v>
                </c:pt>
                <c:pt idx="3939">
                  <c:v>37235</c:v>
                </c:pt>
                <c:pt idx="3940">
                  <c:v>37232</c:v>
                </c:pt>
                <c:pt idx="3941">
                  <c:v>37231</c:v>
                </c:pt>
                <c:pt idx="3942">
                  <c:v>37230</c:v>
                </c:pt>
                <c:pt idx="3943">
                  <c:v>37229</c:v>
                </c:pt>
                <c:pt idx="3944">
                  <c:v>37228</c:v>
                </c:pt>
                <c:pt idx="3945">
                  <c:v>37225</c:v>
                </c:pt>
                <c:pt idx="3946">
                  <c:v>37224</c:v>
                </c:pt>
                <c:pt idx="3947">
                  <c:v>37223</c:v>
                </c:pt>
                <c:pt idx="3948">
                  <c:v>37222</c:v>
                </c:pt>
                <c:pt idx="3949">
                  <c:v>37221</c:v>
                </c:pt>
                <c:pt idx="3950">
                  <c:v>37218</c:v>
                </c:pt>
                <c:pt idx="3951">
                  <c:v>37217</c:v>
                </c:pt>
                <c:pt idx="3952">
                  <c:v>37216</c:v>
                </c:pt>
                <c:pt idx="3953">
                  <c:v>37215</c:v>
                </c:pt>
                <c:pt idx="3954">
                  <c:v>37214</c:v>
                </c:pt>
                <c:pt idx="3955">
                  <c:v>37211</c:v>
                </c:pt>
                <c:pt idx="3956">
                  <c:v>37210</c:v>
                </c:pt>
                <c:pt idx="3957">
                  <c:v>37209</c:v>
                </c:pt>
                <c:pt idx="3958">
                  <c:v>37208</c:v>
                </c:pt>
                <c:pt idx="3959">
                  <c:v>37204</c:v>
                </c:pt>
                <c:pt idx="3960">
                  <c:v>37203</c:v>
                </c:pt>
                <c:pt idx="3961">
                  <c:v>37202</c:v>
                </c:pt>
                <c:pt idx="3962">
                  <c:v>37201</c:v>
                </c:pt>
                <c:pt idx="3963">
                  <c:v>37197</c:v>
                </c:pt>
                <c:pt idx="3964">
                  <c:v>37196</c:v>
                </c:pt>
                <c:pt idx="3965">
                  <c:v>37195</c:v>
                </c:pt>
                <c:pt idx="3966">
                  <c:v>37194</c:v>
                </c:pt>
                <c:pt idx="3967">
                  <c:v>37193</c:v>
                </c:pt>
                <c:pt idx="3968">
                  <c:v>37190</c:v>
                </c:pt>
                <c:pt idx="3969">
                  <c:v>37189</c:v>
                </c:pt>
                <c:pt idx="3970">
                  <c:v>37188</c:v>
                </c:pt>
                <c:pt idx="3971">
                  <c:v>37187</c:v>
                </c:pt>
                <c:pt idx="3972">
                  <c:v>37186</c:v>
                </c:pt>
                <c:pt idx="3973">
                  <c:v>37183</c:v>
                </c:pt>
                <c:pt idx="3974">
                  <c:v>37182</c:v>
                </c:pt>
                <c:pt idx="3975">
                  <c:v>37181</c:v>
                </c:pt>
                <c:pt idx="3976">
                  <c:v>37180</c:v>
                </c:pt>
                <c:pt idx="3977">
                  <c:v>37176</c:v>
                </c:pt>
                <c:pt idx="3978">
                  <c:v>37175</c:v>
                </c:pt>
                <c:pt idx="3979">
                  <c:v>37174</c:v>
                </c:pt>
                <c:pt idx="3980">
                  <c:v>37173</c:v>
                </c:pt>
                <c:pt idx="3981">
                  <c:v>37172</c:v>
                </c:pt>
                <c:pt idx="3982">
                  <c:v>37169</c:v>
                </c:pt>
                <c:pt idx="3983">
                  <c:v>37168</c:v>
                </c:pt>
                <c:pt idx="3984">
                  <c:v>37167</c:v>
                </c:pt>
                <c:pt idx="3985">
                  <c:v>37166</c:v>
                </c:pt>
                <c:pt idx="3986">
                  <c:v>37165</c:v>
                </c:pt>
                <c:pt idx="3987">
                  <c:v>37162</c:v>
                </c:pt>
                <c:pt idx="3988">
                  <c:v>37161</c:v>
                </c:pt>
                <c:pt idx="3989">
                  <c:v>37160</c:v>
                </c:pt>
                <c:pt idx="3990">
                  <c:v>37159</c:v>
                </c:pt>
                <c:pt idx="3991">
                  <c:v>37158</c:v>
                </c:pt>
                <c:pt idx="3992">
                  <c:v>37155</c:v>
                </c:pt>
                <c:pt idx="3993">
                  <c:v>37154</c:v>
                </c:pt>
                <c:pt idx="3994">
                  <c:v>37153</c:v>
                </c:pt>
                <c:pt idx="3995">
                  <c:v>37152</c:v>
                </c:pt>
                <c:pt idx="3996">
                  <c:v>37151</c:v>
                </c:pt>
                <c:pt idx="3997">
                  <c:v>37148</c:v>
                </c:pt>
                <c:pt idx="3998">
                  <c:v>37147</c:v>
                </c:pt>
                <c:pt idx="3999">
                  <c:v>37146</c:v>
                </c:pt>
                <c:pt idx="4000">
                  <c:v>37145</c:v>
                </c:pt>
                <c:pt idx="4001">
                  <c:v>37144</c:v>
                </c:pt>
                <c:pt idx="4002">
                  <c:v>37141</c:v>
                </c:pt>
                <c:pt idx="4003">
                  <c:v>37140</c:v>
                </c:pt>
                <c:pt idx="4004">
                  <c:v>37139</c:v>
                </c:pt>
                <c:pt idx="4005">
                  <c:v>37138</c:v>
                </c:pt>
                <c:pt idx="4006">
                  <c:v>37137</c:v>
                </c:pt>
                <c:pt idx="4007">
                  <c:v>37134</c:v>
                </c:pt>
                <c:pt idx="4008">
                  <c:v>37133</c:v>
                </c:pt>
                <c:pt idx="4009">
                  <c:v>37132</c:v>
                </c:pt>
                <c:pt idx="4010">
                  <c:v>37131</c:v>
                </c:pt>
                <c:pt idx="4011">
                  <c:v>37130</c:v>
                </c:pt>
                <c:pt idx="4012">
                  <c:v>37127</c:v>
                </c:pt>
                <c:pt idx="4013">
                  <c:v>37126</c:v>
                </c:pt>
                <c:pt idx="4014">
                  <c:v>37125</c:v>
                </c:pt>
                <c:pt idx="4015">
                  <c:v>37124</c:v>
                </c:pt>
                <c:pt idx="4016">
                  <c:v>37120</c:v>
                </c:pt>
                <c:pt idx="4017">
                  <c:v>37119</c:v>
                </c:pt>
                <c:pt idx="4018">
                  <c:v>37118</c:v>
                </c:pt>
                <c:pt idx="4019">
                  <c:v>37117</c:v>
                </c:pt>
                <c:pt idx="4020">
                  <c:v>37116</c:v>
                </c:pt>
                <c:pt idx="4021">
                  <c:v>37113</c:v>
                </c:pt>
                <c:pt idx="4022">
                  <c:v>37112</c:v>
                </c:pt>
                <c:pt idx="4023">
                  <c:v>37111</c:v>
                </c:pt>
                <c:pt idx="4024">
                  <c:v>37109</c:v>
                </c:pt>
                <c:pt idx="4025">
                  <c:v>37106</c:v>
                </c:pt>
                <c:pt idx="4026">
                  <c:v>37105</c:v>
                </c:pt>
                <c:pt idx="4027">
                  <c:v>37104</c:v>
                </c:pt>
                <c:pt idx="4028">
                  <c:v>37103</c:v>
                </c:pt>
                <c:pt idx="4029">
                  <c:v>37102</c:v>
                </c:pt>
                <c:pt idx="4030">
                  <c:v>37099</c:v>
                </c:pt>
                <c:pt idx="4031">
                  <c:v>37098</c:v>
                </c:pt>
                <c:pt idx="4032">
                  <c:v>37097</c:v>
                </c:pt>
                <c:pt idx="4033">
                  <c:v>37096</c:v>
                </c:pt>
                <c:pt idx="4034">
                  <c:v>37095</c:v>
                </c:pt>
                <c:pt idx="4035">
                  <c:v>37091</c:v>
                </c:pt>
                <c:pt idx="4036">
                  <c:v>37090</c:v>
                </c:pt>
                <c:pt idx="4037">
                  <c:v>37089</c:v>
                </c:pt>
                <c:pt idx="4038">
                  <c:v>37088</c:v>
                </c:pt>
                <c:pt idx="4039">
                  <c:v>37085</c:v>
                </c:pt>
                <c:pt idx="4040">
                  <c:v>37084</c:v>
                </c:pt>
                <c:pt idx="4041">
                  <c:v>37083</c:v>
                </c:pt>
                <c:pt idx="4042">
                  <c:v>37082</c:v>
                </c:pt>
                <c:pt idx="4043">
                  <c:v>37081</c:v>
                </c:pt>
                <c:pt idx="4044">
                  <c:v>37078</c:v>
                </c:pt>
                <c:pt idx="4045">
                  <c:v>37077</c:v>
                </c:pt>
                <c:pt idx="4046">
                  <c:v>37076</c:v>
                </c:pt>
                <c:pt idx="4047">
                  <c:v>37075</c:v>
                </c:pt>
                <c:pt idx="4048">
                  <c:v>37071</c:v>
                </c:pt>
                <c:pt idx="4049">
                  <c:v>37070</c:v>
                </c:pt>
                <c:pt idx="4050">
                  <c:v>37069</c:v>
                </c:pt>
                <c:pt idx="4051">
                  <c:v>37068</c:v>
                </c:pt>
                <c:pt idx="4052">
                  <c:v>37064</c:v>
                </c:pt>
                <c:pt idx="4053">
                  <c:v>37063</c:v>
                </c:pt>
                <c:pt idx="4054">
                  <c:v>37062</c:v>
                </c:pt>
                <c:pt idx="4055">
                  <c:v>37061</c:v>
                </c:pt>
                <c:pt idx="4056">
                  <c:v>37057</c:v>
                </c:pt>
                <c:pt idx="4057">
                  <c:v>37056</c:v>
                </c:pt>
                <c:pt idx="4058">
                  <c:v>37055</c:v>
                </c:pt>
                <c:pt idx="4059">
                  <c:v>37054</c:v>
                </c:pt>
                <c:pt idx="4060">
                  <c:v>37053</c:v>
                </c:pt>
                <c:pt idx="4061">
                  <c:v>37050</c:v>
                </c:pt>
                <c:pt idx="4062">
                  <c:v>37049</c:v>
                </c:pt>
                <c:pt idx="4063">
                  <c:v>37048</c:v>
                </c:pt>
                <c:pt idx="4064">
                  <c:v>37047</c:v>
                </c:pt>
                <c:pt idx="4065">
                  <c:v>37046</c:v>
                </c:pt>
                <c:pt idx="4066">
                  <c:v>37043</c:v>
                </c:pt>
                <c:pt idx="4067">
                  <c:v>37042</c:v>
                </c:pt>
                <c:pt idx="4068">
                  <c:v>37041</c:v>
                </c:pt>
                <c:pt idx="4069">
                  <c:v>37040</c:v>
                </c:pt>
                <c:pt idx="4070">
                  <c:v>37036</c:v>
                </c:pt>
                <c:pt idx="4071">
                  <c:v>37035</c:v>
                </c:pt>
                <c:pt idx="4072">
                  <c:v>37034</c:v>
                </c:pt>
                <c:pt idx="4073">
                  <c:v>37033</c:v>
                </c:pt>
                <c:pt idx="4074">
                  <c:v>37032</c:v>
                </c:pt>
                <c:pt idx="4075">
                  <c:v>37029</c:v>
                </c:pt>
                <c:pt idx="4076">
                  <c:v>37028</c:v>
                </c:pt>
                <c:pt idx="4077">
                  <c:v>37027</c:v>
                </c:pt>
                <c:pt idx="4078">
                  <c:v>37026</c:v>
                </c:pt>
                <c:pt idx="4079">
                  <c:v>37025</c:v>
                </c:pt>
                <c:pt idx="4080">
                  <c:v>37022</c:v>
                </c:pt>
                <c:pt idx="4081">
                  <c:v>37021</c:v>
                </c:pt>
                <c:pt idx="4082">
                  <c:v>37020</c:v>
                </c:pt>
                <c:pt idx="4083">
                  <c:v>37019</c:v>
                </c:pt>
                <c:pt idx="4084">
                  <c:v>37018</c:v>
                </c:pt>
                <c:pt idx="4085">
                  <c:v>37015</c:v>
                </c:pt>
                <c:pt idx="4086">
                  <c:v>37014</c:v>
                </c:pt>
                <c:pt idx="4087">
                  <c:v>37013</c:v>
                </c:pt>
                <c:pt idx="4088">
                  <c:v>37011</c:v>
                </c:pt>
                <c:pt idx="4089">
                  <c:v>37008</c:v>
                </c:pt>
                <c:pt idx="4090">
                  <c:v>37007</c:v>
                </c:pt>
                <c:pt idx="4091">
                  <c:v>37006</c:v>
                </c:pt>
                <c:pt idx="4092">
                  <c:v>37005</c:v>
                </c:pt>
                <c:pt idx="4093">
                  <c:v>37004</c:v>
                </c:pt>
                <c:pt idx="4094">
                  <c:v>37001</c:v>
                </c:pt>
                <c:pt idx="4095">
                  <c:v>37000</c:v>
                </c:pt>
                <c:pt idx="4096">
                  <c:v>36999</c:v>
                </c:pt>
                <c:pt idx="4097">
                  <c:v>36998</c:v>
                </c:pt>
                <c:pt idx="4098">
                  <c:v>36997</c:v>
                </c:pt>
                <c:pt idx="4099">
                  <c:v>36992</c:v>
                </c:pt>
                <c:pt idx="4100">
                  <c:v>36991</c:v>
                </c:pt>
                <c:pt idx="4101">
                  <c:v>36990</c:v>
                </c:pt>
                <c:pt idx="4102">
                  <c:v>36987</c:v>
                </c:pt>
                <c:pt idx="4103">
                  <c:v>36986</c:v>
                </c:pt>
                <c:pt idx="4104">
                  <c:v>36985</c:v>
                </c:pt>
                <c:pt idx="4105">
                  <c:v>36984</c:v>
                </c:pt>
                <c:pt idx="4106">
                  <c:v>36983</c:v>
                </c:pt>
                <c:pt idx="4107">
                  <c:v>36980</c:v>
                </c:pt>
                <c:pt idx="4108">
                  <c:v>36979</c:v>
                </c:pt>
                <c:pt idx="4109">
                  <c:v>36978</c:v>
                </c:pt>
                <c:pt idx="4110">
                  <c:v>36977</c:v>
                </c:pt>
                <c:pt idx="4111">
                  <c:v>36976</c:v>
                </c:pt>
                <c:pt idx="4112">
                  <c:v>36973</c:v>
                </c:pt>
                <c:pt idx="4113">
                  <c:v>36972</c:v>
                </c:pt>
                <c:pt idx="4114">
                  <c:v>36971</c:v>
                </c:pt>
                <c:pt idx="4115">
                  <c:v>36970</c:v>
                </c:pt>
                <c:pt idx="4116">
                  <c:v>36966</c:v>
                </c:pt>
                <c:pt idx="4117">
                  <c:v>36965</c:v>
                </c:pt>
                <c:pt idx="4118">
                  <c:v>36964</c:v>
                </c:pt>
                <c:pt idx="4119">
                  <c:v>36963</c:v>
                </c:pt>
                <c:pt idx="4120">
                  <c:v>36962</c:v>
                </c:pt>
                <c:pt idx="4121">
                  <c:v>36959</c:v>
                </c:pt>
                <c:pt idx="4122">
                  <c:v>36958</c:v>
                </c:pt>
                <c:pt idx="4123">
                  <c:v>36957</c:v>
                </c:pt>
                <c:pt idx="4124">
                  <c:v>36956</c:v>
                </c:pt>
                <c:pt idx="4125">
                  <c:v>36955</c:v>
                </c:pt>
                <c:pt idx="4126">
                  <c:v>36952</c:v>
                </c:pt>
                <c:pt idx="4127">
                  <c:v>36951</c:v>
                </c:pt>
                <c:pt idx="4128">
                  <c:v>36950</c:v>
                </c:pt>
                <c:pt idx="4129">
                  <c:v>36949</c:v>
                </c:pt>
                <c:pt idx="4130">
                  <c:v>36948</c:v>
                </c:pt>
                <c:pt idx="4131">
                  <c:v>36945</c:v>
                </c:pt>
                <c:pt idx="4132">
                  <c:v>36944</c:v>
                </c:pt>
                <c:pt idx="4133">
                  <c:v>36943</c:v>
                </c:pt>
                <c:pt idx="4134">
                  <c:v>36942</c:v>
                </c:pt>
                <c:pt idx="4135">
                  <c:v>36941</c:v>
                </c:pt>
                <c:pt idx="4136">
                  <c:v>36938</c:v>
                </c:pt>
                <c:pt idx="4137">
                  <c:v>36937</c:v>
                </c:pt>
                <c:pt idx="4138">
                  <c:v>36936</c:v>
                </c:pt>
                <c:pt idx="4139">
                  <c:v>36935</c:v>
                </c:pt>
                <c:pt idx="4140">
                  <c:v>36934</c:v>
                </c:pt>
                <c:pt idx="4141">
                  <c:v>36931</c:v>
                </c:pt>
                <c:pt idx="4142">
                  <c:v>36930</c:v>
                </c:pt>
                <c:pt idx="4143">
                  <c:v>36929</c:v>
                </c:pt>
                <c:pt idx="4144">
                  <c:v>36928</c:v>
                </c:pt>
                <c:pt idx="4145">
                  <c:v>36927</c:v>
                </c:pt>
                <c:pt idx="4146">
                  <c:v>36924</c:v>
                </c:pt>
                <c:pt idx="4147">
                  <c:v>36923</c:v>
                </c:pt>
                <c:pt idx="4148">
                  <c:v>36922</c:v>
                </c:pt>
                <c:pt idx="4149">
                  <c:v>36921</c:v>
                </c:pt>
                <c:pt idx="4150">
                  <c:v>36920</c:v>
                </c:pt>
                <c:pt idx="4151">
                  <c:v>36917</c:v>
                </c:pt>
                <c:pt idx="4152">
                  <c:v>36916</c:v>
                </c:pt>
                <c:pt idx="4153">
                  <c:v>36915</c:v>
                </c:pt>
                <c:pt idx="4154">
                  <c:v>36914</c:v>
                </c:pt>
                <c:pt idx="4155">
                  <c:v>36913</c:v>
                </c:pt>
                <c:pt idx="4156">
                  <c:v>36910</c:v>
                </c:pt>
                <c:pt idx="4157">
                  <c:v>36909</c:v>
                </c:pt>
                <c:pt idx="4158">
                  <c:v>36908</c:v>
                </c:pt>
                <c:pt idx="4159">
                  <c:v>36907</c:v>
                </c:pt>
                <c:pt idx="4160">
                  <c:v>36906</c:v>
                </c:pt>
                <c:pt idx="4161">
                  <c:v>36903</c:v>
                </c:pt>
                <c:pt idx="4162">
                  <c:v>36902</c:v>
                </c:pt>
                <c:pt idx="4163">
                  <c:v>36901</c:v>
                </c:pt>
                <c:pt idx="4164">
                  <c:v>36900</c:v>
                </c:pt>
                <c:pt idx="4165">
                  <c:v>36896</c:v>
                </c:pt>
                <c:pt idx="4166">
                  <c:v>36895</c:v>
                </c:pt>
                <c:pt idx="4167">
                  <c:v>36894</c:v>
                </c:pt>
                <c:pt idx="4168">
                  <c:v>36893</c:v>
                </c:pt>
                <c:pt idx="4169">
                  <c:v>36888</c:v>
                </c:pt>
                <c:pt idx="4170">
                  <c:v>36887</c:v>
                </c:pt>
                <c:pt idx="4171">
                  <c:v>36886</c:v>
                </c:pt>
                <c:pt idx="4172">
                  <c:v>36882</c:v>
                </c:pt>
                <c:pt idx="4173">
                  <c:v>36881</c:v>
                </c:pt>
                <c:pt idx="4174">
                  <c:v>36880</c:v>
                </c:pt>
                <c:pt idx="4175">
                  <c:v>36879</c:v>
                </c:pt>
                <c:pt idx="4176">
                  <c:v>36878</c:v>
                </c:pt>
                <c:pt idx="4177">
                  <c:v>36875</c:v>
                </c:pt>
                <c:pt idx="4178">
                  <c:v>36874</c:v>
                </c:pt>
                <c:pt idx="4179">
                  <c:v>36873</c:v>
                </c:pt>
                <c:pt idx="4180">
                  <c:v>36872</c:v>
                </c:pt>
                <c:pt idx="4181">
                  <c:v>36871</c:v>
                </c:pt>
                <c:pt idx="4182">
                  <c:v>36867</c:v>
                </c:pt>
                <c:pt idx="4183">
                  <c:v>36866</c:v>
                </c:pt>
                <c:pt idx="4184">
                  <c:v>36865</c:v>
                </c:pt>
                <c:pt idx="4185">
                  <c:v>36864</c:v>
                </c:pt>
                <c:pt idx="4186">
                  <c:v>36861</c:v>
                </c:pt>
                <c:pt idx="4187">
                  <c:v>36860</c:v>
                </c:pt>
                <c:pt idx="4188">
                  <c:v>36859</c:v>
                </c:pt>
                <c:pt idx="4189">
                  <c:v>36858</c:v>
                </c:pt>
                <c:pt idx="4190">
                  <c:v>36857</c:v>
                </c:pt>
                <c:pt idx="4191">
                  <c:v>36854</c:v>
                </c:pt>
                <c:pt idx="4192">
                  <c:v>36853</c:v>
                </c:pt>
                <c:pt idx="4193">
                  <c:v>36852</c:v>
                </c:pt>
                <c:pt idx="4194">
                  <c:v>36851</c:v>
                </c:pt>
                <c:pt idx="4195">
                  <c:v>36850</c:v>
                </c:pt>
                <c:pt idx="4196">
                  <c:v>36847</c:v>
                </c:pt>
                <c:pt idx="4197">
                  <c:v>36846</c:v>
                </c:pt>
                <c:pt idx="4198">
                  <c:v>36845</c:v>
                </c:pt>
                <c:pt idx="4199">
                  <c:v>36844</c:v>
                </c:pt>
                <c:pt idx="4200">
                  <c:v>36840</c:v>
                </c:pt>
                <c:pt idx="4201">
                  <c:v>36839</c:v>
                </c:pt>
                <c:pt idx="4202">
                  <c:v>36838</c:v>
                </c:pt>
                <c:pt idx="4203">
                  <c:v>36837</c:v>
                </c:pt>
                <c:pt idx="4204">
                  <c:v>36833</c:v>
                </c:pt>
                <c:pt idx="4205">
                  <c:v>36832</c:v>
                </c:pt>
                <c:pt idx="4206">
                  <c:v>36831</c:v>
                </c:pt>
                <c:pt idx="4207">
                  <c:v>36830</c:v>
                </c:pt>
                <c:pt idx="4208">
                  <c:v>36829</c:v>
                </c:pt>
                <c:pt idx="4209">
                  <c:v>36826</c:v>
                </c:pt>
                <c:pt idx="4210">
                  <c:v>36825</c:v>
                </c:pt>
                <c:pt idx="4211">
                  <c:v>36824</c:v>
                </c:pt>
                <c:pt idx="4212">
                  <c:v>36823</c:v>
                </c:pt>
                <c:pt idx="4213">
                  <c:v>36822</c:v>
                </c:pt>
                <c:pt idx="4214">
                  <c:v>36819</c:v>
                </c:pt>
                <c:pt idx="4215">
                  <c:v>36818</c:v>
                </c:pt>
                <c:pt idx="4216">
                  <c:v>36817</c:v>
                </c:pt>
                <c:pt idx="4217">
                  <c:v>36816</c:v>
                </c:pt>
                <c:pt idx="4218">
                  <c:v>36812</c:v>
                </c:pt>
                <c:pt idx="4219">
                  <c:v>36811</c:v>
                </c:pt>
                <c:pt idx="4220">
                  <c:v>36810</c:v>
                </c:pt>
                <c:pt idx="4221">
                  <c:v>36809</c:v>
                </c:pt>
                <c:pt idx="4222">
                  <c:v>36808</c:v>
                </c:pt>
                <c:pt idx="4223">
                  <c:v>36805</c:v>
                </c:pt>
                <c:pt idx="4224">
                  <c:v>36804</c:v>
                </c:pt>
                <c:pt idx="4225">
                  <c:v>36803</c:v>
                </c:pt>
                <c:pt idx="4226">
                  <c:v>36802</c:v>
                </c:pt>
                <c:pt idx="4227">
                  <c:v>36801</c:v>
                </c:pt>
                <c:pt idx="4228">
                  <c:v>36798</c:v>
                </c:pt>
                <c:pt idx="4229">
                  <c:v>36797</c:v>
                </c:pt>
                <c:pt idx="4230">
                  <c:v>36796</c:v>
                </c:pt>
                <c:pt idx="4231">
                  <c:v>36795</c:v>
                </c:pt>
                <c:pt idx="4232">
                  <c:v>36794</c:v>
                </c:pt>
                <c:pt idx="4233">
                  <c:v>36791</c:v>
                </c:pt>
                <c:pt idx="4234">
                  <c:v>36790</c:v>
                </c:pt>
                <c:pt idx="4235">
                  <c:v>36789</c:v>
                </c:pt>
                <c:pt idx="4236">
                  <c:v>36788</c:v>
                </c:pt>
                <c:pt idx="4237">
                  <c:v>36787</c:v>
                </c:pt>
                <c:pt idx="4238">
                  <c:v>36784</c:v>
                </c:pt>
                <c:pt idx="4239">
                  <c:v>36783</c:v>
                </c:pt>
                <c:pt idx="4240">
                  <c:v>36782</c:v>
                </c:pt>
                <c:pt idx="4241">
                  <c:v>36781</c:v>
                </c:pt>
                <c:pt idx="4242">
                  <c:v>36780</c:v>
                </c:pt>
                <c:pt idx="4243">
                  <c:v>36777</c:v>
                </c:pt>
                <c:pt idx="4244">
                  <c:v>36776</c:v>
                </c:pt>
                <c:pt idx="4245">
                  <c:v>36775</c:v>
                </c:pt>
                <c:pt idx="4246">
                  <c:v>36774</c:v>
                </c:pt>
                <c:pt idx="4247">
                  <c:v>36773</c:v>
                </c:pt>
                <c:pt idx="4248">
                  <c:v>36770</c:v>
                </c:pt>
                <c:pt idx="4249">
                  <c:v>36769</c:v>
                </c:pt>
                <c:pt idx="4250">
                  <c:v>36768</c:v>
                </c:pt>
                <c:pt idx="4251">
                  <c:v>36767</c:v>
                </c:pt>
                <c:pt idx="4252">
                  <c:v>36766</c:v>
                </c:pt>
                <c:pt idx="4253">
                  <c:v>36763</c:v>
                </c:pt>
                <c:pt idx="4254">
                  <c:v>36762</c:v>
                </c:pt>
                <c:pt idx="4255">
                  <c:v>36761</c:v>
                </c:pt>
                <c:pt idx="4256">
                  <c:v>36760</c:v>
                </c:pt>
                <c:pt idx="4257">
                  <c:v>36756</c:v>
                </c:pt>
                <c:pt idx="4258">
                  <c:v>36755</c:v>
                </c:pt>
                <c:pt idx="4259">
                  <c:v>36754</c:v>
                </c:pt>
                <c:pt idx="4260">
                  <c:v>36753</c:v>
                </c:pt>
                <c:pt idx="4261">
                  <c:v>36752</c:v>
                </c:pt>
                <c:pt idx="4262">
                  <c:v>36749</c:v>
                </c:pt>
                <c:pt idx="4263">
                  <c:v>36748</c:v>
                </c:pt>
                <c:pt idx="4264">
                  <c:v>36747</c:v>
                </c:pt>
                <c:pt idx="4265">
                  <c:v>36746</c:v>
                </c:pt>
                <c:pt idx="4266">
                  <c:v>36742</c:v>
                </c:pt>
                <c:pt idx="4267">
                  <c:v>36741</c:v>
                </c:pt>
                <c:pt idx="4268">
                  <c:v>36740</c:v>
                </c:pt>
                <c:pt idx="4269">
                  <c:v>36739</c:v>
                </c:pt>
                <c:pt idx="4270">
                  <c:v>36738</c:v>
                </c:pt>
                <c:pt idx="4271">
                  <c:v>36735</c:v>
                </c:pt>
                <c:pt idx="4272">
                  <c:v>36734</c:v>
                </c:pt>
                <c:pt idx="4273">
                  <c:v>36733</c:v>
                </c:pt>
                <c:pt idx="4274">
                  <c:v>36732</c:v>
                </c:pt>
                <c:pt idx="4275">
                  <c:v>36731</c:v>
                </c:pt>
                <c:pt idx="4276">
                  <c:v>36728</c:v>
                </c:pt>
                <c:pt idx="4277">
                  <c:v>36726</c:v>
                </c:pt>
                <c:pt idx="4278">
                  <c:v>36725</c:v>
                </c:pt>
                <c:pt idx="4279">
                  <c:v>36724</c:v>
                </c:pt>
                <c:pt idx="4280">
                  <c:v>36721</c:v>
                </c:pt>
                <c:pt idx="4281">
                  <c:v>36720</c:v>
                </c:pt>
                <c:pt idx="4282">
                  <c:v>36719</c:v>
                </c:pt>
                <c:pt idx="4283">
                  <c:v>36718</c:v>
                </c:pt>
                <c:pt idx="4284">
                  <c:v>36717</c:v>
                </c:pt>
                <c:pt idx="4285">
                  <c:v>36714</c:v>
                </c:pt>
                <c:pt idx="4286">
                  <c:v>36713</c:v>
                </c:pt>
                <c:pt idx="4287">
                  <c:v>36712</c:v>
                </c:pt>
                <c:pt idx="4288">
                  <c:v>36711</c:v>
                </c:pt>
                <c:pt idx="4289">
                  <c:v>36707</c:v>
                </c:pt>
                <c:pt idx="4290">
                  <c:v>36706</c:v>
                </c:pt>
                <c:pt idx="4291">
                  <c:v>36705</c:v>
                </c:pt>
                <c:pt idx="4292">
                  <c:v>36704</c:v>
                </c:pt>
                <c:pt idx="4293">
                  <c:v>36700</c:v>
                </c:pt>
                <c:pt idx="4294">
                  <c:v>36699</c:v>
                </c:pt>
                <c:pt idx="4295">
                  <c:v>36698</c:v>
                </c:pt>
                <c:pt idx="4296">
                  <c:v>36697</c:v>
                </c:pt>
                <c:pt idx="4297">
                  <c:v>36696</c:v>
                </c:pt>
                <c:pt idx="4298">
                  <c:v>36693</c:v>
                </c:pt>
                <c:pt idx="4299">
                  <c:v>36692</c:v>
                </c:pt>
                <c:pt idx="4300">
                  <c:v>36691</c:v>
                </c:pt>
                <c:pt idx="4301">
                  <c:v>36690</c:v>
                </c:pt>
                <c:pt idx="4302">
                  <c:v>36689</c:v>
                </c:pt>
                <c:pt idx="4303">
                  <c:v>36686</c:v>
                </c:pt>
                <c:pt idx="4304">
                  <c:v>36685</c:v>
                </c:pt>
                <c:pt idx="4305">
                  <c:v>36684</c:v>
                </c:pt>
                <c:pt idx="4306">
                  <c:v>36683</c:v>
                </c:pt>
                <c:pt idx="4307">
                  <c:v>36679</c:v>
                </c:pt>
                <c:pt idx="4308">
                  <c:v>36678</c:v>
                </c:pt>
                <c:pt idx="4309">
                  <c:v>36677</c:v>
                </c:pt>
                <c:pt idx="4310">
                  <c:v>36676</c:v>
                </c:pt>
                <c:pt idx="4311">
                  <c:v>36675</c:v>
                </c:pt>
                <c:pt idx="4312">
                  <c:v>36672</c:v>
                </c:pt>
                <c:pt idx="4313">
                  <c:v>36671</c:v>
                </c:pt>
                <c:pt idx="4314">
                  <c:v>36670</c:v>
                </c:pt>
                <c:pt idx="4315">
                  <c:v>36669</c:v>
                </c:pt>
                <c:pt idx="4316">
                  <c:v>36668</c:v>
                </c:pt>
                <c:pt idx="4317">
                  <c:v>36665</c:v>
                </c:pt>
                <c:pt idx="4318">
                  <c:v>36664</c:v>
                </c:pt>
                <c:pt idx="4319">
                  <c:v>36663</c:v>
                </c:pt>
                <c:pt idx="4320">
                  <c:v>36662</c:v>
                </c:pt>
                <c:pt idx="4321">
                  <c:v>36661</c:v>
                </c:pt>
                <c:pt idx="4322">
                  <c:v>36658</c:v>
                </c:pt>
                <c:pt idx="4323">
                  <c:v>36657</c:v>
                </c:pt>
                <c:pt idx="4324">
                  <c:v>36656</c:v>
                </c:pt>
                <c:pt idx="4325">
                  <c:v>36655</c:v>
                </c:pt>
                <c:pt idx="4326">
                  <c:v>36654</c:v>
                </c:pt>
                <c:pt idx="4327">
                  <c:v>36651</c:v>
                </c:pt>
                <c:pt idx="4328">
                  <c:v>36650</c:v>
                </c:pt>
                <c:pt idx="4329">
                  <c:v>36649</c:v>
                </c:pt>
                <c:pt idx="4330">
                  <c:v>36648</c:v>
                </c:pt>
                <c:pt idx="4331">
                  <c:v>36644</c:v>
                </c:pt>
                <c:pt idx="4332">
                  <c:v>36643</c:v>
                </c:pt>
                <c:pt idx="4333">
                  <c:v>36642</c:v>
                </c:pt>
                <c:pt idx="4334">
                  <c:v>36641</c:v>
                </c:pt>
                <c:pt idx="4335">
                  <c:v>36640</c:v>
                </c:pt>
                <c:pt idx="4336">
                  <c:v>36635</c:v>
                </c:pt>
                <c:pt idx="4337">
                  <c:v>36634</c:v>
                </c:pt>
                <c:pt idx="4338">
                  <c:v>36633</c:v>
                </c:pt>
                <c:pt idx="4339">
                  <c:v>36630</c:v>
                </c:pt>
                <c:pt idx="4340">
                  <c:v>36629</c:v>
                </c:pt>
                <c:pt idx="4341">
                  <c:v>36628</c:v>
                </c:pt>
                <c:pt idx="4342">
                  <c:v>36627</c:v>
                </c:pt>
                <c:pt idx="4343">
                  <c:v>36626</c:v>
                </c:pt>
                <c:pt idx="4344">
                  <c:v>36623</c:v>
                </c:pt>
                <c:pt idx="4345">
                  <c:v>36622</c:v>
                </c:pt>
                <c:pt idx="4346">
                  <c:v>36621</c:v>
                </c:pt>
                <c:pt idx="4347">
                  <c:v>36620</c:v>
                </c:pt>
                <c:pt idx="4348">
                  <c:v>36619</c:v>
                </c:pt>
                <c:pt idx="4349">
                  <c:v>36616</c:v>
                </c:pt>
                <c:pt idx="4350">
                  <c:v>36615</c:v>
                </c:pt>
                <c:pt idx="4351">
                  <c:v>36614</c:v>
                </c:pt>
                <c:pt idx="4352">
                  <c:v>36613</c:v>
                </c:pt>
                <c:pt idx="4353">
                  <c:v>36612</c:v>
                </c:pt>
                <c:pt idx="4354">
                  <c:v>36609</c:v>
                </c:pt>
                <c:pt idx="4355">
                  <c:v>36608</c:v>
                </c:pt>
                <c:pt idx="4356">
                  <c:v>36607</c:v>
                </c:pt>
                <c:pt idx="4357">
                  <c:v>36606</c:v>
                </c:pt>
                <c:pt idx="4358">
                  <c:v>36602</c:v>
                </c:pt>
                <c:pt idx="4359">
                  <c:v>36601</c:v>
                </c:pt>
                <c:pt idx="4360">
                  <c:v>36600</c:v>
                </c:pt>
                <c:pt idx="4361">
                  <c:v>36599</c:v>
                </c:pt>
                <c:pt idx="4362">
                  <c:v>36598</c:v>
                </c:pt>
                <c:pt idx="4363">
                  <c:v>36595</c:v>
                </c:pt>
                <c:pt idx="4364">
                  <c:v>36594</c:v>
                </c:pt>
                <c:pt idx="4365">
                  <c:v>36593</c:v>
                </c:pt>
                <c:pt idx="4366">
                  <c:v>36592</c:v>
                </c:pt>
                <c:pt idx="4367">
                  <c:v>36591</c:v>
                </c:pt>
                <c:pt idx="4368">
                  <c:v>36588</c:v>
                </c:pt>
                <c:pt idx="4369">
                  <c:v>36587</c:v>
                </c:pt>
                <c:pt idx="4370">
                  <c:v>36586</c:v>
                </c:pt>
                <c:pt idx="4371">
                  <c:v>36585</c:v>
                </c:pt>
                <c:pt idx="4372">
                  <c:v>36584</c:v>
                </c:pt>
                <c:pt idx="4373">
                  <c:v>36581</c:v>
                </c:pt>
                <c:pt idx="4374">
                  <c:v>36580</c:v>
                </c:pt>
                <c:pt idx="4375">
                  <c:v>36579</c:v>
                </c:pt>
                <c:pt idx="4376">
                  <c:v>36578</c:v>
                </c:pt>
                <c:pt idx="4377">
                  <c:v>36577</c:v>
                </c:pt>
                <c:pt idx="4378">
                  <c:v>36574</c:v>
                </c:pt>
                <c:pt idx="4379">
                  <c:v>36573</c:v>
                </c:pt>
                <c:pt idx="4380">
                  <c:v>36572</c:v>
                </c:pt>
                <c:pt idx="4381">
                  <c:v>36571</c:v>
                </c:pt>
                <c:pt idx="4382">
                  <c:v>36570</c:v>
                </c:pt>
                <c:pt idx="4383">
                  <c:v>36567</c:v>
                </c:pt>
                <c:pt idx="4384">
                  <c:v>36566</c:v>
                </c:pt>
                <c:pt idx="4385">
                  <c:v>36565</c:v>
                </c:pt>
                <c:pt idx="4386">
                  <c:v>36564</c:v>
                </c:pt>
                <c:pt idx="4387">
                  <c:v>36563</c:v>
                </c:pt>
                <c:pt idx="4388">
                  <c:v>36560</c:v>
                </c:pt>
                <c:pt idx="4389">
                  <c:v>36559</c:v>
                </c:pt>
                <c:pt idx="4390">
                  <c:v>36558</c:v>
                </c:pt>
                <c:pt idx="4391">
                  <c:v>36557</c:v>
                </c:pt>
                <c:pt idx="4392">
                  <c:v>36556</c:v>
                </c:pt>
                <c:pt idx="4393">
                  <c:v>36553</c:v>
                </c:pt>
                <c:pt idx="4394">
                  <c:v>36552</c:v>
                </c:pt>
                <c:pt idx="4395">
                  <c:v>36551</c:v>
                </c:pt>
                <c:pt idx="4396">
                  <c:v>36550</c:v>
                </c:pt>
                <c:pt idx="4397">
                  <c:v>36549</c:v>
                </c:pt>
                <c:pt idx="4398">
                  <c:v>36546</c:v>
                </c:pt>
                <c:pt idx="4399">
                  <c:v>36545</c:v>
                </c:pt>
                <c:pt idx="4400">
                  <c:v>36544</c:v>
                </c:pt>
                <c:pt idx="4401">
                  <c:v>36543</c:v>
                </c:pt>
                <c:pt idx="4402">
                  <c:v>36542</c:v>
                </c:pt>
                <c:pt idx="4403">
                  <c:v>36539</c:v>
                </c:pt>
                <c:pt idx="4404">
                  <c:v>36538</c:v>
                </c:pt>
                <c:pt idx="4405">
                  <c:v>36537</c:v>
                </c:pt>
                <c:pt idx="4406">
                  <c:v>36536</c:v>
                </c:pt>
                <c:pt idx="4407">
                  <c:v>36532</c:v>
                </c:pt>
                <c:pt idx="4408">
                  <c:v>36531</c:v>
                </c:pt>
                <c:pt idx="4409">
                  <c:v>36530</c:v>
                </c:pt>
                <c:pt idx="4410">
                  <c:v>36529</c:v>
                </c:pt>
                <c:pt idx="4411">
                  <c:v>36528</c:v>
                </c:pt>
              </c:numCache>
            </c:numRef>
          </c:cat>
          <c:val>
            <c:numRef>
              <c:f>Sheet1!$B$9:$B$4420</c:f>
              <c:numCache>
                <c:formatCode>0.00%</c:formatCode>
                <c:ptCount val="4412"/>
                <c:pt idx="0">
                  <c:v>4.4999999999999998E-2</c:v>
                </c:pt>
                <c:pt idx="1">
                  <c:v>4.4999999999999998E-2</c:v>
                </c:pt>
                <c:pt idx="2">
                  <c:v>4.7500000000000001E-2</c:v>
                </c:pt>
                <c:pt idx="3">
                  <c:v>4.7500000000000001E-2</c:v>
                </c:pt>
                <c:pt idx="4">
                  <c:v>4.7500000000000001E-2</c:v>
                </c:pt>
                <c:pt idx="5">
                  <c:v>4.7500000000000001E-2</c:v>
                </c:pt>
                <c:pt idx="6">
                  <c:v>4.7500000000000001E-2</c:v>
                </c:pt>
                <c:pt idx="7">
                  <c:v>4.7500000000000001E-2</c:v>
                </c:pt>
                <c:pt idx="8">
                  <c:v>4.7500000000000001E-2</c:v>
                </c:pt>
                <c:pt idx="9">
                  <c:v>4.7500000000000001E-2</c:v>
                </c:pt>
                <c:pt idx="10">
                  <c:v>4.7500000000000001E-2</c:v>
                </c:pt>
                <c:pt idx="11">
                  <c:v>4.7500000000000001E-2</c:v>
                </c:pt>
                <c:pt idx="12">
                  <c:v>4.7500000000000001E-2</c:v>
                </c:pt>
                <c:pt idx="13">
                  <c:v>4.7500000000000001E-2</c:v>
                </c:pt>
                <c:pt idx="14">
                  <c:v>4.7500000000000001E-2</c:v>
                </c:pt>
                <c:pt idx="15">
                  <c:v>4.7500000000000001E-2</c:v>
                </c:pt>
                <c:pt idx="16">
                  <c:v>4.7500000000000001E-2</c:v>
                </c:pt>
                <c:pt idx="17">
                  <c:v>4.7500000000000001E-2</c:v>
                </c:pt>
                <c:pt idx="18">
                  <c:v>4.7500000000000001E-2</c:v>
                </c:pt>
                <c:pt idx="19">
                  <c:v>4.7500000000000001E-2</c:v>
                </c:pt>
                <c:pt idx="20">
                  <c:v>4.7500000000000001E-2</c:v>
                </c:pt>
                <c:pt idx="21">
                  <c:v>4.7500000000000001E-2</c:v>
                </c:pt>
                <c:pt idx="22">
                  <c:v>4.7500000000000001E-2</c:v>
                </c:pt>
                <c:pt idx="23">
                  <c:v>4.7500000000000001E-2</c:v>
                </c:pt>
                <c:pt idx="24">
                  <c:v>4.7500000000000001E-2</c:v>
                </c:pt>
                <c:pt idx="25">
                  <c:v>4.7500000000000001E-2</c:v>
                </c:pt>
                <c:pt idx="26">
                  <c:v>4.7500000000000001E-2</c:v>
                </c:pt>
                <c:pt idx="27">
                  <c:v>4.7500000000000001E-2</c:v>
                </c:pt>
                <c:pt idx="28">
                  <c:v>4.7500000000000001E-2</c:v>
                </c:pt>
                <c:pt idx="29">
                  <c:v>4.7500000000000001E-2</c:v>
                </c:pt>
                <c:pt idx="30">
                  <c:v>4.7500000000000001E-2</c:v>
                </c:pt>
                <c:pt idx="31">
                  <c:v>4.7500000000000001E-2</c:v>
                </c:pt>
                <c:pt idx="32">
                  <c:v>4.7500000000000001E-2</c:v>
                </c:pt>
                <c:pt idx="33">
                  <c:v>4.7500000000000001E-2</c:v>
                </c:pt>
                <c:pt idx="34">
                  <c:v>4.7500000000000001E-2</c:v>
                </c:pt>
                <c:pt idx="35">
                  <c:v>4.7500000000000001E-2</c:v>
                </c:pt>
                <c:pt idx="36">
                  <c:v>4.7500000000000001E-2</c:v>
                </c:pt>
                <c:pt idx="37">
                  <c:v>4.7500000000000001E-2</c:v>
                </c:pt>
                <c:pt idx="38">
                  <c:v>4.7500000000000001E-2</c:v>
                </c:pt>
                <c:pt idx="39">
                  <c:v>4.7500000000000001E-2</c:v>
                </c:pt>
                <c:pt idx="40">
                  <c:v>4.7500000000000001E-2</c:v>
                </c:pt>
                <c:pt idx="41">
                  <c:v>4.7500000000000001E-2</c:v>
                </c:pt>
                <c:pt idx="42">
                  <c:v>0.05</c:v>
                </c:pt>
                <c:pt idx="43">
                  <c:v>0.05</c:v>
                </c:pt>
                <c:pt idx="44">
                  <c:v>0.05</c:v>
                </c:pt>
                <c:pt idx="45">
                  <c:v>0.05</c:v>
                </c:pt>
                <c:pt idx="46">
                  <c:v>0.05</c:v>
                </c:pt>
                <c:pt idx="47">
                  <c:v>0.05</c:v>
                </c:pt>
                <c:pt idx="48">
                  <c:v>0.05</c:v>
                </c:pt>
                <c:pt idx="49">
                  <c:v>0.05</c:v>
                </c:pt>
                <c:pt idx="50">
                  <c:v>0.05</c:v>
                </c:pt>
                <c:pt idx="51">
                  <c:v>0.05</c:v>
                </c:pt>
                <c:pt idx="52">
                  <c:v>0.05</c:v>
                </c:pt>
                <c:pt idx="53">
                  <c:v>0.05</c:v>
                </c:pt>
                <c:pt idx="54">
                  <c:v>0.05</c:v>
                </c:pt>
                <c:pt idx="55">
                  <c:v>0.05</c:v>
                </c:pt>
                <c:pt idx="56">
                  <c:v>0.05</c:v>
                </c:pt>
                <c:pt idx="57">
                  <c:v>0.05</c:v>
                </c:pt>
                <c:pt idx="58">
                  <c:v>0.05</c:v>
                </c:pt>
                <c:pt idx="59">
                  <c:v>0.05</c:v>
                </c:pt>
                <c:pt idx="60">
                  <c:v>5.2499999999999998E-2</c:v>
                </c:pt>
                <c:pt idx="61">
                  <c:v>5.2499999999999998E-2</c:v>
                </c:pt>
                <c:pt idx="62">
                  <c:v>5.2499999999999998E-2</c:v>
                </c:pt>
                <c:pt idx="63">
                  <c:v>5.2499999999999998E-2</c:v>
                </c:pt>
                <c:pt idx="64">
                  <c:v>5.2499999999999998E-2</c:v>
                </c:pt>
                <c:pt idx="65">
                  <c:v>5.2499999999999998E-2</c:v>
                </c:pt>
                <c:pt idx="66">
                  <c:v>5.2499999999999998E-2</c:v>
                </c:pt>
                <c:pt idx="67">
                  <c:v>5.2499999999999998E-2</c:v>
                </c:pt>
                <c:pt idx="68">
                  <c:v>5.2499999999999998E-2</c:v>
                </c:pt>
                <c:pt idx="69">
                  <c:v>5.2499999999999998E-2</c:v>
                </c:pt>
                <c:pt idx="70">
                  <c:v>5.2499999999999998E-2</c:v>
                </c:pt>
                <c:pt idx="71">
                  <c:v>5.2499999999999998E-2</c:v>
                </c:pt>
                <c:pt idx="72">
                  <c:v>5.2499999999999998E-2</c:v>
                </c:pt>
                <c:pt idx="73">
                  <c:v>5.2499999999999998E-2</c:v>
                </c:pt>
                <c:pt idx="74">
                  <c:v>5.2499999999999998E-2</c:v>
                </c:pt>
                <c:pt idx="75">
                  <c:v>5.2499999999999998E-2</c:v>
                </c:pt>
                <c:pt idx="76">
                  <c:v>5.2499999999999998E-2</c:v>
                </c:pt>
                <c:pt idx="77">
                  <c:v>5.2499999999999998E-2</c:v>
                </c:pt>
                <c:pt idx="78">
                  <c:v>5.2499999999999998E-2</c:v>
                </c:pt>
                <c:pt idx="79">
                  <c:v>5.2499999999999998E-2</c:v>
                </c:pt>
                <c:pt idx="80">
                  <c:v>5.2499999999999998E-2</c:v>
                </c:pt>
                <c:pt idx="81">
                  <c:v>5.2499999999999998E-2</c:v>
                </c:pt>
                <c:pt idx="82">
                  <c:v>5.2499999999999998E-2</c:v>
                </c:pt>
                <c:pt idx="83">
                  <c:v>5.2499999999999998E-2</c:v>
                </c:pt>
                <c:pt idx="84">
                  <c:v>5.2499999999999998E-2</c:v>
                </c:pt>
                <c:pt idx="85">
                  <c:v>5.2499999999999998E-2</c:v>
                </c:pt>
                <c:pt idx="86">
                  <c:v>5.2499999999999998E-2</c:v>
                </c:pt>
                <c:pt idx="87">
                  <c:v>5.2499999999999998E-2</c:v>
                </c:pt>
                <c:pt idx="88">
                  <c:v>5.2499999999999998E-2</c:v>
                </c:pt>
                <c:pt idx="89">
                  <c:v>5.2499999999999998E-2</c:v>
                </c:pt>
                <c:pt idx="90">
                  <c:v>5.2499999999999998E-2</c:v>
                </c:pt>
                <c:pt idx="91">
                  <c:v>5.2499999999999998E-2</c:v>
                </c:pt>
                <c:pt idx="92">
                  <c:v>5.2499999999999998E-2</c:v>
                </c:pt>
                <c:pt idx="93">
                  <c:v>5.2499999999999998E-2</c:v>
                </c:pt>
                <c:pt idx="94">
                  <c:v>5.2499999999999998E-2</c:v>
                </c:pt>
                <c:pt idx="95">
                  <c:v>5.2499999999999998E-2</c:v>
                </c:pt>
                <c:pt idx="96">
                  <c:v>5.2499999999999998E-2</c:v>
                </c:pt>
                <c:pt idx="97">
                  <c:v>5.2499999999999998E-2</c:v>
                </c:pt>
                <c:pt idx="98">
                  <c:v>5.2499999999999998E-2</c:v>
                </c:pt>
                <c:pt idx="99">
                  <c:v>5.2499999999999998E-2</c:v>
                </c:pt>
                <c:pt idx="100">
                  <c:v>5.5E-2</c:v>
                </c:pt>
                <c:pt idx="101">
                  <c:v>5.5E-2</c:v>
                </c:pt>
                <c:pt idx="102">
                  <c:v>5.5E-2</c:v>
                </c:pt>
                <c:pt idx="103">
                  <c:v>5.5E-2</c:v>
                </c:pt>
                <c:pt idx="104">
                  <c:v>5.5E-2</c:v>
                </c:pt>
                <c:pt idx="105">
                  <c:v>5.5E-2</c:v>
                </c:pt>
                <c:pt idx="106">
                  <c:v>5.5E-2</c:v>
                </c:pt>
                <c:pt idx="107">
                  <c:v>5.5E-2</c:v>
                </c:pt>
                <c:pt idx="108">
                  <c:v>5.5E-2</c:v>
                </c:pt>
                <c:pt idx="109">
                  <c:v>5.5E-2</c:v>
                </c:pt>
                <c:pt idx="110">
                  <c:v>5.5E-2</c:v>
                </c:pt>
                <c:pt idx="111">
                  <c:v>5.5E-2</c:v>
                </c:pt>
                <c:pt idx="112">
                  <c:v>5.5E-2</c:v>
                </c:pt>
                <c:pt idx="113">
                  <c:v>5.5E-2</c:v>
                </c:pt>
                <c:pt idx="114">
                  <c:v>5.5E-2</c:v>
                </c:pt>
                <c:pt idx="115">
                  <c:v>5.5E-2</c:v>
                </c:pt>
                <c:pt idx="116">
                  <c:v>5.5E-2</c:v>
                </c:pt>
                <c:pt idx="117">
                  <c:v>5.5E-2</c:v>
                </c:pt>
                <c:pt idx="118">
                  <c:v>5.5E-2</c:v>
                </c:pt>
                <c:pt idx="119">
                  <c:v>5.5E-2</c:v>
                </c:pt>
                <c:pt idx="120">
                  <c:v>5.5E-2</c:v>
                </c:pt>
                <c:pt idx="121">
                  <c:v>5.5E-2</c:v>
                </c:pt>
                <c:pt idx="122">
                  <c:v>5.5E-2</c:v>
                </c:pt>
                <c:pt idx="123">
                  <c:v>5.7500000000000002E-2</c:v>
                </c:pt>
                <c:pt idx="124">
                  <c:v>5.7500000000000002E-2</c:v>
                </c:pt>
                <c:pt idx="125">
                  <c:v>5.7500000000000002E-2</c:v>
                </c:pt>
                <c:pt idx="126">
                  <c:v>5.7500000000000002E-2</c:v>
                </c:pt>
                <c:pt idx="127">
                  <c:v>5.7500000000000002E-2</c:v>
                </c:pt>
                <c:pt idx="128">
                  <c:v>5.7500000000000002E-2</c:v>
                </c:pt>
                <c:pt idx="129">
                  <c:v>5.7500000000000002E-2</c:v>
                </c:pt>
                <c:pt idx="130">
                  <c:v>5.7500000000000002E-2</c:v>
                </c:pt>
                <c:pt idx="131">
                  <c:v>5.7500000000000002E-2</c:v>
                </c:pt>
                <c:pt idx="132">
                  <c:v>5.7500000000000002E-2</c:v>
                </c:pt>
                <c:pt idx="133">
                  <c:v>5.7500000000000002E-2</c:v>
                </c:pt>
                <c:pt idx="134">
                  <c:v>5.7500000000000002E-2</c:v>
                </c:pt>
                <c:pt idx="135">
                  <c:v>5.7500000000000002E-2</c:v>
                </c:pt>
                <c:pt idx="136">
                  <c:v>5.7500000000000002E-2</c:v>
                </c:pt>
                <c:pt idx="137">
                  <c:v>5.7500000000000002E-2</c:v>
                </c:pt>
                <c:pt idx="138">
                  <c:v>5.7500000000000002E-2</c:v>
                </c:pt>
                <c:pt idx="139">
                  <c:v>5.7500000000000002E-2</c:v>
                </c:pt>
                <c:pt idx="140">
                  <c:v>6.25E-2</c:v>
                </c:pt>
                <c:pt idx="141">
                  <c:v>6.25E-2</c:v>
                </c:pt>
                <c:pt idx="142">
                  <c:v>6.25E-2</c:v>
                </c:pt>
                <c:pt idx="143">
                  <c:v>6.25E-2</c:v>
                </c:pt>
                <c:pt idx="144">
                  <c:v>6.25E-2</c:v>
                </c:pt>
                <c:pt idx="145">
                  <c:v>6.25E-2</c:v>
                </c:pt>
                <c:pt idx="146">
                  <c:v>6.25E-2</c:v>
                </c:pt>
                <c:pt idx="147">
                  <c:v>6.25E-2</c:v>
                </c:pt>
                <c:pt idx="148">
                  <c:v>6.25E-2</c:v>
                </c:pt>
                <c:pt idx="149">
                  <c:v>6.25E-2</c:v>
                </c:pt>
                <c:pt idx="150">
                  <c:v>6.25E-2</c:v>
                </c:pt>
                <c:pt idx="151">
                  <c:v>6.25E-2</c:v>
                </c:pt>
                <c:pt idx="152">
                  <c:v>6.25E-2</c:v>
                </c:pt>
                <c:pt idx="153">
                  <c:v>6.25E-2</c:v>
                </c:pt>
                <c:pt idx="154">
                  <c:v>6.25E-2</c:v>
                </c:pt>
                <c:pt idx="155">
                  <c:v>6.25E-2</c:v>
                </c:pt>
                <c:pt idx="156">
                  <c:v>6.25E-2</c:v>
                </c:pt>
                <c:pt idx="157">
                  <c:v>6.25E-2</c:v>
                </c:pt>
                <c:pt idx="158">
                  <c:v>6.25E-2</c:v>
                </c:pt>
                <c:pt idx="159">
                  <c:v>6.25E-2</c:v>
                </c:pt>
                <c:pt idx="160">
                  <c:v>6.25E-2</c:v>
                </c:pt>
                <c:pt idx="161">
                  <c:v>6.25E-2</c:v>
                </c:pt>
                <c:pt idx="162">
                  <c:v>6.5000000000000002E-2</c:v>
                </c:pt>
                <c:pt idx="163">
                  <c:v>6.5000000000000002E-2</c:v>
                </c:pt>
                <c:pt idx="164">
                  <c:v>6.5000000000000002E-2</c:v>
                </c:pt>
                <c:pt idx="165">
                  <c:v>6.5000000000000002E-2</c:v>
                </c:pt>
                <c:pt idx="166">
                  <c:v>6.5000000000000002E-2</c:v>
                </c:pt>
                <c:pt idx="167">
                  <c:v>6.5000000000000002E-2</c:v>
                </c:pt>
                <c:pt idx="168">
                  <c:v>6.5000000000000002E-2</c:v>
                </c:pt>
                <c:pt idx="169">
                  <c:v>6.5000000000000002E-2</c:v>
                </c:pt>
                <c:pt idx="170">
                  <c:v>6.5000000000000002E-2</c:v>
                </c:pt>
                <c:pt idx="171">
                  <c:v>6.5000000000000002E-2</c:v>
                </c:pt>
                <c:pt idx="172">
                  <c:v>6.5000000000000002E-2</c:v>
                </c:pt>
                <c:pt idx="173">
                  <c:v>6.5000000000000002E-2</c:v>
                </c:pt>
                <c:pt idx="174">
                  <c:v>6.5000000000000002E-2</c:v>
                </c:pt>
                <c:pt idx="175">
                  <c:v>6.5000000000000002E-2</c:v>
                </c:pt>
                <c:pt idx="176">
                  <c:v>6.5000000000000002E-2</c:v>
                </c:pt>
                <c:pt idx="177">
                  <c:v>6.5000000000000002E-2</c:v>
                </c:pt>
                <c:pt idx="178">
                  <c:v>6.5000000000000002E-2</c:v>
                </c:pt>
                <c:pt idx="179">
                  <c:v>6.5000000000000002E-2</c:v>
                </c:pt>
                <c:pt idx="180">
                  <c:v>6.5000000000000002E-2</c:v>
                </c:pt>
                <c:pt idx="181">
                  <c:v>7.0000000000000007E-2</c:v>
                </c:pt>
                <c:pt idx="182">
                  <c:v>7.0000000000000007E-2</c:v>
                </c:pt>
                <c:pt idx="183">
                  <c:v>7.0000000000000007E-2</c:v>
                </c:pt>
                <c:pt idx="184">
                  <c:v>7.0000000000000007E-2</c:v>
                </c:pt>
                <c:pt idx="185">
                  <c:v>7.0000000000000007E-2</c:v>
                </c:pt>
                <c:pt idx="186">
                  <c:v>7.0000000000000007E-2</c:v>
                </c:pt>
                <c:pt idx="187">
                  <c:v>7.0000000000000007E-2</c:v>
                </c:pt>
                <c:pt idx="188">
                  <c:v>7.0000000000000007E-2</c:v>
                </c:pt>
                <c:pt idx="189">
                  <c:v>7.0000000000000007E-2</c:v>
                </c:pt>
                <c:pt idx="190">
                  <c:v>7.0000000000000007E-2</c:v>
                </c:pt>
                <c:pt idx="191">
                  <c:v>7.0000000000000007E-2</c:v>
                </c:pt>
                <c:pt idx="192">
                  <c:v>7.0000000000000007E-2</c:v>
                </c:pt>
                <c:pt idx="193">
                  <c:v>7.0000000000000007E-2</c:v>
                </c:pt>
                <c:pt idx="194">
                  <c:v>7.0000000000000007E-2</c:v>
                </c:pt>
                <c:pt idx="195">
                  <c:v>7.0000000000000007E-2</c:v>
                </c:pt>
                <c:pt idx="196">
                  <c:v>7.0000000000000007E-2</c:v>
                </c:pt>
                <c:pt idx="197">
                  <c:v>7.0000000000000007E-2</c:v>
                </c:pt>
                <c:pt idx="198">
                  <c:v>7.0000000000000007E-2</c:v>
                </c:pt>
                <c:pt idx="199">
                  <c:v>7.0000000000000007E-2</c:v>
                </c:pt>
                <c:pt idx="200">
                  <c:v>7.0000000000000007E-2</c:v>
                </c:pt>
                <c:pt idx="201">
                  <c:v>7.0000000000000007E-2</c:v>
                </c:pt>
                <c:pt idx="202">
                  <c:v>7.0000000000000007E-2</c:v>
                </c:pt>
                <c:pt idx="203">
                  <c:v>7.0000000000000007E-2</c:v>
                </c:pt>
                <c:pt idx="204">
                  <c:v>7.2499999999999995E-2</c:v>
                </c:pt>
                <c:pt idx="205">
                  <c:v>7.2499999999999995E-2</c:v>
                </c:pt>
                <c:pt idx="206">
                  <c:v>7.2499999999999995E-2</c:v>
                </c:pt>
                <c:pt idx="207">
                  <c:v>7.2499999999999995E-2</c:v>
                </c:pt>
                <c:pt idx="208">
                  <c:v>7.2499999999999995E-2</c:v>
                </c:pt>
                <c:pt idx="209">
                  <c:v>7.2499999999999995E-2</c:v>
                </c:pt>
                <c:pt idx="210">
                  <c:v>7.2499999999999995E-2</c:v>
                </c:pt>
                <c:pt idx="211">
                  <c:v>7.2499999999999995E-2</c:v>
                </c:pt>
                <c:pt idx="212">
                  <c:v>7.2499999999999995E-2</c:v>
                </c:pt>
                <c:pt idx="213">
                  <c:v>7.2499999999999995E-2</c:v>
                </c:pt>
                <c:pt idx="214">
                  <c:v>7.2499999999999995E-2</c:v>
                </c:pt>
                <c:pt idx="215">
                  <c:v>7.2499999999999995E-2</c:v>
                </c:pt>
                <c:pt idx="216">
                  <c:v>7.2499999999999995E-2</c:v>
                </c:pt>
                <c:pt idx="217">
                  <c:v>7.2499999999999995E-2</c:v>
                </c:pt>
                <c:pt idx="218">
                  <c:v>7.2499999999999995E-2</c:v>
                </c:pt>
                <c:pt idx="219">
                  <c:v>7.2499999999999995E-2</c:v>
                </c:pt>
                <c:pt idx="220">
                  <c:v>7.2499999999999995E-2</c:v>
                </c:pt>
                <c:pt idx="221">
                  <c:v>7.2499999999999995E-2</c:v>
                </c:pt>
                <c:pt idx="222">
                  <c:v>7.2499999999999995E-2</c:v>
                </c:pt>
                <c:pt idx="223">
                  <c:v>7.4999999999999997E-2</c:v>
                </c:pt>
                <c:pt idx="224">
                  <c:v>7.4999999999999997E-2</c:v>
                </c:pt>
                <c:pt idx="225">
                  <c:v>7.4999999999999997E-2</c:v>
                </c:pt>
                <c:pt idx="226">
                  <c:v>7.4999999999999997E-2</c:v>
                </c:pt>
                <c:pt idx="227">
                  <c:v>7.4999999999999997E-2</c:v>
                </c:pt>
                <c:pt idx="228">
                  <c:v>7.4999999999999997E-2</c:v>
                </c:pt>
                <c:pt idx="229">
                  <c:v>7.4999999999999997E-2</c:v>
                </c:pt>
                <c:pt idx="230">
                  <c:v>7.4999999999999997E-2</c:v>
                </c:pt>
                <c:pt idx="231">
                  <c:v>7.4999999999999997E-2</c:v>
                </c:pt>
                <c:pt idx="232">
                  <c:v>7.4999999999999997E-2</c:v>
                </c:pt>
                <c:pt idx="233">
                  <c:v>7.4999999999999997E-2</c:v>
                </c:pt>
                <c:pt idx="234">
                  <c:v>7.4999999999999997E-2</c:v>
                </c:pt>
                <c:pt idx="235">
                  <c:v>7.4999999999999997E-2</c:v>
                </c:pt>
                <c:pt idx="236">
                  <c:v>7.4999999999999997E-2</c:v>
                </c:pt>
                <c:pt idx="237">
                  <c:v>7.4999999999999997E-2</c:v>
                </c:pt>
                <c:pt idx="238">
                  <c:v>7.4999999999999997E-2</c:v>
                </c:pt>
                <c:pt idx="239">
                  <c:v>7.4999999999999997E-2</c:v>
                </c:pt>
                <c:pt idx="240">
                  <c:v>7.4999999999999997E-2</c:v>
                </c:pt>
                <c:pt idx="241">
                  <c:v>7.4999999999999997E-2</c:v>
                </c:pt>
                <c:pt idx="242">
                  <c:v>7.4999999999999997E-2</c:v>
                </c:pt>
                <c:pt idx="243">
                  <c:v>7.4999999999999997E-2</c:v>
                </c:pt>
                <c:pt idx="244">
                  <c:v>7.4999999999999997E-2</c:v>
                </c:pt>
                <c:pt idx="245">
                  <c:v>7.4999999999999997E-2</c:v>
                </c:pt>
                <c:pt idx="246">
                  <c:v>7.4999999999999997E-2</c:v>
                </c:pt>
                <c:pt idx="247">
                  <c:v>7.4999999999999997E-2</c:v>
                </c:pt>
                <c:pt idx="248">
                  <c:v>7.4999999999999997E-2</c:v>
                </c:pt>
                <c:pt idx="249">
                  <c:v>7.4999999999999997E-2</c:v>
                </c:pt>
                <c:pt idx="250">
                  <c:v>7.4999999999999997E-2</c:v>
                </c:pt>
                <c:pt idx="251">
                  <c:v>7.4999999999999997E-2</c:v>
                </c:pt>
                <c:pt idx="252">
                  <c:v>7.4999999999999997E-2</c:v>
                </c:pt>
                <c:pt idx="253">
                  <c:v>7.4999999999999997E-2</c:v>
                </c:pt>
                <c:pt idx="254">
                  <c:v>7.4999999999999997E-2</c:v>
                </c:pt>
                <c:pt idx="255">
                  <c:v>7.4999999999999997E-2</c:v>
                </c:pt>
                <c:pt idx="256">
                  <c:v>7.4999999999999997E-2</c:v>
                </c:pt>
                <c:pt idx="257">
                  <c:v>7.4999999999999997E-2</c:v>
                </c:pt>
                <c:pt idx="258">
                  <c:v>7.4999999999999997E-2</c:v>
                </c:pt>
                <c:pt idx="259">
                  <c:v>7.4999999999999997E-2</c:v>
                </c:pt>
                <c:pt idx="260">
                  <c:v>7.4999999999999997E-2</c:v>
                </c:pt>
                <c:pt idx="261">
                  <c:v>7.4999999999999997E-2</c:v>
                </c:pt>
                <c:pt idx="262">
                  <c:v>7.4999999999999997E-2</c:v>
                </c:pt>
                <c:pt idx="263">
                  <c:v>7.4999999999999997E-2</c:v>
                </c:pt>
                <c:pt idx="264">
                  <c:v>7.4999999999999997E-2</c:v>
                </c:pt>
                <c:pt idx="265">
                  <c:v>7.4999999999999997E-2</c:v>
                </c:pt>
                <c:pt idx="266">
                  <c:v>7.4999999999999997E-2</c:v>
                </c:pt>
                <c:pt idx="267">
                  <c:v>7.4999999999999997E-2</c:v>
                </c:pt>
                <c:pt idx="268">
                  <c:v>7.4999999999999997E-2</c:v>
                </c:pt>
                <c:pt idx="269">
                  <c:v>7.4999999999999997E-2</c:v>
                </c:pt>
                <c:pt idx="270">
                  <c:v>7.4999999999999997E-2</c:v>
                </c:pt>
                <c:pt idx="271">
                  <c:v>7.7499999999999999E-2</c:v>
                </c:pt>
                <c:pt idx="272">
                  <c:v>7.7499999999999999E-2</c:v>
                </c:pt>
                <c:pt idx="273">
                  <c:v>7.7499999999999999E-2</c:v>
                </c:pt>
                <c:pt idx="274">
                  <c:v>7.7499999999999999E-2</c:v>
                </c:pt>
                <c:pt idx="275">
                  <c:v>7.7499999999999999E-2</c:v>
                </c:pt>
                <c:pt idx="276">
                  <c:v>7.7499999999999999E-2</c:v>
                </c:pt>
                <c:pt idx="277">
                  <c:v>7.7499999999999999E-2</c:v>
                </c:pt>
                <c:pt idx="278">
                  <c:v>7.7499999999999999E-2</c:v>
                </c:pt>
                <c:pt idx="279">
                  <c:v>7.7499999999999999E-2</c:v>
                </c:pt>
                <c:pt idx="280">
                  <c:v>7.7499999999999999E-2</c:v>
                </c:pt>
                <c:pt idx="281">
                  <c:v>7.7499999999999999E-2</c:v>
                </c:pt>
                <c:pt idx="282">
                  <c:v>7.7499999999999999E-2</c:v>
                </c:pt>
                <c:pt idx="283">
                  <c:v>7.7499999999999999E-2</c:v>
                </c:pt>
                <c:pt idx="284">
                  <c:v>7.7499999999999999E-2</c:v>
                </c:pt>
                <c:pt idx="285">
                  <c:v>7.7499999999999999E-2</c:v>
                </c:pt>
                <c:pt idx="286">
                  <c:v>7.7499999999999999E-2</c:v>
                </c:pt>
                <c:pt idx="287">
                  <c:v>7.7499999999999999E-2</c:v>
                </c:pt>
                <c:pt idx="288">
                  <c:v>7.7499999999999999E-2</c:v>
                </c:pt>
                <c:pt idx="289">
                  <c:v>7.7499999999999999E-2</c:v>
                </c:pt>
                <c:pt idx="290">
                  <c:v>7.7499999999999999E-2</c:v>
                </c:pt>
                <c:pt idx="291">
                  <c:v>7.7499999999999999E-2</c:v>
                </c:pt>
                <c:pt idx="292">
                  <c:v>7.7499999999999999E-2</c:v>
                </c:pt>
                <c:pt idx="293">
                  <c:v>7.7499999999999999E-2</c:v>
                </c:pt>
                <c:pt idx="294">
                  <c:v>7.7499999999999999E-2</c:v>
                </c:pt>
                <c:pt idx="295">
                  <c:v>7.7499999999999999E-2</c:v>
                </c:pt>
                <c:pt idx="296">
                  <c:v>7.7499999999999999E-2</c:v>
                </c:pt>
                <c:pt idx="297">
                  <c:v>7.7499999999999999E-2</c:v>
                </c:pt>
                <c:pt idx="298">
                  <c:v>7.7499999999999999E-2</c:v>
                </c:pt>
                <c:pt idx="299">
                  <c:v>7.7499999999999999E-2</c:v>
                </c:pt>
                <c:pt idx="300">
                  <c:v>7.7499999999999999E-2</c:v>
                </c:pt>
                <c:pt idx="301">
                  <c:v>7.7499999999999999E-2</c:v>
                </c:pt>
                <c:pt idx="302">
                  <c:v>7.7499999999999999E-2</c:v>
                </c:pt>
                <c:pt idx="303">
                  <c:v>7.7499999999999999E-2</c:v>
                </c:pt>
                <c:pt idx="304">
                  <c:v>7.7499999999999999E-2</c:v>
                </c:pt>
                <c:pt idx="305">
                  <c:v>7.7499999999999999E-2</c:v>
                </c:pt>
                <c:pt idx="306">
                  <c:v>7.7499999999999999E-2</c:v>
                </c:pt>
                <c:pt idx="307">
                  <c:v>7.7499999999999999E-2</c:v>
                </c:pt>
                <c:pt idx="308">
                  <c:v>7.7499999999999999E-2</c:v>
                </c:pt>
                <c:pt idx="309">
                  <c:v>7.7499999999999999E-2</c:v>
                </c:pt>
                <c:pt idx="310">
                  <c:v>7.7499999999999999E-2</c:v>
                </c:pt>
                <c:pt idx="311">
                  <c:v>7.7499999999999999E-2</c:v>
                </c:pt>
                <c:pt idx="312">
                  <c:v>7.7499999999999999E-2</c:v>
                </c:pt>
                <c:pt idx="313">
                  <c:v>7.7499999999999999E-2</c:v>
                </c:pt>
                <c:pt idx="314">
                  <c:v>7.7499999999999999E-2</c:v>
                </c:pt>
                <c:pt idx="315">
                  <c:v>7.7499999999999999E-2</c:v>
                </c:pt>
                <c:pt idx="316">
                  <c:v>7.7499999999999999E-2</c:v>
                </c:pt>
                <c:pt idx="317">
                  <c:v>7.7499999999999999E-2</c:v>
                </c:pt>
                <c:pt idx="318">
                  <c:v>7.7499999999999999E-2</c:v>
                </c:pt>
                <c:pt idx="319">
                  <c:v>7.7499999999999999E-2</c:v>
                </c:pt>
                <c:pt idx="320">
                  <c:v>7.7499999999999999E-2</c:v>
                </c:pt>
                <c:pt idx="321">
                  <c:v>7.7499999999999999E-2</c:v>
                </c:pt>
                <c:pt idx="322">
                  <c:v>7.7499999999999999E-2</c:v>
                </c:pt>
                <c:pt idx="323">
                  <c:v>7.7499999999999999E-2</c:v>
                </c:pt>
                <c:pt idx="324">
                  <c:v>7.7499999999999999E-2</c:v>
                </c:pt>
                <c:pt idx="325">
                  <c:v>7.7499999999999999E-2</c:v>
                </c:pt>
                <c:pt idx="326">
                  <c:v>7.7499999999999999E-2</c:v>
                </c:pt>
                <c:pt idx="327">
                  <c:v>7.7499999999999999E-2</c:v>
                </c:pt>
                <c:pt idx="328">
                  <c:v>7.7499999999999999E-2</c:v>
                </c:pt>
                <c:pt idx="329">
                  <c:v>7.7499999999999999E-2</c:v>
                </c:pt>
                <c:pt idx="330">
                  <c:v>7.7499999999999999E-2</c:v>
                </c:pt>
                <c:pt idx="331">
                  <c:v>7.7499999999999999E-2</c:v>
                </c:pt>
                <c:pt idx="332">
                  <c:v>7.7499999999999999E-2</c:v>
                </c:pt>
                <c:pt idx="333">
                  <c:v>7.7499999999999999E-2</c:v>
                </c:pt>
                <c:pt idx="334">
                  <c:v>7.7499999999999999E-2</c:v>
                </c:pt>
                <c:pt idx="335">
                  <c:v>7.7499999999999999E-2</c:v>
                </c:pt>
                <c:pt idx="336">
                  <c:v>7.7499999999999999E-2</c:v>
                </c:pt>
                <c:pt idx="337">
                  <c:v>7.7499999999999999E-2</c:v>
                </c:pt>
                <c:pt idx="338">
                  <c:v>7.7499999999999999E-2</c:v>
                </c:pt>
                <c:pt idx="339">
                  <c:v>7.7499999999999999E-2</c:v>
                </c:pt>
                <c:pt idx="340">
                  <c:v>7.7499999999999999E-2</c:v>
                </c:pt>
                <c:pt idx="341">
                  <c:v>7.7499999999999999E-2</c:v>
                </c:pt>
                <c:pt idx="342">
                  <c:v>7.7499999999999999E-2</c:v>
                </c:pt>
                <c:pt idx="343">
                  <c:v>7.7499999999999999E-2</c:v>
                </c:pt>
                <c:pt idx="344">
                  <c:v>7.7499999999999999E-2</c:v>
                </c:pt>
                <c:pt idx="345">
                  <c:v>7.7499999999999999E-2</c:v>
                </c:pt>
                <c:pt idx="346">
                  <c:v>7.7499999999999999E-2</c:v>
                </c:pt>
                <c:pt idx="347">
                  <c:v>7.7499999999999999E-2</c:v>
                </c:pt>
                <c:pt idx="348">
                  <c:v>7.7499999999999999E-2</c:v>
                </c:pt>
                <c:pt idx="349">
                  <c:v>7.7499999999999999E-2</c:v>
                </c:pt>
                <c:pt idx="350">
                  <c:v>7.7499999999999999E-2</c:v>
                </c:pt>
                <c:pt idx="351">
                  <c:v>7.7499999999999999E-2</c:v>
                </c:pt>
                <c:pt idx="352">
                  <c:v>7.7499999999999999E-2</c:v>
                </c:pt>
                <c:pt idx="353">
                  <c:v>7.7499999999999999E-2</c:v>
                </c:pt>
                <c:pt idx="354">
                  <c:v>7.7499999999999999E-2</c:v>
                </c:pt>
                <c:pt idx="355">
                  <c:v>7.7499999999999999E-2</c:v>
                </c:pt>
                <c:pt idx="356">
                  <c:v>7.7499999999999999E-2</c:v>
                </c:pt>
                <c:pt idx="357">
                  <c:v>7.7499999999999999E-2</c:v>
                </c:pt>
                <c:pt idx="358">
                  <c:v>7.7499999999999999E-2</c:v>
                </c:pt>
                <c:pt idx="359">
                  <c:v>7.7499999999999999E-2</c:v>
                </c:pt>
                <c:pt idx="360">
                  <c:v>7.7499999999999999E-2</c:v>
                </c:pt>
                <c:pt idx="361">
                  <c:v>7.7499999999999999E-2</c:v>
                </c:pt>
                <c:pt idx="362">
                  <c:v>7.7499999999999999E-2</c:v>
                </c:pt>
                <c:pt idx="363">
                  <c:v>7.7499999999999999E-2</c:v>
                </c:pt>
                <c:pt idx="364">
                  <c:v>7.7499999999999999E-2</c:v>
                </c:pt>
                <c:pt idx="365">
                  <c:v>7.7499999999999999E-2</c:v>
                </c:pt>
                <c:pt idx="366">
                  <c:v>7.4999999999999997E-2</c:v>
                </c:pt>
                <c:pt idx="367">
                  <c:v>7.4999999999999997E-2</c:v>
                </c:pt>
                <c:pt idx="368">
                  <c:v>7.4999999999999997E-2</c:v>
                </c:pt>
                <c:pt idx="369">
                  <c:v>7.4999999999999997E-2</c:v>
                </c:pt>
                <c:pt idx="370">
                  <c:v>7.4999999999999997E-2</c:v>
                </c:pt>
                <c:pt idx="371">
                  <c:v>7.4999999999999997E-2</c:v>
                </c:pt>
                <c:pt idx="372">
                  <c:v>7.4999999999999997E-2</c:v>
                </c:pt>
                <c:pt idx="373">
                  <c:v>7.4999999999999997E-2</c:v>
                </c:pt>
                <c:pt idx="374">
                  <c:v>7.4999999999999997E-2</c:v>
                </c:pt>
                <c:pt idx="375">
                  <c:v>7.4999999999999997E-2</c:v>
                </c:pt>
                <c:pt idx="376">
                  <c:v>7.4999999999999997E-2</c:v>
                </c:pt>
                <c:pt idx="377">
                  <c:v>7.4999999999999997E-2</c:v>
                </c:pt>
                <c:pt idx="378">
                  <c:v>7.4999999999999997E-2</c:v>
                </c:pt>
                <c:pt idx="379">
                  <c:v>7.4999999999999997E-2</c:v>
                </c:pt>
                <c:pt idx="380">
                  <c:v>7.4999999999999997E-2</c:v>
                </c:pt>
                <c:pt idx="381">
                  <c:v>7.4999999999999997E-2</c:v>
                </c:pt>
                <c:pt idx="382">
                  <c:v>7.4999999999999997E-2</c:v>
                </c:pt>
                <c:pt idx="383">
                  <c:v>7.4999999999999997E-2</c:v>
                </c:pt>
                <c:pt idx="384">
                  <c:v>7.4999999999999997E-2</c:v>
                </c:pt>
                <c:pt idx="385">
                  <c:v>7.4999999999999997E-2</c:v>
                </c:pt>
                <c:pt idx="386">
                  <c:v>7.4999999999999997E-2</c:v>
                </c:pt>
                <c:pt idx="387">
                  <c:v>7.4999999999999997E-2</c:v>
                </c:pt>
                <c:pt idx="388">
                  <c:v>7.4999999999999997E-2</c:v>
                </c:pt>
                <c:pt idx="389">
                  <c:v>7.4999999999999997E-2</c:v>
                </c:pt>
                <c:pt idx="390">
                  <c:v>7.4999999999999997E-2</c:v>
                </c:pt>
                <c:pt idx="391">
                  <c:v>7.2499999999999995E-2</c:v>
                </c:pt>
                <c:pt idx="392">
                  <c:v>7.2499999999999995E-2</c:v>
                </c:pt>
                <c:pt idx="393">
                  <c:v>7.2499999999999995E-2</c:v>
                </c:pt>
                <c:pt idx="394">
                  <c:v>7.2499999999999995E-2</c:v>
                </c:pt>
                <c:pt idx="395">
                  <c:v>7.2499999999999995E-2</c:v>
                </c:pt>
                <c:pt idx="396">
                  <c:v>7.2499999999999995E-2</c:v>
                </c:pt>
                <c:pt idx="397">
                  <c:v>7.2499999999999995E-2</c:v>
                </c:pt>
                <c:pt idx="398">
                  <c:v>7.2499999999999995E-2</c:v>
                </c:pt>
                <c:pt idx="399">
                  <c:v>7.2499999999999995E-2</c:v>
                </c:pt>
                <c:pt idx="400">
                  <c:v>7.2499999999999995E-2</c:v>
                </c:pt>
                <c:pt idx="401">
                  <c:v>7.2499999999999995E-2</c:v>
                </c:pt>
                <c:pt idx="402">
                  <c:v>7.2499999999999995E-2</c:v>
                </c:pt>
                <c:pt idx="403">
                  <c:v>7.2499999999999995E-2</c:v>
                </c:pt>
                <c:pt idx="404">
                  <c:v>7.2499999999999995E-2</c:v>
                </c:pt>
                <c:pt idx="405">
                  <c:v>7.2499999999999995E-2</c:v>
                </c:pt>
                <c:pt idx="406">
                  <c:v>7.2499999999999995E-2</c:v>
                </c:pt>
                <c:pt idx="407">
                  <c:v>7.0000000000000007E-2</c:v>
                </c:pt>
                <c:pt idx="408">
                  <c:v>7.0000000000000007E-2</c:v>
                </c:pt>
                <c:pt idx="409">
                  <c:v>7.0000000000000007E-2</c:v>
                </c:pt>
                <c:pt idx="410">
                  <c:v>7.0000000000000007E-2</c:v>
                </c:pt>
                <c:pt idx="411">
                  <c:v>7.0000000000000007E-2</c:v>
                </c:pt>
                <c:pt idx="412">
                  <c:v>7.0000000000000007E-2</c:v>
                </c:pt>
                <c:pt idx="413">
                  <c:v>7.0000000000000007E-2</c:v>
                </c:pt>
                <c:pt idx="414">
                  <c:v>7.0000000000000007E-2</c:v>
                </c:pt>
                <c:pt idx="415">
                  <c:v>7.0000000000000007E-2</c:v>
                </c:pt>
                <c:pt idx="416">
                  <c:v>7.0000000000000007E-2</c:v>
                </c:pt>
                <c:pt idx="417">
                  <c:v>7.0000000000000007E-2</c:v>
                </c:pt>
                <c:pt idx="418">
                  <c:v>7.0000000000000007E-2</c:v>
                </c:pt>
                <c:pt idx="419">
                  <c:v>7.0000000000000007E-2</c:v>
                </c:pt>
                <c:pt idx="420">
                  <c:v>7.0000000000000007E-2</c:v>
                </c:pt>
                <c:pt idx="421">
                  <c:v>7.0000000000000007E-2</c:v>
                </c:pt>
                <c:pt idx="422">
                  <c:v>7.0000000000000007E-2</c:v>
                </c:pt>
                <c:pt idx="423">
                  <c:v>7.0000000000000007E-2</c:v>
                </c:pt>
                <c:pt idx="424">
                  <c:v>7.0000000000000007E-2</c:v>
                </c:pt>
                <c:pt idx="425">
                  <c:v>7.0000000000000007E-2</c:v>
                </c:pt>
                <c:pt idx="426">
                  <c:v>6.5000000000000002E-2</c:v>
                </c:pt>
                <c:pt idx="427">
                  <c:v>6.5000000000000002E-2</c:v>
                </c:pt>
                <c:pt idx="428">
                  <c:v>6.5000000000000002E-2</c:v>
                </c:pt>
                <c:pt idx="429">
                  <c:v>6.5000000000000002E-2</c:v>
                </c:pt>
                <c:pt idx="430">
                  <c:v>6.5000000000000002E-2</c:v>
                </c:pt>
                <c:pt idx="431">
                  <c:v>6.5000000000000002E-2</c:v>
                </c:pt>
                <c:pt idx="432">
                  <c:v>6.5000000000000002E-2</c:v>
                </c:pt>
                <c:pt idx="433">
                  <c:v>6.5000000000000002E-2</c:v>
                </c:pt>
                <c:pt idx="434">
                  <c:v>6.5000000000000002E-2</c:v>
                </c:pt>
                <c:pt idx="435">
                  <c:v>6.5000000000000002E-2</c:v>
                </c:pt>
                <c:pt idx="436">
                  <c:v>6.5000000000000002E-2</c:v>
                </c:pt>
                <c:pt idx="437">
                  <c:v>6.5000000000000002E-2</c:v>
                </c:pt>
                <c:pt idx="438">
                  <c:v>6.5000000000000002E-2</c:v>
                </c:pt>
                <c:pt idx="439">
                  <c:v>6.5000000000000002E-2</c:v>
                </c:pt>
                <c:pt idx="440">
                  <c:v>6.5000000000000002E-2</c:v>
                </c:pt>
                <c:pt idx="441">
                  <c:v>6.5000000000000002E-2</c:v>
                </c:pt>
                <c:pt idx="442">
                  <c:v>6.5000000000000002E-2</c:v>
                </c:pt>
                <c:pt idx="443">
                  <c:v>6.5000000000000002E-2</c:v>
                </c:pt>
                <c:pt idx="444">
                  <c:v>6.5000000000000002E-2</c:v>
                </c:pt>
                <c:pt idx="445">
                  <c:v>6.5000000000000002E-2</c:v>
                </c:pt>
                <c:pt idx="446">
                  <c:v>6.5000000000000002E-2</c:v>
                </c:pt>
                <c:pt idx="447">
                  <c:v>6.5000000000000002E-2</c:v>
                </c:pt>
                <c:pt idx="448">
                  <c:v>6.5000000000000002E-2</c:v>
                </c:pt>
                <c:pt idx="449">
                  <c:v>6.5000000000000002E-2</c:v>
                </c:pt>
                <c:pt idx="450">
                  <c:v>6.5000000000000002E-2</c:v>
                </c:pt>
                <c:pt idx="451">
                  <c:v>6.5000000000000002E-2</c:v>
                </c:pt>
                <c:pt idx="452">
                  <c:v>6.5000000000000002E-2</c:v>
                </c:pt>
                <c:pt idx="453">
                  <c:v>6.25E-2</c:v>
                </c:pt>
                <c:pt idx="454">
                  <c:v>6.25E-2</c:v>
                </c:pt>
                <c:pt idx="455">
                  <c:v>6.25E-2</c:v>
                </c:pt>
                <c:pt idx="456">
                  <c:v>6.25E-2</c:v>
                </c:pt>
                <c:pt idx="457">
                  <c:v>6.25E-2</c:v>
                </c:pt>
                <c:pt idx="458">
                  <c:v>6.25E-2</c:v>
                </c:pt>
                <c:pt idx="459">
                  <c:v>6.25E-2</c:v>
                </c:pt>
                <c:pt idx="460">
                  <c:v>6.25E-2</c:v>
                </c:pt>
                <c:pt idx="461">
                  <c:v>6.25E-2</c:v>
                </c:pt>
                <c:pt idx="462">
                  <c:v>6.25E-2</c:v>
                </c:pt>
                <c:pt idx="463">
                  <c:v>6.25E-2</c:v>
                </c:pt>
                <c:pt idx="464">
                  <c:v>6.25E-2</c:v>
                </c:pt>
                <c:pt idx="465">
                  <c:v>6.25E-2</c:v>
                </c:pt>
                <c:pt idx="466">
                  <c:v>6.25E-2</c:v>
                </c:pt>
                <c:pt idx="467">
                  <c:v>6.25E-2</c:v>
                </c:pt>
                <c:pt idx="468">
                  <c:v>6.25E-2</c:v>
                </c:pt>
                <c:pt idx="469">
                  <c:v>6.25E-2</c:v>
                </c:pt>
                <c:pt idx="470">
                  <c:v>6.25E-2</c:v>
                </c:pt>
                <c:pt idx="471">
                  <c:v>6.25E-2</c:v>
                </c:pt>
                <c:pt idx="472">
                  <c:v>6.25E-2</c:v>
                </c:pt>
                <c:pt idx="473">
                  <c:v>0.06</c:v>
                </c:pt>
                <c:pt idx="474">
                  <c:v>0.06</c:v>
                </c:pt>
                <c:pt idx="475">
                  <c:v>0.06</c:v>
                </c:pt>
                <c:pt idx="476">
                  <c:v>0.06</c:v>
                </c:pt>
                <c:pt idx="477">
                  <c:v>0.06</c:v>
                </c:pt>
                <c:pt idx="478">
                  <c:v>0.06</c:v>
                </c:pt>
                <c:pt idx="479">
                  <c:v>0.06</c:v>
                </c:pt>
                <c:pt idx="480">
                  <c:v>0.06</c:v>
                </c:pt>
                <c:pt idx="481">
                  <c:v>0.06</c:v>
                </c:pt>
                <c:pt idx="482">
                  <c:v>0.06</c:v>
                </c:pt>
                <c:pt idx="483">
                  <c:v>0.06</c:v>
                </c:pt>
                <c:pt idx="484">
                  <c:v>0.06</c:v>
                </c:pt>
                <c:pt idx="485">
                  <c:v>0.06</c:v>
                </c:pt>
                <c:pt idx="486">
                  <c:v>0.06</c:v>
                </c:pt>
                <c:pt idx="487">
                  <c:v>0.06</c:v>
                </c:pt>
                <c:pt idx="488">
                  <c:v>5.7500000000000002E-2</c:v>
                </c:pt>
                <c:pt idx="489">
                  <c:v>5.7500000000000002E-2</c:v>
                </c:pt>
                <c:pt idx="490">
                  <c:v>5.7500000000000002E-2</c:v>
                </c:pt>
                <c:pt idx="491">
                  <c:v>5.7500000000000002E-2</c:v>
                </c:pt>
                <c:pt idx="492">
                  <c:v>5.7500000000000002E-2</c:v>
                </c:pt>
                <c:pt idx="493">
                  <c:v>5.7500000000000002E-2</c:v>
                </c:pt>
                <c:pt idx="494">
                  <c:v>5.7500000000000002E-2</c:v>
                </c:pt>
                <c:pt idx="495">
                  <c:v>5.7500000000000002E-2</c:v>
                </c:pt>
                <c:pt idx="496">
                  <c:v>5.7500000000000002E-2</c:v>
                </c:pt>
                <c:pt idx="497">
                  <c:v>5.7500000000000002E-2</c:v>
                </c:pt>
                <c:pt idx="498">
                  <c:v>5.7500000000000002E-2</c:v>
                </c:pt>
                <c:pt idx="499">
                  <c:v>5.7500000000000002E-2</c:v>
                </c:pt>
                <c:pt idx="500">
                  <c:v>5.7500000000000002E-2</c:v>
                </c:pt>
                <c:pt idx="501">
                  <c:v>5.7500000000000002E-2</c:v>
                </c:pt>
                <c:pt idx="502">
                  <c:v>5.7500000000000002E-2</c:v>
                </c:pt>
                <c:pt idx="503">
                  <c:v>5.7500000000000002E-2</c:v>
                </c:pt>
                <c:pt idx="504">
                  <c:v>5.7500000000000002E-2</c:v>
                </c:pt>
                <c:pt idx="505">
                  <c:v>5.7500000000000002E-2</c:v>
                </c:pt>
                <c:pt idx="506">
                  <c:v>5.7500000000000002E-2</c:v>
                </c:pt>
                <c:pt idx="507">
                  <c:v>5.7500000000000002E-2</c:v>
                </c:pt>
                <c:pt idx="508">
                  <c:v>5.7500000000000002E-2</c:v>
                </c:pt>
                <c:pt idx="509">
                  <c:v>5.7500000000000002E-2</c:v>
                </c:pt>
                <c:pt idx="510">
                  <c:v>5.7500000000000002E-2</c:v>
                </c:pt>
                <c:pt idx="511">
                  <c:v>5.7500000000000002E-2</c:v>
                </c:pt>
                <c:pt idx="512">
                  <c:v>5.7500000000000002E-2</c:v>
                </c:pt>
                <c:pt idx="513">
                  <c:v>5.7500000000000002E-2</c:v>
                </c:pt>
                <c:pt idx="514">
                  <c:v>5.5E-2</c:v>
                </c:pt>
                <c:pt idx="515">
                  <c:v>5.5E-2</c:v>
                </c:pt>
                <c:pt idx="516">
                  <c:v>5.5E-2</c:v>
                </c:pt>
                <c:pt idx="517">
                  <c:v>5.5E-2</c:v>
                </c:pt>
                <c:pt idx="518">
                  <c:v>5.5E-2</c:v>
                </c:pt>
                <c:pt idx="519">
                  <c:v>5.5E-2</c:v>
                </c:pt>
                <c:pt idx="520">
                  <c:v>5.5E-2</c:v>
                </c:pt>
                <c:pt idx="521">
                  <c:v>5.5E-2</c:v>
                </c:pt>
                <c:pt idx="522">
                  <c:v>5.5E-2</c:v>
                </c:pt>
                <c:pt idx="523">
                  <c:v>5.5E-2</c:v>
                </c:pt>
                <c:pt idx="524">
                  <c:v>5.5E-2</c:v>
                </c:pt>
                <c:pt idx="525">
                  <c:v>5.5E-2</c:v>
                </c:pt>
                <c:pt idx="526">
                  <c:v>5.5E-2</c:v>
                </c:pt>
                <c:pt idx="527">
                  <c:v>5.5E-2</c:v>
                </c:pt>
                <c:pt idx="528">
                  <c:v>5.2499999999999998E-2</c:v>
                </c:pt>
                <c:pt idx="529">
                  <c:v>5.2499999999999998E-2</c:v>
                </c:pt>
                <c:pt idx="530">
                  <c:v>5.2499999999999998E-2</c:v>
                </c:pt>
                <c:pt idx="531">
                  <c:v>5.2499999999999998E-2</c:v>
                </c:pt>
                <c:pt idx="532">
                  <c:v>5.2499999999999998E-2</c:v>
                </c:pt>
                <c:pt idx="533">
                  <c:v>5.2499999999999998E-2</c:v>
                </c:pt>
                <c:pt idx="534">
                  <c:v>5.2499999999999998E-2</c:v>
                </c:pt>
                <c:pt idx="535">
                  <c:v>5.2499999999999998E-2</c:v>
                </c:pt>
                <c:pt idx="536">
                  <c:v>5.2499999999999998E-2</c:v>
                </c:pt>
                <c:pt idx="537">
                  <c:v>5.2499999999999998E-2</c:v>
                </c:pt>
                <c:pt idx="538">
                  <c:v>5.2499999999999998E-2</c:v>
                </c:pt>
                <c:pt idx="539">
                  <c:v>5.2499999999999998E-2</c:v>
                </c:pt>
                <c:pt idx="540">
                  <c:v>5.2499999999999998E-2</c:v>
                </c:pt>
                <c:pt idx="541">
                  <c:v>5.2499999999999998E-2</c:v>
                </c:pt>
                <c:pt idx="542">
                  <c:v>5.2499999999999998E-2</c:v>
                </c:pt>
                <c:pt idx="543">
                  <c:v>5.2499999999999998E-2</c:v>
                </c:pt>
                <c:pt idx="544">
                  <c:v>5.2499999999999998E-2</c:v>
                </c:pt>
                <c:pt idx="545">
                  <c:v>5.2499999999999998E-2</c:v>
                </c:pt>
                <c:pt idx="546">
                  <c:v>4.7500000000000001E-2</c:v>
                </c:pt>
                <c:pt idx="547">
                  <c:v>4.7500000000000001E-2</c:v>
                </c:pt>
                <c:pt idx="548">
                  <c:v>4.7500000000000001E-2</c:v>
                </c:pt>
                <c:pt idx="549">
                  <c:v>4.7500000000000001E-2</c:v>
                </c:pt>
                <c:pt idx="550">
                  <c:v>4.7500000000000001E-2</c:v>
                </c:pt>
                <c:pt idx="551">
                  <c:v>4.7500000000000001E-2</c:v>
                </c:pt>
                <c:pt idx="552">
                  <c:v>4.7500000000000001E-2</c:v>
                </c:pt>
                <c:pt idx="553">
                  <c:v>4.7500000000000001E-2</c:v>
                </c:pt>
                <c:pt idx="554">
                  <c:v>4.7500000000000001E-2</c:v>
                </c:pt>
                <c:pt idx="555">
                  <c:v>4.7500000000000001E-2</c:v>
                </c:pt>
                <c:pt idx="556">
                  <c:v>4.7500000000000001E-2</c:v>
                </c:pt>
                <c:pt idx="557">
                  <c:v>4.7500000000000001E-2</c:v>
                </c:pt>
                <c:pt idx="558">
                  <c:v>4.7500000000000001E-2</c:v>
                </c:pt>
                <c:pt idx="559">
                  <c:v>4.7500000000000001E-2</c:v>
                </c:pt>
                <c:pt idx="560">
                  <c:v>4.7500000000000001E-2</c:v>
                </c:pt>
                <c:pt idx="561">
                  <c:v>4.7500000000000001E-2</c:v>
                </c:pt>
                <c:pt idx="562">
                  <c:v>4.7500000000000001E-2</c:v>
                </c:pt>
                <c:pt idx="563">
                  <c:v>4.7500000000000001E-2</c:v>
                </c:pt>
                <c:pt idx="564">
                  <c:v>4.7500000000000001E-2</c:v>
                </c:pt>
                <c:pt idx="565">
                  <c:v>4.7500000000000001E-2</c:v>
                </c:pt>
                <c:pt idx="566">
                  <c:v>4.7500000000000001E-2</c:v>
                </c:pt>
                <c:pt idx="567">
                  <c:v>4.7500000000000001E-2</c:v>
                </c:pt>
                <c:pt idx="568">
                  <c:v>4.7500000000000001E-2</c:v>
                </c:pt>
                <c:pt idx="569">
                  <c:v>4.7500000000000001E-2</c:v>
                </c:pt>
                <c:pt idx="570">
                  <c:v>4.4999999999999998E-2</c:v>
                </c:pt>
                <c:pt idx="571">
                  <c:v>4.4999999999999998E-2</c:v>
                </c:pt>
                <c:pt idx="572">
                  <c:v>4.4999999999999998E-2</c:v>
                </c:pt>
                <c:pt idx="573">
                  <c:v>4.4999999999999998E-2</c:v>
                </c:pt>
                <c:pt idx="574">
                  <c:v>4.4999999999999998E-2</c:v>
                </c:pt>
                <c:pt idx="575">
                  <c:v>4.4999999999999998E-2</c:v>
                </c:pt>
                <c:pt idx="576">
                  <c:v>4.4999999999999998E-2</c:v>
                </c:pt>
                <c:pt idx="577">
                  <c:v>4.4999999999999998E-2</c:v>
                </c:pt>
                <c:pt idx="578">
                  <c:v>4.4999999999999998E-2</c:v>
                </c:pt>
                <c:pt idx="579">
                  <c:v>4.4999999999999998E-2</c:v>
                </c:pt>
                <c:pt idx="580">
                  <c:v>4.4999999999999998E-2</c:v>
                </c:pt>
                <c:pt idx="581">
                  <c:v>4.4999999999999998E-2</c:v>
                </c:pt>
                <c:pt idx="582">
                  <c:v>4.4999999999999998E-2</c:v>
                </c:pt>
                <c:pt idx="583">
                  <c:v>4.4999999999999998E-2</c:v>
                </c:pt>
                <c:pt idx="584">
                  <c:v>4.4999999999999998E-2</c:v>
                </c:pt>
                <c:pt idx="585">
                  <c:v>4.4999999999999998E-2</c:v>
                </c:pt>
                <c:pt idx="586">
                  <c:v>4.4999999999999998E-2</c:v>
                </c:pt>
                <c:pt idx="587">
                  <c:v>4.4999999999999998E-2</c:v>
                </c:pt>
                <c:pt idx="588">
                  <c:v>4.4999999999999998E-2</c:v>
                </c:pt>
                <c:pt idx="589">
                  <c:v>4.4999999999999998E-2</c:v>
                </c:pt>
                <c:pt idx="590">
                  <c:v>4.4999999999999998E-2</c:v>
                </c:pt>
                <c:pt idx="591">
                  <c:v>4.4999999999999998E-2</c:v>
                </c:pt>
                <c:pt idx="592">
                  <c:v>4.4999999999999998E-2</c:v>
                </c:pt>
                <c:pt idx="593">
                  <c:v>4.4999999999999998E-2</c:v>
                </c:pt>
                <c:pt idx="594">
                  <c:v>4.4999999999999998E-2</c:v>
                </c:pt>
                <c:pt idx="595">
                  <c:v>4.4999999999999998E-2</c:v>
                </c:pt>
                <c:pt idx="596">
                  <c:v>4.4999999999999998E-2</c:v>
                </c:pt>
                <c:pt idx="597">
                  <c:v>4.4999999999999998E-2</c:v>
                </c:pt>
                <c:pt idx="598">
                  <c:v>4.4999999999999998E-2</c:v>
                </c:pt>
                <c:pt idx="599">
                  <c:v>4.4999999999999998E-2</c:v>
                </c:pt>
                <c:pt idx="600">
                  <c:v>4.4999999999999998E-2</c:v>
                </c:pt>
                <c:pt idx="601">
                  <c:v>4.4999999999999998E-2</c:v>
                </c:pt>
                <c:pt idx="602">
                  <c:v>4.4999999999999998E-2</c:v>
                </c:pt>
                <c:pt idx="603">
                  <c:v>4.4999999999999998E-2</c:v>
                </c:pt>
                <c:pt idx="604">
                  <c:v>4.4999999999999998E-2</c:v>
                </c:pt>
                <c:pt idx="605">
                  <c:v>4.4999999999999998E-2</c:v>
                </c:pt>
                <c:pt idx="606">
                  <c:v>4.4999999999999998E-2</c:v>
                </c:pt>
                <c:pt idx="607">
                  <c:v>4.4999999999999998E-2</c:v>
                </c:pt>
                <c:pt idx="608">
                  <c:v>4.4999999999999998E-2</c:v>
                </c:pt>
                <c:pt idx="609">
                  <c:v>4.4999999999999998E-2</c:v>
                </c:pt>
                <c:pt idx="610">
                  <c:v>4.4999999999999998E-2</c:v>
                </c:pt>
                <c:pt idx="611">
                  <c:v>4.4999999999999998E-2</c:v>
                </c:pt>
                <c:pt idx="612">
                  <c:v>4.4999999999999998E-2</c:v>
                </c:pt>
                <c:pt idx="613">
                  <c:v>4.4999999999999998E-2</c:v>
                </c:pt>
                <c:pt idx="614">
                  <c:v>4.4999999999999998E-2</c:v>
                </c:pt>
                <c:pt idx="615">
                  <c:v>4.4999999999999998E-2</c:v>
                </c:pt>
                <c:pt idx="616">
                  <c:v>4.4999999999999998E-2</c:v>
                </c:pt>
                <c:pt idx="617">
                  <c:v>4.4999999999999998E-2</c:v>
                </c:pt>
                <c:pt idx="618">
                  <c:v>4.4999999999999998E-2</c:v>
                </c:pt>
                <c:pt idx="619">
                  <c:v>4.4999999999999998E-2</c:v>
                </c:pt>
                <c:pt idx="620">
                  <c:v>4.4999999999999998E-2</c:v>
                </c:pt>
                <c:pt idx="621">
                  <c:v>4.4999999999999998E-2</c:v>
                </c:pt>
                <c:pt idx="622">
                  <c:v>4.4999999999999998E-2</c:v>
                </c:pt>
                <c:pt idx="623">
                  <c:v>4.4999999999999998E-2</c:v>
                </c:pt>
                <c:pt idx="624">
                  <c:v>4.4999999999999998E-2</c:v>
                </c:pt>
                <c:pt idx="625">
                  <c:v>4.4999999999999998E-2</c:v>
                </c:pt>
                <c:pt idx="626">
                  <c:v>4.4999999999999998E-2</c:v>
                </c:pt>
                <c:pt idx="627">
                  <c:v>4.4999999999999998E-2</c:v>
                </c:pt>
                <c:pt idx="628">
                  <c:v>4.4999999999999998E-2</c:v>
                </c:pt>
                <c:pt idx="629">
                  <c:v>4.4999999999999998E-2</c:v>
                </c:pt>
                <c:pt idx="630">
                  <c:v>4.4999999999999998E-2</c:v>
                </c:pt>
                <c:pt idx="631">
                  <c:v>4.4999999999999998E-2</c:v>
                </c:pt>
                <c:pt idx="632">
                  <c:v>4.4999999999999998E-2</c:v>
                </c:pt>
                <c:pt idx="633">
                  <c:v>4.4999999999999998E-2</c:v>
                </c:pt>
                <c:pt idx="634">
                  <c:v>4.4999999999999998E-2</c:v>
                </c:pt>
                <c:pt idx="635">
                  <c:v>4.4999999999999998E-2</c:v>
                </c:pt>
                <c:pt idx="636">
                  <c:v>4.4999999999999998E-2</c:v>
                </c:pt>
                <c:pt idx="637">
                  <c:v>4.4999999999999998E-2</c:v>
                </c:pt>
                <c:pt idx="638">
                  <c:v>4.4999999999999998E-2</c:v>
                </c:pt>
                <c:pt idx="639">
                  <c:v>4.4999999999999998E-2</c:v>
                </c:pt>
                <c:pt idx="640">
                  <c:v>4.4999999999999998E-2</c:v>
                </c:pt>
                <c:pt idx="641">
                  <c:v>4.4999999999999998E-2</c:v>
                </c:pt>
                <c:pt idx="642">
                  <c:v>4.4999999999999998E-2</c:v>
                </c:pt>
                <c:pt idx="643">
                  <c:v>4.4999999999999998E-2</c:v>
                </c:pt>
                <c:pt idx="644">
                  <c:v>4.4999999999999998E-2</c:v>
                </c:pt>
                <c:pt idx="645">
                  <c:v>4.4999999999999998E-2</c:v>
                </c:pt>
                <c:pt idx="646">
                  <c:v>4.4999999999999998E-2</c:v>
                </c:pt>
                <c:pt idx="647">
                  <c:v>4.4999999999999998E-2</c:v>
                </c:pt>
                <c:pt idx="648">
                  <c:v>4.4999999999999998E-2</c:v>
                </c:pt>
                <c:pt idx="649">
                  <c:v>4.4999999999999998E-2</c:v>
                </c:pt>
                <c:pt idx="650">
                  <c:v>4.4999999999999998E-2</c:v>
                </c:pt>
                <c:pt idx="651">
                  <c:v>4.4999999999999998E-2</c:v>
                </c:pt>
                <c:pt idx="652">
                  <c:v>4.4999999999999998E-2</c:v>
                </c:pt>
                <c:pt idx="653">
                  <c:v>4.4999999999999998E-2</c:v>
                </c:pt>
                <c:pt idx="654">
                  <c:v>4.4999999999999998E-2</c:v>
                </c:pt>
                <c:pt idx="655">
                  <c:v>4.4999999999999998E-2</c:v>
                </c:pt>
                <c:pt idx="656">
                  <c:v>4.4999999999999998E-2</c:v>
                </c:pt>
                <c:pt idx="657">
                  <c:v>4.4999999999999998E-2</c:v>
                </c:pt>
                <c:pt idx="658">
                  <c:v>4.4999999999999998E-2</c:v>
                </c:pt>
                <c:pt idx="659">
                  <c:v>4.4999999999999998E-2</c:v>
                </c:pt>
                <c:pt idx="660">
                  <c:v>4.4999999999999998E-2</c:v>
                </c:pt>
                <c:pt idx="661">
                  <c:v>4.4999999999999998E-2</c:v>
                </c:pt>
                <c:pt idx="662">
                  <c:v>4.4999999999999998E-2</c:v>
                </c:pt>
                <c:pt idx="663">
                  <c:v>4.4999999999999998E-2</c:v>
                </c:pt>
                <c:pt idx="664">
                  <c:v>4.4999999999999998E-2</c:v>
                </c:pt>
                <c:pt idx="665">
                  <c:v>4.4999999999999998E-2</c:v>
                </c:pt>
                <c:pt idx="666">
                  <c:v>4.4999999999999998E-2</c:v>
                </c:pt>
                <c:pt idx="667">
                  <c:v>4.4999999999999998E-2</c:v>
                </c:pt>
                <c:pt idx="668">
                  <c:v>4.4999999999999998E-2</c:v>
                </c:pt>
                <c:pt idx="669">
                  <c:v>4.4999999999999998E-2</c:v>
                </c:pt>
                <c:pt idx="670">
                  <c:v>4.4999999999999998E-2</c:v>
                </c:pt>
                <c:pt idx="671">
                  <c:v>4.4999999999999998E-2</c:v>
                </c:pt>
                <c:pt idx="672">
                  <c:v>4.4999999999999998E-2</c:v>
                </c:pt>
                <c:pt idx="673">
                  <c:v>4.4999999999999998E-2</c:v>
                </c:pt>
                <c:pt idx="674">
                  <c:v>4.4999999999999998E-2</c:v>
                </c:pt>
                <c:pt idx="675">
                  <c:v>4.4999999999999998E-2</c:v>
                </c:pt>
                <c:pt idx="676">
                  <c:v>4.4999999999999998E-2</c:v>
                </c:pt>
                <c:pt idx="677">
                  <c:v>4.4999999999999998E-2</c:v>
                </c:pt>
                <c:pt idx="678">
                  <c:v>4.4999999999999998E-2</c:v>
                </c:pt>
                <c:pt idx="679">
                  <c:v>4.4999999999999998E-2</c:v>
                </c:pt>
                <c:pt idx="680">
                  <c:v>4.4999999999999998E-2</c:v>
                </c:pt>
                <c:pt idx="681">
                  <c:v>4.4999999999999998E-2</c:v>
                </c:pt>
                <c:pt idx="682">
                  <c:v>4.4999999999999998E-2</c:v>
                </c:pt>
                <c:pt idx="683">
                  <c:v>4.4999999999999998E-2</c:v>
                </c:pt>
                <c:pt idx="684">
                  <c:v>4.4999999999999998E-2</c:v>
                </c:pt>
                <c:pt idx="685">
                  <c:v>4.4999999999999998E-2</c:v>
                </c:pt>
                <c:pt idx="686">
                  <c:v>4.4999999999999998E-2</c:v>
                </c:pt>
                <c:pt idx="687">
                  <c:v>4.4999999999999998E-2</c:v>
                </c:pt>
                <c:pt idx="688">
                  <c:v>4.4999999999999998E-2</c:v>
                </c:pt>
                <c:pt idx="689">
                  <c:v>4.4999999999999998E-2</c:v>
                </c:pt>
                <c:pt idx="690">
                  <c:v>4.4999999999999998E-2</c:v>
                </c:pt>
                <c:pt idx="691">
                  <c:v>4.4999999999999998E-2</c:v>
                </c:pt>
                <c:pt idx="692">
                  <c:v>4.4999999999999998E-2</c:v>
                </c:pt>
                <c:pt idx="693">
                  <c:v>4.4999999999999998E-2</c:v>
                </c:pt>
                <c:pt idx="694">
                  <c:v>4.4999999999999998E-2</c:v>
                </c:pt>
                <c:pt idx="695">
                  <c:v>4.4999999999999998E-2</c:v>
                </c:pt>
                <c:pt idx="696">
                  <c:v>4.4999999999999998E-2</c:v>
                </c:pt>
                <c:pt idx="697">
                  <c:v>4.4999999999999998E-2</c:v>
                </c:pt>
                <c:pt idx="698">
                  <c:v>4.4999999999999998E-2</c:v>
                </c:pt>
                <c:pt idx="699">
                  <c:v>4.4999999999999998E-2</c:v>
                </c:pt>
                <c:pt idx="700">
                  <c:v>4.4999999999999998E-2</c:v>
                </c:pt>
                <c:pt idx="701">
                  <c:v>4.4999999999999998E-2</c:v>
                </c:pt>
                <c:pt idx="702">
                  <c:v>4.4999999999999998E-2</c:v>
                </c:pt>
                <c:pt idx="703">
                  <c:v>4.4999999999999998E-2</c:v>
                </c:pt>
                <c:pt idx="704">
                  <c:v>4.4999999999999998E-2</c:v>
                </c:pt>
                <c:pt idx="705">
                  <c:v>4.4999999999999998E-2</c:v>
                </c:pt>
                <c:pt idx="706">
                  <c:v>4.4999999999999998E-2</c:v>
                </c:pt>
                <c:pt idx="707">
                  <c:v>4.4999999999999998E-2</c:v>
                </c:pt>
                <c:pt idx="708">
                  <c:v>4.4999999999999998E-2</c:v>
                </c:pt>
                <c:pt idx="709">
                  <c:v>4.4999999999999998E-2</c:v>
                </c:pt>
                <c:pt idx="710">
                  <c:v>4.4999999999999998E-2</c:v>
                </c:pt>
                <c:pt idx="711">
                  <c:v>4.4999999999999998E-2</c:v>
                </c:pt>
                <c:pt idx="712">
                  <c:v>4.4999999999999998E-2</c:v>
                </c:pt>
                <c:pt idx="713">
                  <c:v>4.4999999999999998E-2</c:v>
                </c:pt>
                <c:pt idx="714">
                  <c:v>4.4999999999999998E-2</c:v>
                </c:pt>
                <c:pt idx="715">
                  <c:v>4.4999999999999998E-2</c:v>
                </c:pt>
                <c:pt idx="716">
                  <c:v>4.4999999999999998E-2</c:v>
                </c:pt>
                <c:pt idx="717">
                  <c:v>4.4999999999999998E-2</c:v>
                </c:pt>
                <c:pt idx="718">
                  <c:v>4.4999999999999998E-2</c:v>
                </c:pt>
                <c:pt idx="719">
                  <c:v>4.4999999999999998E-2</c:v>
                </c:pt>
                <c:pt idx="720">
                  <c:v>4.4999999999999998E-2</c:v>
                </c:pt>
                <c:pt idx="721">
                  <c:v>4.4999999999999998E-2</c:v>
                </c:pt>
                <c:pt idx="722">
                  <c:v>4.4999999999999998E-2</c:v>
                </c:pt>
                <c:pt idx="723">
                  <c:v>4.4999999999999998E-2</c:v>
                </c:pt>
                <c:pt idx="724">
                  <c:v>4.4999999999999998E-2</c:v>
                </c:pt>
                <c:pt idx="725">
                  <c:v>4.4999999999999998E-2</c:v>
                </c:pt>
                <c:pt idx="726">
                  <c:v>4.4999999999999998E-2</c:v>
                </c:pt>
                <c:pt idx="727">
                  <c:v>4.4999999999999998E-2</c:v>
                </c:pt>
                <c:pt idx="728">
                  <c:v>4.4999999999999998E-2</c:v>
                </c:pt>
                <c:pt idx="729">
                  <c:v>4.4999999999999998E-2</c:v>
                </c:pt>
                <c:pt idx="730">
                  <c:v>4.4999999999999998E-2</c:v>
                </c:pt>
                <c:pt idx="731">
                  <c:v>4.4999999999999998E-2</c:v>
                </c:pt>
                <c:pt idx="732">
                  <c:v>4.4999999999999998E-2</c:v>
                </c:pt>
                <c:pt idx="733">
                  <c:v>4.4999999999999998E-2</c:v>
                </c:pt>
                <c:pt idx="734">
                  <c:v>4.4999999999999998E-2</c:v>
                </c:pt>
                <c:pt idx="735">
                  <c:v>4.4999999999999998E-2</c:v>
                </c:pt>
                <c:pt idx="736">
                  <c:v>4.4999999999999998E-2</c:v>
                </c:pt>
                <c:pt idx="737">
                  <c:v>4.4999999999999998E-2</c:v>
                </c:pt>
                <c:pt idx="738">
                  <c:v>4.4999999999999998E-2</c:v>
                </c:pt>
                <c:pt idx="739">
                  <c:v>4.4999999999999998E-2</c:v>
                </c:pt>
                <c:pt idx="740">
                  <c:v>4.4999999999999998E-2</c:v>
                </c:pt>
                <c:pt idx="741">
                  <c:v>4.4999999999999998E-2</c:v>
                </c:pt>
                <c:pt idx="742">
                  <c:v>4.4999999999999998E-2</c:v>
                </c:pt>
                <c:pt idx="743">
                  <c:v>4.4999999999999998E-2</c:v>
                </c:pt>
                <c:pt idx="744">
                  <c:v>4.4999999999999998E-2</c:v>
                </c:pt>
                <c:pt idx="745">
                  <c:v>4.4999999999999998E-2</c:v>
                </c:pt>
                <c:pt idx="746">
                  <c:v>4.4999999999999998E-2</c:v>
                </c:pt>
                <c:pt idx="747">
                  <c:v>4.4999999999999998E-2</c:v>
                </c:pt>
                <c:pt idx="748">
                  <c:v>4.4999999999999998E-2</c:v>
                </c:pt>
                <c:pt idx="749">
                  <c:v>4.4999999999999998E-2</c:v>
                </c:pt>
                <c:pt idx="750">
                  <c:v>4.4999999999999998E-2</c:v>
                </c:pt>
                <c:pt idx="751">
                  <c:v>4.4999999999999998E-2</c:v>
                </c:pt>
                <c:pt idx="752">
                  <c:v>4.4999999999999998E-2</c:v>
                </c:pt>
                <c:pt idx="753">
                  <c:v>4.4999999999999998E-2</c:v>
                </c:pt>
                <c:pt idx="754">
                  <c:v>4.4999999999999998E-2</c:v>
                </c:pt>
                <c:pt idx="755">
                  <c:v>4.4999999999999998E-2</c:v>
                </c:pt>
                <c:pt idx="756">
                  <c:v>4.4999999999999998E-2</c:v>
                </c:pt>
                <c:pt idx="757">
                  <c:v>4.4999999999999998E-2</c:v>
                </c:pt>
                <c:pt idx="758">
                  <c:v>4.4999999999999998E-2</c:v>
                </c:pt>
                <c:pt idx="759">
                  <c:v>4.4999999999999998E-2</c:v>
                </c:pt>
                <c:pt idx="760">
                  <c:v>4.4999999999999998E-2</c:v>
                </c:pt>
                <c:pt idx="761">
                  <c:v>4.4999999999999998E-2</c:v>
                </c:pt>
                <c:pt idx="762">
                  <c:v>4.4999999999999998E-2</c:v>
                </c:pt>
                <c:pt idx="763">
                  <c:v>4.4999999999999998E-2</c:v>
                </c:pt>
                <c:pt idx="764">
                  <c:v>4.4999999999999998E-2</c:v>
                </c:pt>
                <c:pt idx="765">
                  <c:v>4.4999999999999998E-2</c:v>
                </c:pt>
                <c:pt idx="766">
                  <c:v>4.4999999999999998E-2</c:v>
                </c:pt>
                <c:pt idx="767">
                  <c:v>4.4999999999999998E-2</c:v>
                </c:pt>
                <c:pt idx="768">
                  <c:v>4.4999999999999998E-2</c:v>
                </c:pt>
                <c:pt idx="769">
                  <c:v>4.4999999999999998E-2</c:v>
                </c:pt>
                <c:pt idx="770">
                  <c:v>4.4999999999999998E-2</c:v>
                </c:pt>
                <c:pt idx="771">
                  <c:v>4.4999999999999998E-2</c:v>
                </c:pt>
                <c:pt idx="772">
                  <c:v>4.4999999999999998E-2</c:v>
                </c:pt>
                <c:pt idx="773">
                  <c:v>4.4999999999999998E-2</c:v>
                </c:pt>
                <c:pt idx="774">
                  <c:v>4.4999999999999998E-2</c:v>
                </c:pt>
                <c:pt idx="775">
                  <c:v>4.4999999999999998E-2</c:v>
                </c:pt>
                <c:pt idx="776">
                  <c:v>4.4999999999999998E-2</c:v>
                </c:pt>
                <c:pt idx="777">
                  <c:v>4.4999999999999998E-2</c:v>
                </c:pt>
                <c:pt idx="778">
                  <c:v>4.4999999999999998E-2</c:v>
                </c:pt>
                <c:pt idx="779">
                  <c:v>4.4999999999999998E-2</c:v>
                </c:pt>
                <c:pt idx="780">
                  <c:v>4.4999999999999998E-2</c:v>
                </c:pt>
                <c:pt idx="781">
                  <c:v>4.4999999999999998E-2</c:v>
                </c:pt>
                <c:pt idx="782">
                  <c:v>4.4999999999999998E-2</c:v>
                </c:pt>
                <c:pt idx="783">
                  <c:v>4.4999999999999998E-2</c:v>
                </c:pt>
                <c:pt idx="784">
                  <c:v>4.4999999999999998E-2</c:v>
                </c:pt>
                <c:pt idx="785">
                  <c:v>4.4999999999999998E-2</c:v>
                </c:pt>
                <c:pt idx="786">
                  <c:v>4.4999999999999998E-2</c:v>
                </c:pt>
                <c:pt idx="787">
                  <c:v>4.4999999999999998E-2</c:v>
                </c:pt>
                <c:pt idx="788">
                  <c:v>4.4999999999999998E-2</c:v>
                </c:pt>
                <c:pt idx="789">
                  <c:v>4.4999999999999998E-2</c:v>
                </c:pt>
                <c:pt idx="790">
                  <c:v>4.4999999999999998E-2</c:v>
                </c:pt>
                <c:pt idx="791">
                  <c:v>4.4999999999999998E-2</c:v>
                </c:pt>
                <c:pt idx="792">
                  <c:v>4.4999999999999998E-2</c:v>
                </c:pt>
                <c:pt idx="793">
                  <c:v>4.4999999999999998E-2</c:v>
                </c:pt>
                <c:pt idx="794">
                  <c:v>4.4999999999999998E-2</c:v>
                </c:pt>
                <c:pt idx="795">
                  <c:v>4.4999999999999998E-2</c:v>
                </c:pt>
                <c:pt idx="796">
                  <c:v>4.4999999999999998E-2</c:v>
                </c:pt>
                <c:pt idx="797">
                  <c:v>4.4999999999999998E-2</c:v>
                </c:pt>
                <c:pt idx="798">
                  <c:v>4.4999999999999998E-2</c:v>
                </c:pt>
                <c:pt idx="799">
                  <c:v>4.4999999999999998E-2</c:v>
                </c:pt>
                <c:pt idx="800">
                  <c:v>4.4999999999999998E-2</c:v>
                </c:pt>
                <c:pt idx="801">
                  <c:v>4.4999999999999998E-2</c:v>
                </c:pt>
                <c:pt idx="802">
                  <c:v>4.4999999999999998E-2</c:v>
                </c:pt>
                <c:pt idx="803">
                  <c:v>4.4999999999999998E-2</c:v>
                </c:pt>
                <c:pt idx="804">
                  <c:v>4.4999999999999998E-2</c:v>
                </c:pt>
                <c:pt idx="805">
                  <c:v>4.4999999999999998E-2</c:v>
                </c:pt>
                <c:pt idx="806">
                  <c:v>4.4999999999999998E-2</c:v>
                </c:pt>
                <c:pt idx="807">
                  <c:v>4.4999999999999998E-2</c:v>
                </c:pt>
                <c:pt idx="808">
                  <c:v>4.4999999999999998E-2</c:v>
                </c:pt>
                <c:pt idx="809">
                  <c:v>4.4999999999999998E-2</c:v>
                </c:pt>
                <c:pt idx="810">
                  <c:v>4.4999999999999998E-2</c:v>
                </c:pt>
                <c:pt idx="811">
                  <c:v>4.4999999999999998E-2</c:v>
                </c:pt>
                <c:pt idx="812">
                  <c:v>4.4999999999999998E-2</c:v>
                </c:pt>
                <c:pt idx="813">
                  <c:v>4.4999999999999998E-2</c:v>
                </c:pt>
                <c:pt idx="814">
                  <c:v>4.4999999999999998E-2</c:v>
                </c:pt>
                <c:pt idx="815">
                  <c:v>4.4999999999999998E-2</c:v>
                </c:pt>
                <c:pt idx="816">
                  <c:v>4.4999999999999998E-2</c:v>
                </c:pt>
                <c:pt idx="817">
                  <c:v>4.4999999999999998E-2</c:v>
                </c:pt>
                <c:pt idx="818">
                  <c:v>4.4999999999999998E-2</c:v>
                </c:pt>
                <c:pt idx="819">
                  <c:v>4.4999999999999998E-2</c:v>
                </c:pt>
                <c:pt idx="820">
                  <c:v>4.4999999999999998E-2</c:v>
                </c:pt>
                <c:pt idx="821">
                  <c:v>4.4999999999999998E-2</c:v>
                </c:pt>
                <c:pt idx="822">
                  <c:v>4.4999999999999998E-2</c:v>
                </c:pt>
                <c:pt idx="823">
                  <c:v>4.4999999999999998E-2</c:v>
                </c:pt>
                <c:pt idx="824">
                  <c:v>4.4999999999999998E-2</c:v>
                </c:pt>
                <c:pt idx="825">
                  <c:v>4.4999999999999998E-2</c:v>
                </c:pt>
                <c:pt idx="826">
                  <c:v>4.4999999999999998E-2</c:v>
                </c:pt>
                <c:pt idx="827">
                  <c:v>4.4999999999999998E-2</c:v>
                </c:pt>
                <c:pt idx="828">
                  <c:v>4.4999999999999998E-2</c:v>
                </c:pt>
                <c:pt idx="829">
                  <c:v>4.4999999999999998E-2</c:v>
                </c:pt>
                <c:pt idx="830">
                  <c:v>4.4999999999999998E-2</c:v>
                </c:pt>
                <c:pt idx="831">
                  <c:v>4.2500000000000003E-2</c:v>
                </c:pt>
                <c:pt idx="832">
                  <c:v>4.2500000000000003E-2</c:v>
                </c:pt>
                <c:pt idx="833">
                  <c:v>4.2500000000000003E-2</c:v>
                </c:pt>
                <c:pt idx="834">
                  <c:v>4.2500000000000003E-2</c:v>
                </c:pt>
                <c:pt idx="835">
                  <c:v>4.2500000000000003E-2</c:v>
                </c:pt>
                <c:pt idx="836">
                  <c:v>4.2500000000000003E-2</c:v>
                </c:pt>
                <c:pt idx="837">
                  <c:v>4.2500000000000003E-2</c:v>
                </c:pt>
                <c:pt idx="838">
                  <c:v>4.2500000000000003E-2</c:v>
                </c:pt>
                <c:pt idx="839">
                  <c:v>4.2500000000000003E-2</c:v>
                </c:pt>
                <c:pt idx="840">
                  <c:v>4.2500000000000003E-2</c:v>
                </c:pt>
                <c:pt idx="841">
                  <c:v>4.2500000000000003E-2</c:v>
                </c:pt>
                <c:pt idx="842">
                  <c:v>4.2500000000000003E-2</c:v>
                </c:pt>
                <c:pt idx="843">
                  <c:v>4.2500000000000003E-2</c:v>
                </c:pt>
                <c:pt idx="844">
                  <c:v>4.2500000000000003E-2</c:v>
                </c:pt>
                <c:pt idx="845">
                  <c:v>4.2500000000000003E-2</c:v>
                </c:pt>
                <c:pt idx="846">
                  <c:v>4.2500000000000003E-2</c:v>
                </c:pt>
                <c:pt idx="847">
                  <c:v>4.2500000000000003E-2</c:v>
                </c:pt>
                <c:pt idx="848">
                  <c:v>4.2500000000000003E-2</c:v>
                </c:pt>
                <c:pt idx="849">
                  <c:v>4.2500000000000003E-2</c:v>
                </c:pt>
                <c:pt idx="850">
                  <c:v>0.04</c:v>
                </c:pt>
                <c:pt idx="851">
                  <c:v>0.04</c:v>
                </c:pt>
                <c:pt idx="852">
                  <c:v>0.04</c:v>
                </c:pt>
                <c:pt idx="853">
                  <c:v>0.04</c:v>
                </c:pt>
                <c:pt idx="854">
                  <c:v>0.04</c:v>
                </c:pt>
                <c:pt idx="855">
                  <c:v>0.04</c:v>
                </c:pt>
                <c:pt idx="856">
                  <c:v>0.04</c:v>
                </c:pt>
                <c:pt idx="857">
                  <c:v>0.04</c:v>
                </c:pt>
                <c:pt idx="858">
                  <c:v>0.04</c:v>
                </c:pt>
                <c:pt idx="859">
                  <c:v>0.04</c:v>
                </c:pt>
                <c:pt idx="860">
                  <c:v>0.04</c:v>
                </c:pt>
                <c:pt idx="861">
                  <c:v>0.04</c:v>
                </c:pt>
                <c:pt idx="862">
                  <c:v>0.04</c:v>
                </c:pt>
                <c:pt idx="863">
                  <c:v>0.04</c:v>
                </c:pt>
                <c:pt idx="864">
                  <c:v>0.04</c:v>
                </c:pt>
                <c:pt idx="865">
                  <c:v>0.04</c:v>
                </c:pt>
                <c:pt idx="866">
                  <c:v>0.04</c:v>
                </c:pt>
                <c:pt idx="867">
                  <c:v>0.04</c:v>
                </c:pt>
                <c:pt idx="868">
                  <c:v>0.04</c:v>
                </c:pt>
                <c:pt idx="869">
                  <c:v>0.04</c:v>
                </c:pt>
                <c:pt idx="870">
                  <c:v>0.04</c:v>
                </c:pt>
                <c:pt idx="871">
                  <c:v>0.04</c:v>
                </c:pt>
                <c:pt idx="872">
                  <c:v>0.04</c:v>
                </c:pt>
                <c:pt idx="873">
                  <c:v>0.04</c:v>
                </c:pt>
                <c:pt idx="874">
                  <c:v>0.04</c:v>
                </c:pt>
                <c:pt idx="875">
                  <c:v>0.04</c:v>
                </c:pt>
                <c:pt idx="876">
                  <c:v>0.04</c:v>
                </c:pt>
                <c:pt idx="877">
                  <c:v>3.7499999999999999E-2</c:v>
                </c:pt>
                <c:pt idx="878">
                  <c:v>3.7499999999999999E-2</c:v>
                </c:pt>
                <c:pt idx="879">
                  <c:v>3.7499999999999999E-2</c:v>
                </c:pt>
                <c:pt idx="880">
                  <c:v>3.7499999999999999E-2</c:v>
                </c:pt>
                <c:pt idx="881">
                  <c:v>3.7499999999999999E-2</c:v>
                </c:pt>
                <c:pt idx="882">
                  <c:v>3.7499999999999999E-2</c:v>
                </c:pt>
                <c:pt idx="883">
                  <c:v>3.7499999999999999E-2</c:v>
                </c:pt>
                <c:pt idx="884">
                  <c:v>3.7499999999999999E-2</c:v>
                </c:pt>
                <c:pt idx="885">
                  <c:v>3.7499999999999999E-2</c:v>
                </c:pt>
                <c:pt idx="886">
                  <c:v>3.7499999999999999E-2</c:v>
                </c:pt>
                <c:pt idx="887">
                  <c:v>3.7499999999999999E-2</c:v>
                </c:pt>
                <c:pt idx="888">
                  <c:v>3.7499999999999999E-2</c:v>
                </c:pt>
                <c:pt idx="889">
                  <c:v>3.7499999999999999E-2</c:v>
                </c:pt>
                <c:pt idx="890">
                  <c:v>3.7499999999999999E-2</c:v>
                </c:pt>
                <c:pt idx="891">
                  <c:v>3.5000000000000003E-2</c:v>
                </c:pt>
                <c:pt idx="892">
                  <c:v>3.5000000000000003E-2</c:v>
                </c:pt>
                <c:pt idx="893">
                  <c:v>3.5000000000000003E-2</c:v>
                </c:pt>
                <c:pt idx="894">
                  <c:v>3.5000000000000003E-2</c:v>
                </c:pt>
                <c:pt idx="895">
                  <c:v>3.5000000000000003E-2</c:v>
                </c:pt>
                <c:pt idx="896">
                  <c:v>3.5000000000000003E-2</c:v>
                </c:pt>
                <c:pt idx="897">
                  <c:v>3.5000000000000003E-2</c:v>
                </c:pt>
                <c:pt idx="898">
                  <c:v>3.5000000000000003E-2</c:v>
                </c:pt>
                <c:pt idx="899">
                  <c:v>3.5000000000000003E-2</c:v>
                </c:pt>
                <c:pt idx="900">
                  <c:v>3.5000000000000003E-2</c:v>
                </c:pt>
                <c:pt idx="901">
                  <c:v>3.5000000000000003E-2</c:v>
                </c:pt>
                <c:pt idx="902">
                  <c:v>3.5000000000000003E-2</c:v>
                </c:pt>
                <c:pt idx="903">
                  <c:v>3.5000000000000003E-2</c:v>
                </c:pt>
                <c:pt idx="904">
                  <c:v>3.5000000000000003E-2</c:v>
                </c:pt>
                <c:pt idx="905">
                  <c:v>3.5000000000000003E-2</c:v>
                </c:pt>
                <c:pt idx="906">
                  <c:v>3.5000000000000003E-2</c:v>
                </c:pt>
                <c:pt idx="907">
                  <c:v>3.5000000000000003E-2</c:v>
                </c:pt>
                <c:pt idx="908">
                  <c:v>3.5000000000000003E-2</c:v>
                </c:pt>
                <c:pt idx="909">
                  <c:v>3.5000000000000003E-2</c:v>
                </c:pt>
                <c:pt idx="910">
                  <c:v>3.5000000000000003E-2</c:v>
                </c:pt>
                <c:pt idx="911">
                  <c:v>3.5000000000000003E-2</c:v>
                </c:pt>
                <c:pt idx="912">
                  <c:v>3.5000000000000003E-2</c:v>
                </c:pt>
                <c:pt idx="913">
                  <c:v>3.5000000000000003E-2</c:v>
                </c:pt>
                <c:pt idx="914">
                  <c:v>3.5000000000000003E-2</c:v>
                </c:pt>
                <c:pt idx="915">
                  <c:v>3.2500000000000001E-2</c:v>
                </c:pt>
                <c:pt idx="916">
                  <c:v>3.2500000000000001E-2</c:v>
                </c:pt>
                <c:pt idx="917">
                  <c:v>3.2500000000000001E-2</c:v>
                </c:pt>
                <c:pt idx="918">
                  <c:v>3.2500000000000001E-2</c:v>
                </c:pt>
                <c:pt idx="919">
                  <c:v>3.2500000000000001E-2</c:v>
                </c:pt>
                <c:pt idx="920">
                  <c:v>3.2500000000000001E-2</c:v>
                </c:pt>
                <c:pt idx="921">
                  <c:v>3.2500000000000001E-2</c:v>
                </c:pt>
                <c:pt idx="922">
                  <c:v>3.2500000000000001E-2</c:v>
                </c:pt>
                <c:pt idx="923">
                  <c:v>3.2500000000000001E-2</c:v>
                </c:pt>
                <c:pt idx="924">
                  <c:v>3.2500000000000001E-2</c:v>
                </c:pt>
                <c:pt idx="925">
                  <c:v>3.2500000000000001E-2</c:v>
                </c:pt>
                <c:pt idx="926">
                  <c:v>3.2500000000000001E-2</c:v>
                </c:pt>
                <c:pt idx="927">
                  <c:v>3.2500000000000001E-2</c:v>
                </c:pt>
                <c:pt idx="928">
                  <c:v>3.2500000000000001E-2</c:v>
                </c:pt>
                <c:pt idx="929">
                  <c:v>3.2500000000000001E-2</c:v>
                </c:pt>
                <c:pt idx="930">
                  <c:v>3.2500000000000001E-2</c:v>
                </c:pt>
                <c:pt idx="931">
                  <c:v>3.2500000000000001E-2</c:v>
                </c:pt>
                <c:pt idx="932">
                  <c:v>3.2500000000000001E-2</c:v>
                </c:pt>
                <c:pt idx="933">
                  <c:v>3.2500000000000001E-2</c:v>
                </c:pt>
                <c:pt idx="934">
                  <c:v>3.2500000000000001E-2</c:v>
                </c:pt>
                <c:pt idx="935">
                  <c:v>3.2500000000000001E-2</c:v>
                </c:pt>
                <c:pt idx="936">
                  <c:v>3.2500000000000001E-2</c:v>
                </c:pt>
                <c:pt idx="937">
                  <c:v>3.2500000000000001E-2</c:v>
                </c:pt>
                <c:pt idx="938">
                  <c:v>3.2500000000000001E-2</c:v>
                </c:pt>
                <c:pt idx="939">
                  <c:v>3.2500000000000001E-2</c:v>
                </c:pt>
                <c:pt idx="940">
                  <c:v>3.2500000000000001E-2</c:v>
                </c:pt>
                <c:pt idx="941">
                  <c:v>3.2500000000000001E-2</c:v>
                </c:pt>
                <c:pt idx="942">
                  <c:v>3.2500000000000001E-2</c:v>
                </c:pt>
                <c:pt idx="943">
                  <c:v>3.2500000000000001E-2</c:v>
                </c:pt>
                <c:pt idx="944">
                  <c:v>3.2500000000000001E-2</c:v>
                </c:pt>
                <c:pt idx="945">
                  <c:v>3.2500000000000001E-2</c:v>
                </c:pt>
                <c:pt idx="946">
                  <c:v>3.2500000000000001E-2</c:v>
                </c:pt>
                <c:pt idx="947">
                  <c:v>3.2500000000000001E-2</c:v>
                </c:pt>
                <c:pt idx="948">
                  <c:v>3.2500000000000001E-2</c:v>
                </c:pt>
                <c:pt idx="949">
                  <c:v>3.2500000000000001E-2</c:v>
                </c:pt>
                <c:pt idx="950">
                  <c:v>3.2500000000000001E-2</c:v>
                </c:pt>
                <c:pt idx="951">
                  <c:v>3.2500000000000001E-2</c:v>
                </c:pt>
                <c:pt idx="952">
                  <c:v>3.2500000000000001E-2</c:v>
                </c:pt>
                <c:pt idx="953">
                  <c:v>3.2500000000000001E-2</c:v>
                </c:pt>
                <c:pt idx="954">
                  <c:v>3.2500000000000001E-2</c:v>
                </c:pt>
                <c:pt idx="955">
                  <c:v>3.2500000000000001E-2</c:v>
                </c:pt>
                <c:pt idx="956">
                  <c:v>3.2500000000000001E-2</c:v>
                </c:pt>
                <c:pt idx="957">
                  <c:v>3.2500000000000001E-2</c:v>
                </c:pt>
                <c:pt idx="958">
                  <c:v>3.2500000000000001E-2</c:v>
                </c:pt>
                <c:pt idx="959">
                  <c:v>3.2500000000000001E-2</c:v>
                </c:pt>
                <c:pt idx="960">
                  <c:v>3.2500000000000001E-2</c:v>
                </c:pt>
                <c:pt idx="961">
                  <c:v>3.2500000000000001E-2</c:v>
                </c:pt>
                <c:pt idx="962">
                  <c:v>3.2500000000000001E-2</c:v>
                </c:pt>
                <c:pt idx="963">
                  <c:v>3.2500000000000001E-2</c:v>
                </c:pt>
                <c:pt idx="964">
                  <c:v>3.2500000000000001E-2</c:v>
                </c:pt>
                <c:pt idx="965">
                  <c:v>3.2500000000000001E-2</c:v>
                </c:pt>
                <c:pt idx="966">
                  <c:v>3.2500000000000001E-2</c:v>
                </c:pt>
                <c:pt idx="967">
                  <c:v>3.2500000000000001E-2</c:v>
                </c:pt>
                <c:pt idx="968">
                  <c:v>3.2500000000000001E-2</c:v>
                </c:pt>
                <c:pt idx="969">
                  <c:v>3.2500000000000001E-2</c:v>
                </c:pt>
                <c:pt idx="970">
                  <c:v>3.2500000000000001E-2</c:v>
                </c:pt>
                <c:pt idx="971">
                  <c:v>3.2500000000000001E-2</c:v>
                </c:pt>
                <c:pt idx="972">
                  <c:v>3.2500000000000001E-2</c:v>
                </c:pt>
                <c:pt idx="973">
                  <c:v>3.2500000000000001E-2</c:v>
                </c:pt>
                <c:pt idx="974">
                  <c:v>3.2500000000000001E-2</c:v>
                </c:pt>
                <c:pt idx="975">
                  <c:v>3.2500000000000001E-2</c:v>
                </c:pt>
                <c:pt idx="976">
                  <c:v>3.2500000000000001E-2</c:v>
                </c:pt>
                <c:pt idx="977">
                  <c:v>3.2500000000000001E-2</c:v>
                </c:pt>
                <c:pt idx="978">
                  <c:v>3.2500000000000001E-2</c:v>
                </c:pt>
                <c:pt idx="979">
                  <c:v>3.2500000000000001E-2</c:v>
                </c:pt>
                <c:pt idx="980">
                  <c:v>3.2500000000000001E-2</c:v>
                </c:pt>
                <c:pt idx="981">
                  <c:v>3.2500000000000001E-2</c:v>
                </c:pt>
                <c:pt idx="982">
                  <c:v>3.2500000000000001E-2</c:v>
                </c:pt>
                <c:pt idx="983">
                  <c:v>3.2500000000000001E-2</c:v>
                </c:pt>
                <c:pt idx="984">
                  <c:v>3.2500000000000001E-2</c:v>
                </c:pt>
                <c:pt idx="985">
                  <c:v>3.2500000000000001E-2</c:v>
                </c:pt>
                <c:pt idx="986">
                  <c:v>3.2500000000000001E-2</c:v>
                </c:pt>
                <c:pt idx="987">
                  <c:v>3.2500000000000001E-2</c:v>
                </c:pt>
                <c:pt idx="988">
                  <c:v>3.2500000000000001E-2</c:v>
                </c:pt>
                <c:pt idx="989">
                  <c:v>3.2500000000000001E-2</c:v>
                </c:pt>
                <c:pt idx="990">
                  <c:v>3.2500000000000001E-2</c:v>
                </c:pt>
                <c:pt idx="991">
                  <c:v>3.2500000000000001E-2</c:v>
                </c:pt>
                <c:pt idx="992">
                  <c:v>3.2500000000000001E-2</c:v>
                </c:pt>
                <c:pt idx="993">
                  <c:v>3.2500000000000001E-2</c:v>
                </c:pt>
                <c:pt idx="994">
                  <c:v>3.2500000000000001E-2</c:v>
                </c:pt>
                <c:pt idx="995">
                  <c:v>3.2500000000000001E-2</c:v>
                </c:pt>
                <c:pt idx="996">
                  <c:v>3.2500000000000001E-2</c:v>
                </c:pt>
                <c:pt idx="997">
                  <c:v>3.2500000000000001E-2</c:v>
                </c:pt>
                <c:pt idx="998">
                  <c:v>3.2500000000000001E-2</c:v>
                </c:pt>
                <c:pt idx="999">
                  <c:v>3.2500000000000001E-2</c:v>
                </c:pt>
                <c:pt idx="1000">
                  <c:v>3.2500000000000001E-2</c:v>
                </c:pt>
                <c:pt idx="1001">
                  <c:v>3.2500000000000001E-2</c:v>
                </c:pt>
                <c:pt idx="1002">
                  <c:v>3.2500000000000001E-2</c:v>
                </c:pt>
                <c:pt idx="1003">
                  <c:v>3.2500000000000001E-2</c:v>
                </c:pt>
                <c:pt idx="1004">
                  <c:v>3.2500000000000001E-2</c:v>
                </c:pt>
                <c:pt idx="1005">
                  <c:v>3.2500000000000001E-2</c:v>
                </c:pt>
                <c:pt idx="1006">
                  <c:v>3.2500000000000001E-2</c:v>
                </c:pt>
                <c:pt idx="1007">
                  <c:v>3.2500000000000001E-2</c:v>
                </c:pt>
                <c:pt idx="1008">
                  <c:v>3.2500000000000001E-2</c:v>
                </c:pt>
                <c:pt idx="1009">
                  <c:v>3.2500000000000001E-2</c:v>
                </c:pt>
                <c:pt idx="1010">
                  <c:v>3.2500000000000001E-2</c:v>
                </c:pt>
                <c:pt idx="1011">
                  <c:v>3.2500000000000001E-2</c:v>
                </c:pt>
                <c:pt idx="1012">
                  <c:v>3.2500000000000001E-2</c:v>
                </c:pt>
                <c:pt idx="1013">
                  <c:v>3.2500000000000001E-2</c:v>
                </c:pt>
                <c:pt idx="1014">
                  <c:v>3.2500000000000001E-2</c:v>
                </c:pt>
                <c:pt idx="1015">
                  <c:v>3.2500000000000001E-2</c:v>
                </c:pt>
                <c:pt idx="1016">
                  <c:v>3.2500000000000001E-2</c:v>
                </c:pt>
                <c:pt idx="1017">
                  <c:v>3.2500000000000001E-2</c:v>
                </c:pt>
                <c:pt idx="1018">
                  <c:v>3.2500000000000001E-2</c:v>
                </c:pt>
                <c:pt idx="1019">
                  <c:v>3.2500000000000001E-2</c:v>
                </c:pt>
                <c:pt idx="1020">
                  <c:v>3.2500000000000001E-2</c:v>
                </c:pt>
                <c:pt idx="1021">
                  <c:v>3.2500000000000001E-2</c:v>
                </c:pt>
                <c:pt idx="1022">
                  <c:v>3.2500000000000001E-2</c:v>
                </c:pt>
                <c:pt idx="1023">
                  <c:v>3.2500000000000001E-2</c:v>
                </c:pt>
                <c:pt idx="1024">
                  <c:v>3.2500000000000001E-2</c:v>
                </c:pt>
                <c:pt idx="1025">
                  <c:v>3.2500000000000001E-2</c:v>
                </c:pt>
                <c:pt idx="1026">
                  <c:v>3.2500000000000001E-2</c:v>
                </c:pt>
                <c:pt idx="1027">
                  <c:v>3.2500000000000001E-2</c:v>
                </c:pt>
                <c:pt idx="1028">
                  <c:v>3.2500000000000001E-2</c:v>
                </c:pt>
                <c:pt idx="1029">
                  <c:v>3.2500000000000001E-2</c:v>
                </c:pt>
                <c:pt idx="1030">
                  <c:v>3.2500000000000001E-2</c:v>
                </c:pt>
                <c:pt idx="1031">
                  <c:v>3.2500000000000001E-2</c:v>
                </c:pt>
                <c:pt idx="1032">
                  <c:v>3.2500000000000001E-2</c:v>
                </c:pt>
                <c:pt idx="1033">
                  <c:v>3.2500000000000001E-2</c:v>
                </c:pt>
                <c:pt idx="1034">
                  <c:v>3.2500000000000001E-2</c:v>
                </c:pt>
                <c:pt idx="1035">
                  <c:v>3.2500000000000001E-2</c:v>
                </c:pt>
                <c:pt idx="1036">
                  <c:v>3.2500000000000001E-2</c:v>
                </c:pt>
                <c:pt idx="1037">
                  <c:v>3.2500000000000001E-2</c:v>
                </c:pt>
                <c:pt idx="1038">
                  <c:v>3.2500000000000001E-2</c:v>
                </c:pt>
                <c:pt idx="1039">
                  <c:v>3.2500000000000001E-2</c:v>
                </c:pt>
                <c:pt idx="1040">
                  <c:v>3.2500000000000001E-2</c:v>
                </c:pt>
                <c:pt idx="1041">
                  <c:v>3.2500000000000001E-2</c:v>
                </c:pt>
                <c:pt idx="1042">
                  <c:v>3.2500000000000001E-2</c:v>
                </c:pt>
                <c:pt idx="1043">
                  <c:v>3.2500000000000001E-2</c:v>
                </c:pt>
                <c:pt idx="1044">
                  <c:v>3.2500000000000001E-2</c:v>
                </c:pt>
                <c:pt idx="1045">
                  <c:v>3.2500000000000001E-2</c:v>
                </c:pt>
                <c:pt idx="1046">
                  <c:v>3.2500000000000001E-2</c:v>
                </c:pt>
                <c:pt idx="1047">
                  <c:v>3.2500000000000001E-2</c:v>
                </c:pt>
                <c:pt idx="1048">
                  <c:v>3.2500000000000001E-2</c:v>
                </c:pt>
                <c:pt idx="1049">
                  <c:v>3.2500000000000001E-2</c:v>
                </c:pt>
                <c:pt idx="1050">
                  <c:v>3.2500000000000001E-2</c:v>
                </c:pt>
                <c:pt idx="1051">
                  <c:v>3.2500000000000001E-2</c:v>
                </c:pt>
                <c:pt idx="1052">
                  <c:v>3.2500000000000001E-2</c:v>
                </c:pt>
                <c:pt idx="1053">
                  <c:v>3.2500000000000001E-2</c:v>
                </c:pt>
                <c:pt idx="1054">
                  <c:v>3.2500000000000001E-2</c:v>
                </c:pt>
                <c:pt idx="1055">
                  <c:v>3.2500000000000001E-2</c:v>
                </c:pt>
                <c:pt idx="1056">
                  <c:v>3.2500000000000001E-2</c:v>
                </c:pt>
                <c:pt idx="1057">
                  <c:v>3.2500000000000001E-2</c:v>
                </c:pt>
                <c:pt idx="1058">
                  <c:v>3.2500000000000001E-2</c:v>
                </c:pt>
                <c:pt idx="1059">
                  <c:v>3.2500000000000001E-2</c:v>
                </c:pt>
                <c:pt idx="1060">
                  <c:v>3.2500000000000001E-2</c:v>
                </c:pt>
                <c:pt idx="1061">
                  <c:v>3.2500000000000001E-2</c:v>
                </c:pt>
                <c:pt idx="1062">
                  <c:v>3.2500000000000001E-2</c:v>
                </c:pt>
                <c:pt idx="1063">
                  <c:v>3.2500000000000001E-2</c:v>
                </c:pt>
                <c:pt idx="1064">
                  <c:v>3.2500000000000001E-2</c:v>
                </c:pt>
                <c:pt idx="1065">
                  <c:v>3.2500000000000001E-2</c:v>
                </c:pt>
                <c:pt idx="1066">
                  <c:v>3.2500000000000001E-2</c:v>
                </c:pt>
                <c:pt idx="1067">
                  <c:v>3.2500000000000001E-2</c:v>
                </c:pt>
                <c:pt idx="1068">
                  <c:v>3.2500000000000001E-2</c:v>
                </c:pt>
                <c:pt idx="1069">
                  <c:v>3.2500000000000001E-2</c:v>
                </c:pt>
                <c:pt idx="1070">
                  <c:v>3.2500000000000001E-2</c:v>
                </c:pt>
                <c:pt idx="1071">
                  <c:v>3.2500000000000001E-2</c:v>
                </c:pt>
                <c:pt idx="1072">
                  <c:v>3.2500000000000001E-2</c:v>
                </c:pt>
                <c:pt idx="1073">
                  <c:v>3.2500000000000001E-2</c:v>
                </c:pt>
                <c:pt idx="1074">
                  <c:v>3.2500000000000001E-2</c:v>
                </c:pt>
                <c:pt idx="1075">
                  <c:v>3.2500000000000001E-2</c:v>
                </c:pt>
                <c:pt idx="1076">
                  <c:v>3.2500000000000001E-2</c:v>
                </c:pt>
                <c:pt idx="1077">
                  <c:v>3.2500000000000001E-2</c:v>
                </c:pt>
                <c:pt idx="1078">
                  <c:v>3.2500000000000001E-2</c:v>
                </c:pt>
                <c:pt idx="1079">
                  <c:v>3.2500000000000001E-2</c:v>
                </c:pt>
                <c:pt idx="1080">
                  <c:v>3.2500000000000001E-2</c:v>
                </c:pt>
                <c:pt idx="1081">
                  <c:v>3.2500000000000001E-2</c:v>
                </c:pt>
                <c:pt idx="1082">
                  <c:v>3.2500000000000001E-2</c:v>
                </c:pt>
                <c:pt idx="1083">
                  <c:v>3.2500000000000001E-2</c:v>
                </c:pt>
                <c:pt idx="1084">
                  <c:v>3.2500000000000001E-2</c:v>
                </c:pt>
                <c:pt idx="1085">
                  <c:v>3.2500000000000001E-2</c:v>
                </c:pt>
                <c:pt idx="1086">
                  <c:v>3.2500000000000001E-2</c:v>
                </c:pt>
                <c:pt idx="1087">
                  <c:v>3.2500000000000001E-2</c:v>
                </c:pt>
                <c:pt idx="1088">
                  <c:v>3.2500000000000001E-2</c:v>
                </c:pt>
                <c:pt idx="1089">
                  <c:v>3.2500000000000001E-2</c:v>
                </c:pt>
                <c:pt idx="1090">
                  <c:v>3.2500000000000001E-2</c:v>
                </c:pt>
                <c:pt idx="1091">
                  <c:v>3.2500000000000001E-2</c:v>
                </c:pt>
                <c:pt idx="1092">
                  <c:v>3.2500000000000001E-2</c:v>
                </c:pt>
                <c:pt idx="1093">
                  <c:v>3.2500000000000001E-2</c:v>
                </c:pt>
                <c:pt idx="1094">
                  <c:v>3.2500000000000001E-2</c:v>
                </c:pt>
                <c:pt idx="1095">
                  <c:v>3.2500000000000001E-2</c:v>
                </c:pt>
                <c:pt idx="1096">
                  <c:v>3.2500000000000001E-2</c:v>
                </c:pt>
                <c:pt idx="1097">
                  <c:v>3.2500000000000001E-2</c:v>
                </c:pt>
                <c:pt idx="1098">
                  <c:v>3.2500000000000001E-2</c:v>
                </c:pt>
                <c:pt idx="1099">
                  <c:v>3.2500000000000001E-2</c:v>
                </c:pt>
                <c:pt idx="1100">
                  <c:v>3.2500000000000001E-2</c:v>
                </c:pt>
                <c:pt idx="1101">
                  <c:v>3.2500000000000001E-2</c:v>
                </c:pt>
                <c:pt idx="1102">
                  <c:v>3.2500000000000001E-2</c:v>
                </c:pt>
                <c:pt idx="1103">
                  <c:v>3.2500000000000001E-2</c:v>
                </c:pt>
                <c:pt idx="1104">
                  <c:v>3.2500000000000001E-2</c:v>
                </c:pt>
                <c:pt idx="1105">
                  <c:v>3.2500000000000001E-2</c:v>
                </c:pt>
                <c:pt idx="1106">
                  <c:v>3.2500000000000001E-2</c:v>
                </c:pt>
                <c:pt idx="1107">
                  <c:v>3.2500000000000001E-2</c:v>
                </c:pt>
                <c:pt idx="1108">
                  <c:v>3.2500000000000001E-2</c:v>
                </c:pt>
                <c:pt idx="1109">
                  <c:v>3.2500000000000001E-2</c:v>
                </c:pt>
                <c:pt idx="1110">
                  <c:v>3.2500000000000001E-2</c:v>
                </c:pt>
                <c:pt idx="1111">
                  <c:v>3.2500000000000001E-2</c:v>
                </c:pt>
                <c:pt idx="1112">
                  <c:v>3.2500000000000001E-2</c:v>
                </c:pt>
                <c:pt idx="1113">
                  <c:v>3.2500000000000001E-2</c:v>
                </c:pt>
                <c:pt idx="1114">
                  <c:v>3.2500000000000001E-2</c:v>
                </c:pt>
                <c:pt idx="1115">
                  <c:v>3.2500000000000001E-2</c:v>
                </c:pt>
                <c:pt idx="1116">
                  <c:v>3.2500000000000001E-2</c:v>
                </c:pt>
                <c:pt idx="1117">
                  <c:v>3.2500000000000001E-2</c:v>
                </c:pt>
                <c:pt idx="1118">
                  <c:v>3.2500000000000001E-2</c:v>
                </c:pt>
                <c:pt idx="1119">
                  <c:v>3.2500000000000001E-2</c:v>
                </c:pt>
                <c:pt idx="1120">
                  <c:v>3.2500000000000001E-2</c:v>
                </c:pt>
                <c:pt idx="1121">
                  <c:v>3.2500000000000001E-2</c:v>
                </c:pt>
                <c:pt idx="1122">
                  <c:v>3.2500000000000001E-2</c:v>
                </c:pt>
                <c:pt idx="1123">
                  <c:v>3.2500000000000001E-2</c:v>
                </c:pt>
                <c:pt idx="1124">
                  <c:v>3.2500000000000001E-2</c:v>
                </c:pt>
                <c:pt idx="1125">
                  <c:v>3.2500000000000001E-2</c:v>
                </c:pt>
                <c:pt idx="1126">
                  <c:v>3.2500000000000001E-2</c:v>
                </c:pt>
                <c:pt idx="1127">
                  <c:v>3.2500000000000001E-2</c:v>
                </c:pt>
                <c:pt idx="1128">
                  <c:v>3.2500000000000001E-2</c:v>
                </c:pt>
                <c:pt idx="1129">
                  <c:v>3.2500000000000001E-2</c:v>
                </c:pt>
                <c:pt idx="1130">
                  <c:v>3.2500000000000001E-2</c:v>
                </c:pt>
                <c:pt idx="1131">
                  <c:v>3.2500000000000001E-2</c:v>
                </c:pt>
                <c:pt idx="1132">
                  <c:v>3.2500000000000001E-2</c:v>
                </c:pt>
                <c:pt idx="1133">
                  <c:v>3.2500000000000001E-2</c:v>
                </c:pt>
                <c:pt idx="1134">
                  <c:v>3.2500000000000001E-2</c:v>
                </c:pt>
                <c:pt idx="1135">
                  <c:v>3.2500000000000001E-2</c:v>
                </c:pt>
                <c:pt idx="1136">
                  <c:v>3.2500000000000001E-2</c:v>
                </c:pt>
                <c:pt idx="1137">
                  <c:v>3.2500000000000001E-2</c:v>
                </c:pt>
                <c:pt idx="1138">
                  <c:v>3.2500000000000001E-2</c:v>
                </c:pt>
                <c:pt idx="1139">
                  <c:v>3.2500000000000001E-2</c:v>
                </c:pt>
                <c:pt idx="1140">
                  <c:v>3.2500000000000001E-2</c:v>
                </c:pt>
                <c:pt idx="1141">
                  <c:v>3.2500000000000001E-2</c:v>
                </c:pt>
                <c:pt idx="1142">
                  <c:v>3.2500000000000001E-2</c:v>
                </c:pt>
                <c:pt idx="1143">
                  <c:v>3.2500000000000001E-2</c:v>
                </c:pt>
                <c:pt idx="1144">
                  <c:v>3.2500000000000001E-2</c:v>
                </c:pt>
                <c:pt idx="1145">
                  <c:v>3.2500000000000001E-2</c:v>
                </c:pt>
                <c:pt idx="1146">
                  <c:v>3.2500000000000001E-2</c:v>
                </c:pt>
                <c:pt idx="1147">
                  <c:v>3.2500000000000001E-2</c:v>
                </c:pt>
                <c:pt idx="1148">
                  <c:v>3.2500000000000001E-2</c:v>
                </c:pt>
                <c:pt idx="1149">
                  <c:v>3.2500000000000001E-2</c:v>
                </c:pt>
                <c:pt idx="1150">
                  <c:v>3.2500000000000001E-2</c:v>
                </c:pt>
                <c:pt idx="1151">
                  <c:v>3.2500000000000001E-2</c:v>
                </c:pt>
                <c:pt idx="1152">
                  <c:v>3.2500000000000001E-2</c:v>
                </c:pt>
                <c:pt idx="1153">
                  <c:v>3.2500000000000001E-2</c:v>
                </c:pt>
                <c:pt idx="1154">
                  <c:v>3.2500000000000001E-2</c:v>
                </c:pt>
                <c:pt idx="1155">
                  <c:v>3.2500000000000001E-2</c:v>
                </c:pt>
                <c:pt idx="1156">
                  <c:v>3.2500000000000001E-2</c:v>
                </c:pt>
                <c:pt idx="1157">
                  <c:v>3.2500000000000001E-2</c:v>
                </c:pt>
                <c:pt idx="1158">
                  <c:v>3.2500000000000001E-2</c:v>
                </c:pt>
                <c:pt idx="1159">
                  <c:v>3.2500000000000001E-2</c:v>
                </c:pt>
                <c:pt idx="1160">
                  <c:v>3.2500000000000001E-2</c:v>
                </c:pt>
                <c:pt idx="1161">
                  <c:v>3.2500000000000001E-2</c:v>
                </c:pt>
                <c:pt idx="1162">
                  <c:v>3.2500000000000001E-2</c:v>
                </c:pt>
                <c:pt idx="1163">
                  <c:v>3.2500000000000001E-2</c:v>
                </c:pt>
                <c:pt idx="1164">
                  <c:v>3.2500000000000001E-2</c:v>
                </c:pt>
                <c:pt idx="1165">
                  <c:v>3.2500000000000001E-2</c:v>
                </c:pt>
                <c:pt idx="1166">
                  <c:v>3.2500000000000001E-2</c:v>
                </c:pt>
                <c:pt idx="1167">
                  <c:v>3.2500000000000001E-2</c:v>
                </c:pt>
                <c:pt idx="1168">
                  <c:v>3.2500000000000001E-2</c:v>
                </c:pt>
                <c:pt idx="1169">
                  <c:v>3.2500000000000001E-2</c:v>
                </c:pt>
                <c:pt idx="1170">
                  <c:v>3.2500000000000001E-2</c:v>
                </c:pt>
                <c:pt idx="1171">
                  <c:v>3.2500000000000001E-2</c:v>
                </c:pt>
                <c:pt idx="1172">
                  <c:v>3.2500000000000001E-2</c:v>
                </c:pt>
                <c:pt idx="1173">
                  <c:v>3.2500000000000001E-2</c:v>
                </c:pt>
                <c:pt idx="1174">
                  <c:v>3.2500000000000001E-2</c:v>
                </c:pt>
                <c:pt idx="1175">
                  <c:v>3.2500000000000001E-2</c:v>
                </c:pt>
                <c:pt idx="1176">
                  <c:v>3.2500000000000001E-2</c:v>
                </c:pt>
                <c:pt idx="1177">
                  <c:v>3.2500000000000001E-2</c:v>
                </c:pt>
                <c:pt idx="1178">
                  <c:v>3.2500000000000001E-2</c:v>
                </c:pt>
                <c:pt idx="1179">
                  <c:v>3.2500000000000001E-2</c:v>
                </c:pt>
                <c:pt idx="1180">
                  <c:v>3.7499999999999999E-2</c:v>
                </c:pt>
                <c:pt idx="1181">
                  <c:v>3.7499999999999999E-2</c:v>
                </c:pt>
                <c:pt idx="1182">
                  <c:v>3.7499999999999999E-2</c:v>
                </c:pt>
                <c:pt idx="1183">
                  <c:v>3.7499999999999999E-2</c:v>
                </c:pt>
                <c:pt idx="1184">
                  <c:v>3.7499999999999999E-2</c:v>
                </c:pt>
                <c:pt idx="1185">
                  <c:v>3.7499999999999999E-2</c:v>
                </c:pt>
                <c:pt idx="1186">
                  <c:v>3.7499999999999999E-2</c:v>
                </c:pt>
                <c:pt idx="1187">
                  <c:v>3.7499999999999999E-2</c:v>
                </c:pt>
                <c:pt idx="1188">
                  <c:v>3.7499999999999999E-2</c:v>
                </c:pt>
                <c:pt idx="1189">
                  <c:v>3.7499999999999999E-2</c:v>
                </c:pt>
                <c:pt idx="1190">
                  <c:v>3.7499999999999999E-2</c:v>
                </c:pt>
                <c:pt idx="1191">
                  <c:v>3.7499999999999999E-2</c:v>
                </c:pt>
                <c:pt idx="1192">
                  <c:v>3.7499999999999999E-2</c:v>
                </c:pt>
                <c:pt idx="1193">
                  <c:v>3.7499999999999999E-2</c:v>
                </c:pt>
                <c:pt idx="1194">
                  <c:v>3.7499999999999999E-2</c:v>
                </c:pt>
                <c:pt idx="1195">
                  <c:v>3.7499999999999999E-2</c:v>
                </c:pt>
                <c:pt idx="1196">
                  <c:v>3.7499999999999999E-2</c:v>
                </c:pt>
                <c:pt idx="1197">
                  <c:v>3.7499999999999999E-2</c:v>
                </c:pt>
                <c:pt idx="1198">
                  <c:v>3.7499999999999999E-2</c:v>
                </c:pt>
                <c:pt idx="1199">
                  <c:v>3.7499999999999999E-2</c:v>
                </c:pt>
                <c:pt idx="1200">
                  <c:v>0.04</c:v>
                </c:pt>
                <c:pt idx="1201">
                  <c:v>0.04</c:v>
                </c:pt>
                <c:pt idx="1202">
                  <c:v>0.04</c:v>
                </c:pt>
                <c:pt idx="1203">
                  <c:v>0.04</c:v>
                </c:pt>
                <c:pt idx="1204">
                  <c:v>0.04</c:v>
                </c:pt>
                <c:pt idx="1205">
                  <c:v>0.04</c:v>
                </c:pt>
                <c:pt idx="1206">
                  <c:v>0.04</c:v>
                </c:pt>
                <c:pt idx="1207">
                  <c:v>0.04</c:v>
                </c:pt>
                <c:pt idx="1208">
                  <c:v>0.04</c:v>
                </c:pt>
                <c:pt idx="1209">
                  <c:v>0.04</c:v>
                </c:pt>
                <c:pt idx="1210">
                  <c:v>0.04</c:v>
                </c:pt>
                <c:pt idx="1211">
                  <c:v>0.04</c:v>
                </c:pt>
                <c:pt idx="1212">
                  <c:v>0.04</c:v>
                </c:pt>
                <c:pt idx="1213">
                  <c:v>0.04</c:v>
                </c:pt>
                <c:pt idx="1214">
                  <c:v>0.04</c:v>
                </c:pt>
                <c:pt idx="1215">
                  <c:v>0.04</c:v>
                </c:pt>
                <c:pt idx="1216">
                  <c:v>0.04</c:v>
                </c:pt>
                <c:pt idx="1217">
                  <c:v>0.04</c:v>
                </c:pt>
                <c:pt idx="1218">
                  <c:v>0.04</c:v>
                </c:pt>
                <c:pt idx="1219">
                  <c:v>4.2500000000000003E-2</c:v>
                </c:pt>
                <c:pt idx="1220">
                  <c:v>4.2500000000000003E-2</c:v>
                </c:pt>
                <c:pt idx="1221">
                  <c:v>4.2500000000000003E-2</c:v>
                </c:pt>
                <c:pt idx="1222">
                  <c:v>4.2500000000000003E-2</c:v>
                </c:pt>
                <c:pt idx="1223">
                  <c:v>4.2500000000000003E-2</c:v>
                </c:pt>
                <c:pt idx="1224">
                  <c:v>4.2500000000000003E-2</c:v>
                </c:pt>
                <c:pt idx="1225">
                  <c:v>4.2500000000000003E-2</c:v>
                </c:pt>
                <c:pt idx="1226">
                  <c:v>4.2500000000000003E-2</c:v>
                </c:pt>
                <c:pt idx="1227">
                  <c:v>4.2500000000000003E-2</c:v>
                </c:pt>
                <c:pt idx="1228">
                  <c:v>4.2500000000000003E-2</c:v>
                </c:pt>
                <c:pt idx="1229">
                  <c:v>4.2500000000000003E-2</c:v>
                </c:pt>
                <c:pt idx="1230">
                  <c:v>4.2500000000000003E-2</c:v>
                </c:pt>
                <c:pt idx="1231">
                  <c:v>4.2500000000000003E-2</c:v>
                </c:pt>
                <c:pt idx="1232">
                  <c:v>4.2500000000000003E-2</c:v>
                </c:pt>
                <c:pt idx="1233">
                  <c:v>4.2500000000000003E-2</c:v>
                </c:pt>
                <c:pt idx="1234">
                  <c:v>4.2500000000000003E-2</c:v>
                </c:pt>
                <c:pt idx="1235">
                  <c:v>4.2500000000000003E-2</c:v>
                </c:pt>
                <c:pt idx="1236">
                  <c:v>4.2500000000000003E-2</c:v>
                </c:pt>
                <c:pt idx="1237">
                  <c:v>4.2500000000000003E-2</c:v>
                </c:pt>
                <c:pt idx="1238">
                  <c:v>4.2500000000000003E-2</c:v>
                </c:pt>
                <c:pt idx="1239">
                  <c:v>4.2500000000000003E-2</c:v>
                </c:pt>
                <c:pt idx="1240">
                  <c:v>4.2500000000000003E-2</c:v>
                </c:pt>
                <c:pt idx="1241">
                  <c:v>4.4999999999999998E-2</c:v>
                </c:pt>
                <c:pt idx="1242">
                  <c:v>4.4999999999999998E-2</c:v>
                </c:pt>
                <c:pt idx="1243">
                  <c:v>4.4999999999999998E-2</c:v>
                </c:pt>
                <c:pt idx="1244">
                  <c:v>4.4999999999999998E-2</c:v>
                </c:pt>
                <c:pt idx="1245">
                  <c:v>4.4999999999999998E-2</c:v>
                </c:pt>
                <c:pt idx="1246">
                  <c:v>4.4999999999999998E-2</c:v>
                </c:pt>
                <c:pt idx="1247">
                  <c:v>4.4999999999999998E-2</c:v>
                </c:pt>
                <c:pt idx="1248">
                  <c:v>4.4999999999999998E-2</c:v>
                </c:pt>
                <c:pt idx="1249">
                  <c:v>4.4999999999999998E-2</c:v>
                </c:pt>
                <c:pt idx="1250">
                  <c:v>4.4999999999999998E-2</c:v>
                </c:pt>
                <c:pt idx="1251">
                  <c:v>4.4999999999999998E-2</c:v>
                </c:pt>
                <c:pt idx="1252">
                  <c:v>4.4999999999999998E-2</c:v>
                </c:pt>
                <c:pt idx="1253">
                  <c:v>4.4999999999999998E-2</c:v>
                </c:pt>
                <c:pt idx="1254">
                  <c:v>4.4999999999999998E-2</c:v>
                </c:pt>
                <c:pt idx="1255">
                  <c:v>4.4999999999999998E-2</c:v>
                </c:pt>
                <c:pt idx="1256">
                  <c:v>4.4999999999999998E-2</c:v>
                </c:pt>
                <c:pt idx="1257">
                  <c:v>4.4999999999999998E-2</c:v>
                </c:pt>
                <c:pt idx="1258">
                  <c:v>4.4999999999999998E-2</c:v>
                </c:pt>
                <c:pt idx="1259">
                  <c:v>4.4999999999999998E-2</c:v>
                </c:pt>
                <c:pt idx="1260">
                  <c:v>4.4999999999999998E-2</c:v>
                </c:pt>
                <c:pt idx="1261">
                  <c:v>4.7500000000000001E-2</c:v>
                </c:pt>
                <c:pt idx="1262">
                  <c:v>4.7500000000000001E-2</c:v>
                </c:pt>
                <c:pt idx="1263">
                  <c:v>4.7500000000000001E-2</c:v>
                </c:pt>
                <c:pt idx="1264">
                  <c:v>4.7500000000000001E-2</c:v>
                </c:pt>
                <c:pt idx="1265">
                  <c:v>4.7500000000000001E-2</c:v>
                </c:pt>
                <c:pt idx="1266">
                  <c:v>4.7500000000000001E-2</c:v>
                </c:pt>
                <c:pt idx="1267">
                  <c:v>4.7500000000000001E-2</c:v>
                </c:pt>
                <c:pt idx="1268">
                  <c:v>4.7500000000000001E-2</c:v>
                </c:pt>
                <c:pt idx="1269">
                  <c:v>4.7500000000000001E-2</c:v>
                </c:pt>
                <c:pt idx="1270">
                  <c:v>4.7500000000000001E-2</c:v>
                </c:pt>
                <c:pt idx="1271">
                  <c:v>4.7500000000000001E-2</c:v>
                </c:pt>
                <c:pt idx="1272">
                  <c:v>4.7500000000000001E-2</c:v>
                </c:pt>
                <c:pt idx="1273">
                  <c:v>4.7500000000000001E-2</c:v>
                </c:pt>
                <c:pt idx="1274">
                  <c:v>4.7500000000000001E-2</c:v>
                </c:pt>
                <c:pt idx="1275">
                  <c:v>4.7500000000000001E-2</c:v>
                </c:pt>
                <c:pt idx="1276">
                  <c:v>4.7500000000000001E-2</c:v>
                </c:pt>
                <c:pt idx="1277">
                  <c:v>4.7500000000000001E-2</c:v>
                </c:pt>
                <c:pt idx="1278">
                  <c:v>4.7500000000000001E-2</c:v>
                </c:pt>
                <c:pt idx="1279">
                  <c:v>4.7500000000000001E-2</c:v>
                </c:pt>
                <c:pt idx="1280">
                  <c:v>4.7500000000000001E-2</c:v>
                </c:pt>
                <c:pt idx="1281">
                  <c:v>4.7500000000000001E-2</c:v>
                </c:pt>
                <c:pt idx="1282">
                  <c:v>4.7500000000000001E-2</c:v>
                </c:pt>
                <c:pt idx="1283">
                  <c:v>4.7500000000000001E-2</c:v>
                </c:pt>
                <c:pt idx="1284">
                  <c:v>4.7500000000000001E-2</c:v>
                </c:pt>
                <c:pt idx="1285">
                  <c:v>4.7500000000000001E-2</c:v>
                </c:pt>
                <c:pt idx="1286">
                  <c:v>4.7500000000000001E-2</c:v>
                </c:pt>
                <c:pt idx="1287">
                  <c:v>4.7500000000000001E-2</c:v>
                </c:pt>
                <c:pt idx="1288">
                  <c:v>4.7500000000000001E-2</c:v>
                </c:pt>
                <c:pt idx="1289">
                  <c:v>4.7500000000000001E-2</c:v>
                </c:pt>
                <c:pt idx="1290">
                  <c:v>4.7500000000000001E-2</c:v>
                </c:pt>
                <c:pt idx="1291">
                  <c:v>4.7500000000000001E-2</c:v>
                </c:pt>
                <c:pt idx="1292">
                  <c:v>4.7500000000000001E-2</c:v>
                </c:pt>
                <c:pt idx="1293">
                  <c:v>4.7500000000000001E-2</c:v>
                </c:pt>
                <c:pt idx="1294">
                  <c:v>4.7500000000000001E-2</c:v>
                </c:pt>
                <c:pt idx="1295">
                  <c:v>4.7500000000000001E-2</c:v>
                </c:pt>
                <c:pt idx="1296">
                  <c:v>4.7500000000000001E-2</c:v>
                </c:pt>
                <c:pt idx="1297">
                  <c:v>4.7500000000000001E-2</c:v>
                </c:pt>
                <c:pt idx="1298">
                  <c:v>4.7500000000000001E-2</c:v>
                </c:pt>
                <c:pt idx="1299">
                  <c:v>4.7500000000000001E-2</c:v>
                </c:pt>
                <c:pt idx="1300">
                  <c:v>4.7500000000000001E-2</c:v>
                </c:pt>
                <c:pt idx="1301">
                  <c:v>4.7500000000000001E-2</c:v>
                </c:pt>
                <c:pt idx="1302">
                  <c:v>4.7500000000000001E-2</c:v>
                </c:pt>
                <c:pt idx="1303">
                  <c:v>4.7500000000000001E-2</c:v>
                </c:pt>
                <c:pt idx="1304">
                  <c:v>4.7500000000000001E-2</c:v>
                </c:pt>
                <c:pt idx="1305">
                  <c:v>4.7500000000000001E-2</c:v>
                </c:pt>
                <c:pt idx="1306">
                  <c:v>4.7500000000000001E-2</c:v>
                </c:pt>
                <c:pt idx="1307">
                  <c:v>4.7500000000000001E-2</c:v>
                </c:pt>
                <c:pt idx="1308">
                  <c:v>4.7500000000000001E-2</c:v>
                </c:pt>
                <c:pt idx="1309">
                  <c:v>4.7500000000000001E-2</c:v>
                </c:pt>
                <c:pt idx="1310">
                  <c:v>4.7500000000000001E-2</c:v>
                </c:pt>
                <c:pt idx="1311">
                  <c:v>4.7500000000000001E-2</c:v>
                </c:pt>
                <c:pt idx="1312">
                  <c:v>4.7500000000000001E-2</c:v>
                </c:pt>
                <c:pt idx="1313">
                  <c:v>4.7500000000000001E-2</c:v>
                </c:pt>
                <c:pt idx="1314">
                  <c:v>4.7500000000000001E-2</c:v>
                </c:pt>
                <c:pt idx="1315">
                  <c:v>4.7500000000000001E-2</c:v>
                </c:pt>
                <c:pt idx="1316">
                  <c:v>4.7500000000000001E-2</c:v>
                </c:pt>
                <c:pt idx="1317">
                  <c:v>4.7500000000000001E-2</c:v>
                </c:pt>
                <c:pt idx="1318">
                  <c:v>4.7500000000000001E-2</c:v>
                </c:pt>
                <c:pt idx="1319">
                  <c:v>4.7500000000000001E-2</c:v>
                </c:pt>
                <c:pt idx="1320">
                  <c:v>4.7500000000000001E-2</c:v>
                </c:pt>
                <c:pt idx="1321">
                  <c:v>4.7500000000000001E-2</c:v>
                </c:pt>
                <c:pt idx="1322">
                  <c:v>4.7500000000000001E-2</c:v>
                </c:pt>
                <c:pt idx="1323">
                  <c:v>0.05</c:v>
                </c:pt>
                <c:pt idx="1324">
                  <c:v>0.05</c:v>
                </c:pt>
                <c:pt idx="1325">
                  <c:v>0.05</c:v>
                </c:pt>
                <c:pt idx="1326">
                  <c:v>0.05</c:v>
                </c:pt>
                <c:pt idx="1327">
                  <c:v>0.05</c:v>
                </c:pt>
                <c:pt idx="1328">
                  <c:v>0.05</c:v>
                </c:pt>
                <c:pt idx="1329">
                  <c:v>0.05</c:v>
                </c:pt>
                <c:pt idx="1330">
                  <c:v>0.05</c:v>
                </c:pt>
                <c:pt idx="1331">
                  <c:v>0.05</c:v>
                </c:pt>
                <c:pt idx="1332">
                  <c:v>0.05</c:v>
                </c:pt>
                <c:pt idx="1333">
                  <c:v>0.05</c:v>
                </c:pt>
                <c:pt idx="1334">
                  <c:v>0.05</c:v>
                </c:pt>
                <c:pt idx="1335">
                  <c:v>0.05</c:v>
                </c:pt>
                <c:pt idx="1336">
                  <c:v>0.05</c:v>
                </c:pt>
                <c:pt idx="1337">
                  <c:v>0.05</c:v>
                </c:pt>
                <c:pt idx="1338">
                  <c:v>0.05</c:v>
                </c:pt>
                <c:pt idx="1339">
                  <c:v>0.05</c:v>
                </c:pt>
                <c:pt idx="1340">
                  <c:v>0.05</c:v>
                </c:pt>
                <c:pt idx="1341">
                  <c:v>5.2499999999999998E-2</c:v>
                </c:pt>
                <c:pt idx="1342">
                  <c:v>5.2499999999999998E-2</c:v>
                </c:pt>
                <c:pt idx="1343">
                  <c:v>5.2499999999999998E-2</c:v>
                </c:pt>
                <c:pt idx="1344">
                  <c:v>5.2499999999999998E-2</c:v>
                </c:pt>
                <c:pt idx="1345">
                  <c:v>5.2499999999999998E-2</c:v>
                </c:pt>
                <c:pt idx="1346">
                  <c:v>5.2499999999999998E-2</c:v>
                </c:pt>
                <c:pt idx="1347">
                  <c:v>5.2499999999999998E-2</c:v>
                </c:pt>
                <c:pt idx="1348">
                  <c:v>5.2499999999999998E-2</c:v>
                </c:pt>
                <c:pt idx="1349">
                  <c:v>5.2499999999999998E-2</c:v>
                </c:pt>
                <c:pt idx="1350">
                  <c:v>5.2499999999999998E-2</c:v>
                </c:pt>
                <c:pt idx="1351">
                  <c:v>5.2499999999999998E-2</c:v>
                </c:pt>
                <c:pt idx="1352">
                  <c:v>5.2499999999999998E-2</c:v>
                </c:pt>
                <c:pt idx="1353">
                  <c:v>5.2499999999999998E-2</c:v>
                </c:pt>
                <c:pt idx="1354">
                  <c:v>5.2499999999999998E-2</c:v>
                </c:pt>
                <c:pt idx="1355">
                  <c:v>5.2499999999999998E-2</c:v>
                </c:pt>
                <c:pt idx="1356">
                  <c:v>5.2499999999999998E-2</c:v>
                </c:pt>
                <c:pt idx="1357">
                  <c:v>5.2499999999999998E-2</c:v>
                </c:pt>
                <c:pt idx="1358">
                  <c:v>5.2499999999999998E-2</c:v>
                </c:pt>
                <c:pt idx="1359">
                  <c:v>5.2499999999999998E-2</c:v>
                </c:pt>
                <c:pt idx="1360">
                  <c:v>5.2499999999999998E-2</c:v>
                </c:pt>
                <c:pt idx="1361">
                  <c:v>5.2499999999999998E-2</c:v>
                </c:pt>
                <c:pt idx="1362">
                  <c:v>5.2499999999999998E-2</c:v>
                </c:pt>
                <c:pt idx="1363">
                  <c:v>5.2499999999999998E-2</c:v>
                </c:pt>
                <c:pt idx="1364">
                  <c:v>5.2499999999999998E-2</c:v>
                </c:pt>
                <c:pt idx="1365">
                  <c:v>5.2499999999999998E-2</c:v>
                </c:pt>
                <c:pt idx="1366">
                  <c:v>5.2499999999999998E-2</c:v>
                </c:pt>
                <c:pt idx="1367">
                  <c:v>5.2499999999999998E-2</c:v>
                </c:pt>
                <c:pt idx="1368">
                  <c:v>5.2499999999999998E-2</c:v>
                </c:pt>
                <c:pt idx="1369">
                  <c:v>5.2499999999999998E-2</c:v>
                </c:pt>
                <c:pt idx="1370">
                  <c:v>5.2499999999999998E-2</c:v>
                </c:pt>
                <c:pt idx="1371">
                  <c:v>5.2499999999999998E-2</c:v>
                </c:pt>
                <c:pt idx="1372">
                  <c:v>5.2499999999999998E-2</c:v>
                </c:pt>
                <c:pt idx="1373">
                  <c:v>5.2499999999999998E-2</c:v>
                </c:pt>
                <c:pt idx="1374">
                  <c:v>5.2499999999999998E-2</c:v>
                </c:pt>
                <c:pt idx="1375">
                  <c:v>5.2499999999999998E-2</c:v>
                </c:pt>
                <c:pt idx="1376">
                  <c:v>5.2499999999999998E-2</c:v>
                </c:pt>
                <c:pt idx="1377">
                  <c:v>5.2499999999999998E-2</c:v>
                </c:pt>
                <c:pt idx="1378">
                  <c:v>5.2499999999999998E-2</c:v>
                </c:pt>
                <c:pt idx="1379">
                  <c:v>5.2499999999999998E-2</c:v>
                </c:pt>
                <c:pt idx="1380">
                  <c:v>5.2499999999999998E-2</c:v>
                </c:pt>
                <c:pt idx="1381">
                  <c:v>5.2499999999999998E-2</c:v>
                </c:pt>
                <c:pt idx="1382">
                  <c:v>5.2499999999999998E-2</c:v>
                </c:pt>
                <c:pt idx="1383">
                  <c:v>5.2499999999999998E-2</c:v>
                </c:pt>
                <c:pt idx="1384">
                  <c:v>5.2499999999999998E-2</c:v>
                </c:pt>
                <c:pt idx="1385">
                  <c:v>5.2499999999999998E-2</c:v>
                </c:pt>
                <c:pt idx="1386">
                  <c:v>5.2499999999999998E-2</c:v>
                </c:pt>
                <c:pt idx="1387">
                  <c:v>5.2499999999999998E-2</c:v>
                </c:pt>
                <c:pt idx="1388">
                  <c:v>5.2499999999999998E-2</c:v>
                </c:pt>
                <c:pt idx="1389">
                  <c:v>5.2499999999999998E-2</c:v>
                </c:pt>
                <c:pt idx="1390">
                  <c:v>5.2499999999999998E-2</c:v>
                </c:pt>
                <c:pt idx="1391">
                  <c:v>5.2499999999999998E-2</c:v>
                </c:pt>
                <c:pt idx="1392">
                  <c:v>5.2499999999999998E-2</c:v>
                </c:pt>
                <c:pt idx="1393">
                  <c:v>5.2499999999999998E-2</c:v>
                </c:pt>
                <c:pt idx="1394">
                  <c:v>5.2499999999999998E-2</c:v>
                </c:pt>
                <c:pt idx="1395">
                  <c:v>5.2499999999999998E-2</c:v>
                </c:pt>
                <c:pt idx="1396">
                  <c:v>5.2499999999999998E-2</c:v>
                </c:pt>
                <c:pt idx="1397">
                  <c:v>5.2499999999999998E-2</c:v>
                </c:pt>
                <c:pt idx="1398">
                  <c:v>5.2499999999999998E-2</c:v>
                </c:pt>
                <c:pt idx="1399">
                  <c:v>5.2499999999999998E-2</c:v>
                </c:pt>
                <c:pt idx="1400">
                  <c:v>5.2499999999999998E-2</c:v>
                </c:pt>
                <c:pt idx="1401">
                  <c:v>5.2499999999999998E-2</c:v>
                </c:pt>
                <c:pt idx="1402">
                  <c:v>5.2499999999999998E-2</c:v>
                </c:pt>
                <c:pt idx="1403">
                  <c:v>5.2499999999999998E-2</c:v>
                </c:pt>
                <c:pt idx="1404">
                  <c:v>5.2499999999999998E-2</c:v>
                </c:pt>
                <c:pt idx="1405">
                  <c:v>5.2499999999999998E-2</c:v>
                </c:pt>
                <c:pt idx="1406">
                  <c:v>5.2499999999999998E-2</c:v>
                </c:pt>
                <c:pt idx="1407">
                  <c:v>5.2499999999999998E-2</c:v>
                </c:pt>
                <c:pt idx="1408">
                  <c:v>5.2499999999999998E-2</c:v>
                </c:pt>
                <c:pt idx="1409">
                  <c:v>5.2499999999999998E-2</c:v>
                </c:pt>
                <c:pt idx="1410">
                  <c:v>5.2499999999999998E-2</c:v>
                </c:pt>
                <c:pt idx="1411">
                  <c:v>5.2499999999999998E-2</c:v>
                </c:pt>
                <c:pt idx="1412">
                  <c:v>5.2499999999999998E-2</c:v>
                </c:pt>
                <c:pt idx="1413">
                  <c:v>5.2499999999999998E-2</c:v>
                </c:pt>
                <c:pt idx="1414">
                  <c:v>5.2499999999999998E-2</c:v>
                </c:pt>
                <c:pt idx="1415">
                  <c:v>5.2499999999999998E-2</c:v>
                </c:pt>
                <c:pt idx="1416">
                  <c:v>5.2499999999999998E-2</c:v>
                </c:pt>
                <c:pt idx="1417">
                  <c:v>5.2499999999999998E-2</c:v>
                </c:pt>
                <c:pt idx="1418">
                  <c:v>5.2499999999999998E-2</c:v>
                </c:pt>
                <c:pt idx="1419">
                  <c:v>5.2499999999999998E-2</c:v>
                </c:pt>
                <c:pt idx="1420">
                  <c:v>5.2499999999999998E-2</c:v>
                </c:pt>
                <c:pt idx="1421">
                  <c:v>5.2499999999999998E-2</c:v>
                </c:pt>
                <c:pt idx="1422">
                  <c:v>5.2499999999999998E-2</c:v>
                </c:pt>
                <c:pt idx="1423">
                  <c:v>5.2499999999999998E-2</c:v>
                </c:pt>
                <c:pt idx="1424">
                  <c:v>5.2499999999999998E-2</c:v>
                </c:pt>
                <c:pt idx="1425">
                  <c:v>5.2499999999999998E-2</c:v>
                </c:pt>
                <c:pt idx="1426">
                  <c:v>5.2499999999999998E-2</c:v>
                </c:pt>
                <c:pt idx="1427">
                  <c:v>5.2499999999999998E-2</c:v>
                </c:pt>
                <c:pt idx="1428">
                  <c:v>5.2499999999999998E-2</c:v>
                </c:pt>
                <c:pt idx="1429">
                  <c:v>5.2499999999999998E-2</c:v>
                </c:pt>
                <c:pt idx="1430">
                  <c:v>5.2499999999999998E-2</c:v>
                </c:pt>
                <c:pt idx="1431">
                  <c:v>5.2499999999999998E-2</c:v>
                </c:pt>
                <c:pt idx="1432">
                  <c:v>5.2499999999999998E-2</c:v>
                </c:pt>
                <c:pt idx="1433">
                  <c:v>5.2499999999999998E-2</c:v>
                </c:pt>
                <c:pt idx="1434">
                  <c:v>5.2499999999999998E-2</c:v>
                </c:pt>
                <c:pt idx="1435">
                  <c:v>5.2499999999999998E-2</c:v>
                </c:pt>
                <c:pt idx="1436">
                  <c:v>5.2499999999999998E-2</c:v>
                </c:pt>
                <c:pt idx="1437">
                  <c:v>5.2499999999999998E-2</c:v>
                </c:pt>
                <c:pt idx="1438">
                  <c:v>5.2499999999999998E-2</c:v>
                </c:pt>
                <c:pt idx="1439">
                  <c:v>5.2499999999999998E-2</c:v>
                </c:pt>
                <c:pt idx="1440">
                  <c:v>5.2499999999999998E-2</c:v>
                </c:pt>
                <c:pt idx="1441">
                  <c:v>5.2499999999999998E-2</c:v>
                </c:pt>
                <c:pt idx="1442">
                  <c:v>0.05</c:v>
                </c:pt>
                <c:pt idx="1443">
                  <c:v>0.05</c:v>
                </c:pt>
                <c:pt idx="1444">
                  <c:v>0.05</c:v>
                </c:pt>
                <c:pt idx="1445">
                  <c:v>0.05</c:v>
                </c:pt>
                <c:pt idx="1446">
                  <c:v>0.05</c:v>
                </c:pt>
                <c:pt idx="1447">
                  <c:v>0.05</c:v>
                </c:pt>
                <c:pt idx="1448">
                  <c:v>0.05</c:v>
                </c:pt>
                <c:pt idx="1449">
                  <c:v>0.05</c:v>
                </c:pt>
                <c:pt idx="1450">
                  <c:v>0.05</c:v>
                </c:pt>
                <c:pt idx="1451">
                  <c:v>0.05</c:v>
                </c:pt>
                <c:pt idx="1452">
                  <c:v>0.05</c:v>
                </c:pt>
                <c:pt idx="1453">
                  <c:v>0.05</c:v>
                </c:pt>
                <c:pt idx="1454">
                  <c:v>0.05</c:v>
                </c:pt>
                <c:pt idx="1455">
                  <c:v>0.05</c:v>
                </c:pt>
                <c:pt idx="1456">
                  <c:v>0.05</c:v>
                </c:pt>
                <c:pt idx="1457">
                  <c:v>0.05</c:v>
                </c:pt>
                <c:pt idx="1458">
                  <c:v>0.05</c:v>
                </c:pt>
                <c:pt idx="1459">
                  <c:v>0.05</c:v>
                </c:pt>
                <c:pt idx="1460">
                  <c:v>0.05</c:v>
                </c:pt>
                <c:pt idx="1461">
                  <c:v>4.7500000000000001E-2</c:v>
                </c:pt>
                <c:pt idx="1462">
                  <c:v>4.7500000000000001E-2</c:v>
                </c:pt>
                <c:pt idx="1463">
                  <c:v>4.7500000000000001E-2</c:v>
                </c:pt>
                <c:pt idx="1464">
                  <c:v>4.7500000000000001E-2</c:v>
                </c:pt>
                <c:pt idx="1465">
                  <c:v>4.7500000000000001E-2</c:v>
                </c:pt>
                <c:pt idx="1466">
                  <c:v>4.7500000000000001E-2</c:v>
                </c:pt>
                <c:pt idx="1467">
                  <c:v>4.7500000000000001E-2</c:v>
                </c:pt>
                <c:pt idx="1468">
                  <c:v>4.7500000000000001E-2</c:v>
                </c:pt>
                <c:pt idx="1469">
                  <c:v>4.7500000000000001E-2</c:v>
                </c:pt>
                <c:pt idx="1470">
                  <c:v>4.7500000000000001E-2</c:v>
                </c:pt>
                <c:pt idx="1471">
                  <c:v>4.7500000000000001E-2</c:v>
                </c:pt>
                <c:pt idx="1472">
                  <c:v>4.7500000000000001E-2</c:v>
                </c:pt>
                <c:pt idx="1473">
                  <c:v>4.7500000000000001E-2</c:v>
                </c:pt>
                <c:pt idx="1474">
                  <c:v>4.7500000000000001E-2</c:v>
                </c:pt>
                <c:pt idx="1475">
                  <c:v>4.7500000000000001E-2</c:v>
                </c:pt>
                <c:pt idx="1476">
                  <c:v>4.7500000000000001E-2</c:v>
                </c:pt>
                <c:pt idx="1477">
                  <c:v>4.7500000000000001E-2</c:v>
                </c:pt>
                <c:pt idx="1478">
                  <c:v>4.7500000000000001E-2</c:v>
                </c:pt>
                <c:pt idx="1479">
                  <c:v>4.7500000000000001E-2</c:v>
                </c:pt>
                <c:pt idx="1480">
                  <c:v>4.7500000000000001E-2</c:v>
                </c:pt>
                <c:pt idx="1481">
                  <c:v>4.7500000000000001E-2</c:v>
                </c:pt>
                <c:pt idx="1482">
                  <c:v>4.7500000000000001E-2</c:v>
                </c:pt>
                <c:pt idx="1483">
                  <c:v>4.7500000000000001E-2</c:v>
                </c:pt>
                <c:pt idx="1484">
                  <c:v>4.7500000000000001E-2</c:v>
                </c:pt>
                <c:pt idx="1485">
                  <c:v>4.7500000000000001E-2</c:v>
                </c:pt>
                <c:pt idx="1486">
                  <c:v>4.7500000000000001E-2</c:v>
                </c:pt>
                <c:pt idx="1487">
                  <c:v>4.7500000000000001E-2</c:v>
                </c:pt>
                <c:pt idx="1488">
                  <c:v>4.7500000000000001E-2</c:v>
                </c:pt>
                <c:pt idx="1489">
                  <c:v>4.7500000000000001E-2</c:v>
                </c:pt>
                <c:pt idx="1490">
                  <c:v>4.7500000000000001E-2</c:v>
                </c:pt>
                <c:pt idx="1491">
                  <c:v>4.7500000000000001E-2</c:v>
                </c:pt>
                <c:pt idx="1492">
                  <c:v>4.7500000000000001E-2</c:v>
                </c:pt>
                <c:pt idx="1493">
                  <c:v>4.7500000000000001E-2</c:v>
                </c:pt>
                <c:pt idx="1494">
                  <c:v>4.7500000000000001E-2</c:v>
                </c:pt>
                <c:pt idx="1495">
                  <c:v>4.7500000000000001E-2</c:v>
                </c:pt>
                <c:pt idx="1496">
                  <c:v>4.7500000000000001E-2</c:v>
                </c:pt>
                <c:pt idx="1497">
                  <c:v>4.7500000000000001E-2</c:v>
                </c:pt>
                <c:pt idx="1498">
                  <c:v>4.7500000000000001E-2</c:v>
                </c:pt>
                <c:pt idx="1499">
                  <c:v>4.7500000000000001E-2</c:v>
                </c:pt>
                <c:pt idx="1500">
                  <c:v>4.7500000000000001E-2</c:v>
                </c:pt>
                <c:pt idx="1501">
                  <c:v>4.7500000000000001E-2</c:v>
                </c:pt>
                <c:pt idx="1502">
                  <c:v>4.7500000000000001E-2</c:v>
                </c:pt>
                <c:pt idx="1503">
                  <c:v>4.7500000000000001E-2</c:v>
                </c:pt>
                <c:pt idx="1504">
                  <c:v>4.4999999999999998E-2</c:v>
                </c:pt>
                <c:pt idx="1505">
                  <c:v>4.4999999999999998E-2</c:v>
                </c:pt>
                <c:pt idx="1506">
                  <c:v>4.4999999999999998E-2</c:v>
                </c:pt>
                <c:pt idx="1507">
                  <c:v>4.4999999999999998E-2</c:v>
                </c:pt>
                <c:pt idx="1508">
                  <c:v>4.4999999999999998E-2</c:v>
                </c:pt>
                <c:pt idx="1509">
                  <c:v>4.4999999999999998E-2</c:v>
                </c:pt>
                <c:pt idx="1510">
                  <c:v>4.4999999999999998E-2</c:v>
                </c:pt>
                <c:pt idx="1511">
                  <c:v>4.4999999999999998E-2</c:v>
                </c:pt>
                <c:pt idx="1512">
                  <c:v>4.4999999999999998E-2</c:v>
                </c:pt>
                <c:pt idx="1513">
                  <c:v>4.4999999999999998E-2</c:v>
                </c:pt>
                <c:pt idx="1514">
                  <c:v>4.4999999999999998E-2</c:v>
                </c:pt>
                <c:pt idx="1515">
                  <c:v>4.4999999999999998E-2</c:v>
                </c:pt>
                <c:pt idx="1516">
                  <c:v>4.4999999999999998E-2</c:v>
                </c:pt>
                <c:pt idx="1517">
                  <c:v>4.4999999999999998E-2</c:v>
                </c:pt>
                <c:pt idx="1518">
                  <c:v>4.4999999999999998E-2</c:v>
                </c:pt>
                <c:pt idx="1519">
                  <c:v>4.4999999999999998E-2</c:v>
                </c:pt>
                <c:pt idx="1520">
                  <c:v>4.4999999999999998E-2</c:v>
                </c:pt>
                <c:pt idx="1521">
                  <c:v>4.4999999999999998E-2</c:v>
                </c:pt>
                <c:pt idx="1522">
                  <c:v>4.4999999999999998E-2</c:v>
                </c:pt>
                <c:pt idx="1523">
                  <c:v>4.4999999999999998E-2</c:v>
                </c:pt>
                <c:pt idx="1524">
                  <c:v>4.4999999999999998E-2</c:v>
                </c:pt>
                <c:pt idx="1525">
                  <c:v>4.4999999999999998E-2</c:v>
                </c:pt>
                <c:pt idx="1526">
                  <c:v>4.4999999999999998E-2</c:v>
                </c:pt>
                <c:pt idx="1527">
                  <c:v>4.4999999999999998E-2</c:v>
                </c:pt>
                <c:pt idx="1528">
                  <c:v>4.4999999999999998E-2</c:v>
                </c:pt>
                <c:pt idx="1529">
                  <c:v>4.4999999999999998E-2</c:v>
                </c:pt>
                <c:pt idx="1530">
                  <c:v>4.4999999999999998E-2</c:v>
                </c:pt>
                <c:pt idx="1531">
                  <c:v>4.4999999999999998E-2</c:v>
                </c:pt>
                <c:pt idx="1532">
                  <c:v>4.4999999999999998E-2</c:v>
                </c:pt>
                <c:pt idx="1533">
                  <c:v>4.4999999999999998E-2</c:v>
                </c:pt>
                <c:pt idx="1534">
                  <c:v>4.4999999999999998E-2</c:v>
                </c:pt>
                <c:pt idx="1535">
                  <c:v>4.4999999999999998E-2</c:v>
                </c:pt>
                <c:pt idx="1536">
                  <c:v>4.4999999999999998E-2</c:v>
                </c:pt>
                <c:pt idx="1537">
                  <c:v>4.4999999999999998E-2</c:v>
                </c:pt>
                <c:pt idx="1538">
                  <c:v>4.4999999999999998E-2</c:v>
                </c:pt>
                <c:pt idx="1539">
                  <c:v>4.4999999999999998E-2</c:v>
                </c:pt>
                <c:pt idx="1540">
                  <c:v>4.4999999999999998E-2</c:v>
                </c:pt>
                <c:pt idx="1541">
                  <c:v>4.4999999999999998E-2</c:v>
                </c:pt>
                <c:pt idx="1542">
                  <c:v>4.4999999999999998E-2</c:v>
                </c:pt>
                <c:pt idx="1543">
                  <c:v>4.4999999999999998E-2</c:v>
                </c:pt>
                <c:pt idx="1544">
                  <c:v>4.4999999999999998E-2</c:v>
                </c:pt>
                <c:pt idx="1545">
                  <c:v>4.4999999999999998E-2</c:v>
                </c:pt>
                <c:pt idx="1546">
                  <c:v>4.4999999999999998E-2</c:v>
                </c:pt>
                <c:pt idx="1547">
                  <c:v>4.4999999999999998E-2</c:v>
                </c:pt>
                <c:pt idx="1548">
                  <c:v>4.4999999999999998E-2</c:v>
                </c:pt>
                <c:pt idx="1549">
                  <c:v>4.4999999999999998E-2</c:v>
                </c:pt>
                <c:pt idx="1550">
                  <c:v>4.4999999999999998E-2</c:v>
                </c:pt>
                <c:pt idx="1551">
                  <c:v>4.4999999999999998E-2</c:v>
                </c:pt>
                <c:pt idx="1552">
                  <c:v>4.4999999999999998E-2</c:v>
                </c:pt>
                <c:pt idx="1553">
                  <c:v>4.4999999999999998E-2</c:v>
                </c:pt>
                <c:pt idx="1554">
                  <c:v>4.4999999999999998E-2</c:v>
                </c:pt>
                <c:pt idx="1555">
                  <c:v>4.4999999999999998E-2</c:v>
                </c:pt>
                <c:pt idx="1556">
                  <c:v>4.4999999999999998E-2</c:v>
                </c:pt>
                <c:pt idx="1557">
                  <c:v>4.4999999999999998E-2</c:v>
                </c:pt>
                <c:pt idx="1558">
                  <c:v>4.4999999999999998E-2</c:v>
                </c:pt>
                <c:pt idx="1559">
                  <c:v>4.4999999999999998E-2</c:v>
                </c:pt>
                <c:pt idx="1560">
                  <c:v>4.4999999999999998E-2</c:v>
                </c:pt>
                <c:pt idx="1561">
                  <c:v>4.4999999999999998E-2</c:v>
                </c:pt>
                <c:pt idx="1562">
                  <c:v>4.4999999999999998E-2</c:v>
                </c:pt>
                <c:pt idx="1563">
                  <c:v>4.4999999999999998E-2</c:v>
                </c:pt>
                <c:pt idx="1564">
                  <c:v>4.4999999999999998E-2</c:v>
                </c:pt>
                <c:pt idx="1565">
                  <c:v>4.4999999999999998E-2</c:v>
                </c:pt>
                <c:pt idx="1566">
                  <c:v>4.4999999999999998E-2</c:v>
                </c:pt>
                <c:pt idx="1567">
                  <c:v>4.4999999999999998E-2</c:v>
                </c:pt>
                <c:pt idx="1568">
                  <c:v>4.4999999999999998E-2</c:v>
                </c:pt>
                <c:pt idx="1569">
                  <c:v>4.4999999999999998E-2</c:v>
                </c:pt>
                <c:pt idx="1570">
                  <c:v>4.4999999999999998E-2</c:v>
                </c:pt>
                <c:pt idx="1571">
                  <c:v>4.4999999999999998E-2</c:v>
                </c:pt>
                <c:pt idx="1572">
                  <c:v>4.4999999999999998E-2</c:v>
                </c:pt>
                <c:pt idx="1573">
                  <c:v>4.4999999999999998E-2</c:v>
                </c:pt>
                <c:pt idx="1574">
                  <c:v>4.4999999999999998E-2</c:v>
                </c:pt>
                <c:pt idx="1575">
                  <c:v>4.4999999999999998E-2</c:v>
                </c:pt>
                <c:pt idx="1576">
                  <c:v>4.4999999999999998E-2</c:v>
                </c:pt>
                <c:pt idx="1577">
                  <c:v>4.4999999999999998E-2</c:v>
                </c:pt>
                <c:pt idx="1578">
                  <c:v>4.4999999999999998E-2</c:v>
                </c:pt>
                <c:pt idx="1579">
                  <c:v>4.4999999999999998E-2</c:v>
                </c:pt>
                <c:pt idx="1580">
                  <c:v>4.4999999999999998E-2</c:v>
                </c:pt>
                <c:pt idx="1581">
                  <c:v>4.4999999999999998E-2</c:v>
                </c:pt>
                <c:pt idx="1582">
                  <c:v>4.4999999999999998E-2</c:v>
                </c:pt>
                <c:pt idx="1583">
                  <c:v>4.4999999999999998E-2</c:v>
                </c:pt>
                <c:pt idx="1584">
                  <c:v>4.4999999999999998E-2</c:v>
                </c:pt>
                <c:pt idx="1585">
                  <c:v>4.2500000000000003E-2</c:v>
                </c:pt>
                <c:pt idx="1586">
                  <c:v>4.2500000000000003E-2</c:v>
                </c:pt>
                <c:pt idx="1587">
                  <c:v>4.2500000000000003E-2</c:v>
                </c:pt>
                <c:pt idx="1588">
                  <c:v>4.2500000000000003E-2</c:v>
                </c:pt>
                <c:pt idx="1589">
                  <c:v>4.2500000000000003E-2</c:v>
                </c:pt>
                <c:pt idx="1590">
                  <c:v>4.2500000000000003E-2</c:v>
                </c:pt>
                <c:pt idx="1591">
                  <c:v>4.2500000000000003E-2</c:v>
                </c:pt>
                <c:pt idx="1592">
                  <c:v>4.2500000000000003E-2</c:v>
                </c:pt>
                <c:pt idx="1593">
                  <c:v>4.2500000000000003E-2</c:v>
                </c:pt>
                <c:pt idx="1594">
                  <c:v>4.2500000000000003E-2</c:v>
                </c:pt>
                <c:pt idx="1595">
                  <c:v>4.2500000000000003E-2</c:v>
                </c:pt>
                <c:pt idx="1596">
                  <c:v>4.2500000000000003E-2</c:v>
                </c:pt>
                <c:pt idx="1597">
                  <c:v>4.2500000000000003E-2</c:v>
                </c:pt>
                <c:pt idx="1598">
                  <c:v>4.2500000000000003E-2</c:v>
                </c:pt>
                <c:pt idx="1599">
                  <c:v>4.2500000000000003E-2</c:v>
                </c:pt>
                <c:pt idx="1600">
                  <c:v>4.2500000000000003E-2</c:v>
                </c:pt>
                <c:pt idx="1601">
                  <c:v>4.2500000000000003E-2</c:v>
                </c:pt>
                <c:pt idx="1602">
                  <c:v>4.2500000000000003E-2</c:v>
                </c:pt>
                <c:pt idx="1603">
                  <c:v>4.2500000000000003E-2</c:v>
                </c:pt>
                <c:pt idx="1604">
                  <c:v>4.2500000000000003E-2</c:v>
                </c:pt>
                <c:pt idx="1605">
                  <c:v>4.2500000000000003E-2</c:v>
                </c:pt>
                <c:pt idx="1606">
                  <c:v>4.2500000000000003E-2</c:v>
                </c:pt>
                <c:pt idx="1607">
                  <c:v>4.2500000000000003E-2</c:v>
                </c:pt>
                <c:pt idx="1608">
                  <c:v>4.2500000000000003E-2</c:v>
                </c:pt>
                <c:pt idx="1609">
                  <c:v>4.2500000000000003E-2</c:v>
                </c:pt>
                <c:pt idx="1610">
                  <c:v>4.2500000000000003E-2</c:v>
                </c:pt>
                <c:pt idx="1611">
                  <c:v>4.2500000000000003E-2</c:v>
                </c:pt>
                <c:pt idx="1612">
                  <c:v>0.04</c:v>
                </c:pt>
                <c:pt idx="1613">
                  <c:v>0.04</c:v>
                </c:pt>
                <c:pt idx="1614">
                  <c:v>0.04</c:v>
                </c:pt>
                <c:pt idx="1615">
                  <c:v>0.04</c:v>
                </c:pt>
                <c:pt idx="1616">
                  <c:v>0.04</c:v>
                </c:pt>
                <c:pt idx="1617">
                  <c:v>0.04</c:v>
                </c:pt>
                <c:pt idx="1618">
                  <c:v>0.04</c:v>
                </c:pt>
                <c:pt idx="1619">
                  <c:v>0.04</c:v>
                </c:pt>
                <c:pt idx="1620">
                  <c:v>0.04</c:v>
                </c:pt>
                <c:pt idx="1621">
                  <c:v>0.04</c:v>
                </c:pt>
                <c:pt idx="1622">
                  <c:v>0.04</c:v>
                </c:pt>
                <c:pt idx="1623">
                  <c:v>0.04</c:v>
                </c:pt>
                <c:pt idx="1624">
                  <c:v>0.04</c:v>
                </c:pt>
                <c:pt idx="1625">
                  <c:v>3.7499999999999999E-2</c:v>
                </c:pt>
                <c:pt idx="1626">
                  <c:v>3.7499999999999999E-2</c:v>
                </c:pt>
                <c:pt idx="1627">
                  <c:v>3.7499999999999999E-2</c:v>
                </c:pt>
                <c:pt idx="1628">
                  <c:v>3.7499999999999999E-2</c:v>
                </c:pt>
                <c:pt idx="1629">
                  <c:v>3.7499999999999999E-2</c:v>
                </c:pt>
                <c:pt idx="1630">
                  <c:v>3.7499999999999999E-2</c:v>
                </c:pt>
                <c:pt idx="1631">
                  <c:v>3.7499999999999999E-2</c:v>
                </c:pt>
                <c:pt idx="1632">
                  <c:v>3.7499999999999999E-2</c:v>
                </c:pt>
                <c:pt idx="1633">
                  <c:v>3.7499999999999999E-2</c:v>
                </c:pt>
                <c:pt idx="1634">
                  <c:v>3.7499999999999999E-2</c:v>
                </c:pt>
                <c:pt idx="1635">
                  <c:v>3.7499999999999999E-2</c:v>
                </c:pt>
                <c:pt idx="1636">
                  <c:v>3.7499999999999999E-2</c:v>
                </c:pt>
                <c:pt idx="1637">
                  <c:v>3.7499999999999999E-2</c:v>
                </c:pt>
                <c:pt idx="1638">
                  <c:v>3.7499999999999999E-2</c:v>
                </c:pt>
                <c:pt idx="1639">
                  <c:v>3.7499999999999999E-2</c:v>
                </c:pt>
                <c:pt idx="1640">
                  <c:v>3.7499999999999999E-2</c:v>
                </c:pt>
                <c:pt idx="1641">
                  <c:v>3.7499999999999999E-2</c:v>
                </c:pt>
                <c:pt idx="1642">
                  <c:v>3.7499999999999999E-2</c:v>
                </c:pt>
                <c:pt idx="1643">
                  <c:v>3.7499999999999999E-2</c:v>
                </c:pt>
                <c:pt idx="1644">
                  <c:v>3.7499999999999999E-2</c:v>
                </c:pt>
                <c:pt idx="1645">
                  <c:v>3.7499999999999999E-2</c:v>
                </c:pt>
                <c:pt idx="1646">
                  <c:v>3.5000000000000003E-2</c:v>
                </c:pt>
                <c:pt idx="1647">
                  <c:v>3.5000000000000003E-2</c:v>
                </c:pt>
                <c:pt idx="1648">
                  <c:v>3.5000000000000003E-2</c:v>
                </c:pt>
                <c:pt idx="1649">
                  <c:v>3.5000000000000003E-2</c:v>
                </c:pt>
                <c:pt idx="1650">
                  <c:v>3.5000000000000003E-2</c:v>
                </c:pt>
                <c:pt idx="1651">
                  <c:v>3.5000000000000003E-2</c:v>
                </c:pt>
                <c:pt idx="1652">
                  <c:v>3.5000000000000003E-2</c:v>
                </c:pt>
                <c:pt idx="1653">
                  <c:v>3.5000000000000003E-2</c:v>
                </c:pt>
                <c:pt idx="1654">
                  <c:v>3.5000000000000003E-2</c:v>
                </c:pt>
                <c:pt idx="1655">
                  <c:v>3.5000000000000003E-2</c:v>
                </c:pt>
                <c:pt idx="1656">
                  <c:v>3.5000000000000003E-2</c:v>
                </c:pt>
                <c:pt idx="1657">
                  <c:v>3.5000000000000003E-2</c:v>
                </c:pt>
                <c:pt idx="1658">
                  <c:v>3.5000000000000003E-2</c:v>
                </c:pt>
                <c:pt idx="1659">
                  <c:v>3.5000000000000003E-2</c:v>
                </c:pt>
                <c:pt idx="1660">
                  <c:v>3.5000000000000003E-2</c:v>
                </c:pt>
                <c:pt idx="1661">
                  <c:v>3.5000000000000003E-2</c:v>
                </c:pt>
                <c:pt idx="1662">
                  <c:v>3.5000000000000003E-2</c:v>
                </c:pt>
                <c:pt idx="1663">
                  <c:v>3.5000000000000003E-2</c:v>
                </c:pt>
                <c:pt idx="1664">
                  <c:v>3.5000000000000003E-2</c:v>
                </c:pt>
                <c:pt idx="1665">
                  <c:v>3.5000000000000003E-2</c:v>
                </c:pt>
                <c:pt idx="1666">
                  <c:v>3.5000000000000003E-2</c:v>
                </c:pt>
                <c:pt idx="1667">
                  <c:v>3.5000000000000003E-2</c:v>
                </c:pt>
                <c:pt idx="1668">
                  <c:v>3.5000000000000003E-2</c:v>
                </c:pt>
                <c:pt idx="1669">
                  <c:v>3.5000000000000003E-2</c:v>
                </c:pt>
                <c:pt idx="1670">
                  <c:v>3.5000000000000003E-2</c:v>
                </c:pt>
                <c:pt idx="1671">
                  <c:v>3.5000000000000003E-2</c:v>
                </c:pt>
                <c:pt idx="1672">
                  <c:v>3.5000000000000003E-2</c:v>
                </c:pt>
                <c:pt idx="1673">
                  <c:v>3.2500000000000001E-2</c:v>
                </c:pt>
                <c:pt idx="1674">
                  <c:v>3.2500000000000001E-2</c:v>
                </c:pt>
                <c:pt idx="1675">
                  <c:v>3.2500000000000001E-2</c:v>
                </c:pt>
                <c:pt idx="1676">
                  <c:v>3.2500000000000001E-2</c:v>
                </c:pt>
                <c:pt idx="1677">
                  <c:v>3.2500000000000001E-2</c:v>
                </c:pt>
                <c:pt idx="1678">
                  <c:v>3.2500000000000001E-2</c:v>
                </c:pt>
                <c:pt idx="1679">
                  <c:v>3.2500000000000001E-2</c:v>
                </c:pt>
                <c:pt idx="1680">
                  <c:v>3.2500000000000001E-2</c:v>
                </c:pt>
                <c:pt idx="1681">
                  <c:v>3.2500000000000001E-2</c:v>
                </c:pt>
                <c:pt idx="1682">
                  <c:v>3.2500000000000001E-2</c:v>
                </c:pt>
                <c:pt idx="1683">
                  <c:v>3.2500000000000001E-2</c:v>
                </c:pt>
                <c:pt idx="1684">
                  <c:v>3.2500000000000001E-2</c:v>
                </c:pt>
                <c:pt idx="1685">
                  <c:v>3.2500000000000001E-2</c:v>
                </c:pt>
                <c:pt idx="1686">
                  <c:v>3.2500000000000001E-2</c:v>
                </c:pt>
                <c:pt idx="1687">
                  <c:v>3.2500000000000001E-2</c:v>
                </c:pt>
                <c:pt idx="1688">
                  <c:v>0.03</c:v>
                </c:pt>
                <c:pt idx="1689">
                  <c:v>0.03</c:v>
                </c:pt>
                <c:pt idx="1690">
                  <c:v>0.03</c:v>
                </c:pt>
                <c:pt idx="1691">
                  <c:v>0.03</c:v>
                </c:pt>
                <c:pt idx="1692">
                  <c:v>0.03</c:v>
                </c:pt>
                <c:pt idx="1693">
                  <c:v>0.03</c:v>
                </c:pt>
                <c:pt idx="1694">
                  <c:v>0.03</c:v>
                </c:pt>
                <c:pt idx="1695">
                  <c:v>0.03</c:v>
                </c:pt>
                <c:pt idx="1696">
                  <c:v>0.03</c:v>
                </c:pt>
                <c:pt idx="1697">
                  <c:v>0.03</c:v>
                </c:pt>
                <c:pt idx="1698">
                  <c:v>0.03</c:v>
                </c:pt>
                <c:pt idx="1699">
                  <c:v>0.03</c:v>
                </c:pt>
                <c:pt idx="1700">
                  <c:v>0.03</c:v>
                </c:pt>
                <c:pt idx="1701">
                  <c:v>0.03</c:v>
                </c:pt>
                <c:pt idx="1702">
                  <c:v>0.03</c:v>
                </c:pt>
                <c:pt idx="1703">
                  <c:v>0.03</c:v>
                </c:pt>
                <c:pt idx="1704">
                  <c:v>0.03</c:v>
                </c:pt>
                <c:pt idx="1705">
                  <c:v>0.03</c:v>
                </c:pt>
                <c:pt idx="1706">
                  <c:v>0.03</c:v>
                </c:pt>
                <c:pt idx="1707">
                  <c:v>0.03</c:v>
                </c:pt>
                <c:pt idx="1708">
                  <c:v>0.03</c:v>
                </c:pt>
                <c:pt idx="1709">
                  <c:v>0.03</c:v>
                </c:pt>
                <c:pt idx="1710">
                  <c:v>0.03</c:v>
                </c:pt>
                <c:pt idx="1711">
                  <c:v>0.03</c:v>
                </c:pt>
                <c:pt idx="1712">
                  <c:v>0.03</c:v>
                </c:pt>
                <c:pt idx="1713">
                  <c:v>0.03</c:v>
                </c:pt>
                <c:pt idx="1714">
                  <c:v>0.03</c:v>
                </c:pt>
                <c:pt idx="1715">
                  <c:v>0.03</c:v>
                </c:pt>
                <c:pt idx="1716">
                  <c:v>0.03</c:v>
                </c:pt>
                <c:pt idx="1717">
                  <c:v>0.03</c:v>
                </c:pt>
                <c:pt idx="1718">
                  <c:v>0.03</c:v>
                </c:pt>
                <c:pt idx="1719">
                  <c:v>0.03</c:v>
                </c:pt>
                <c:pt idx="1720">
                  <c:v>0.03</c:v>
                </c:pt>
                <c:pt idx="1721">
                  <c:v>0.03</c:v>
                </c:pt>
                <c:pt idx="1722">
                  <c:v>0.03</c:v>
                </c:pt>
                <c:pt idx="1723">
                  <c:v>0.03</c:v>
                </c:pt>
                <c:pt idx="1724">
                  <c:v>0.03</c:v>
                </c:pt>
                <c:pt idx="1725">
                  <c:v>0.03</c:v>
                </c:pt>
                <c:pt idx="1726">
                  <c:v>0.03</c:v>
                </c:pt>
                <c:pt idx="1727">
                  <c:v>0.03</c:v>
                </c:pt>
                <c:pt idx="1728">
                  <c:v>0.03</c:v>
                </c:pt>
                <c:pt idx="1729">
                  <c:v>0.03</c:v>
                </c:pt>
                <c:pt idx="1730">
                  <c:v>0.03</c:v>
                </c:pt>
                <c:pt idx="1731">
                  <c:v>0.03</c:v>
                </c:pt>
                <c:pt idx="1732">
                  <c:v>0.03</c:v>
                </c:pt>
                <c:pt idx="1733">
                  <c:v>0.03</c:v>
                </c:pt>
                <c:pt idx="1734">
                  <c:v>0.03</c:v>
                </c:pt>
                <c:pt idx="1735">
                  <c:v>0.03</c:v>
                </c:pt>
                <c:pt idx="1736">
                  <c:v>0.03</c:v>
                </c:pt>
                <c:pt idx="1737">
                  <c:v>0.03</c:v>
                </c:pt>
                <c:pt idx="1738">
                  <c:v>0.03</c:v>
                </c:pt>
                <c:pt idx="1739">
                  <c:v>0.03</c:v>
                </c:pt>
                <c:pt idx="1740">
                  <c:v>0.03</c:v>
                </c:pt>
                <c:pt idx="1741">
                  <c:v>0.03</c:v>
                </c:pt>
                <c:pt idx="1742">
                  <c:v>0.03</c:v>
                </c:pt>
                <c:pt idx="1743">
                  <c:v>0.03</c:v>
                </c:pt>
                <c:pt idx="1744">
                  <c:v>0.03</c:v>
                </c:pt>
                <c:pt idx="1745">
                  <c:v>0.03</c:v>
                </c:pt>
                <c:pt idx="1746">
                  <c:v>0.03</c:v>
                </c:pt>
                <c:pt idx="1747">
                  <c:v>0.03</c:v>
                </c:pt>
                <c:pt idx="1748">
                  <c:v>0.03</c:v>
                </c:pt>
                <c:pt idx="1749">
                  <c:v>0.03</c:v>
                </c:pt>
                <c:pt idx="1750">
                  <c:v>0.03</c:v>
                </c:pt>
                <c:pt idx="1751">
                  <c:v>0.03</c:v>
                </c:pt>
                <c:pt idx="1752">
                  <c:v>0.03</c:v>
                </c:pt>
                <c:pt idx="1753">
                  <c:v>0.03</c:v>
                </c:pt>
                <c:pt idx="1754">
                  <c:v>0.03</c:v>
                </c:pt>
                <c:pt idx="1755">
                  <c:v>0.03</c:v>
                </c:pt>
                <c:pt idx="1756">
                  <c:v>0.03</c:v>
                </c:pt>
                <c:pt idx="1757">
                  <c:v>0.03</c:v>
                </c:pt>
                <c:pt idx="1758">
                  <c:v>0.03</c:v>
                </c:pt>
                <c:pt idx="1759">
                  <c:v>0.03</c:v>
                </c:pt>
                <c:pt idx="1760">
                  <c:v>0.03</c:v>
                </c:pt>
                <c:pt idx="1761">
                  <c:v>0.03</c:v>
                </c:pt>
                <c:pt idx="1762">
                  <c:v>0.03</c:v>
                </c:pt>
                <c:pt idx="1763">
                  <c:v>0.03</c:v>
                </c:pt>
                <c:pt idx="1764">
                  <c:v>0.03</c:v>
                </c:pt>
                <c:pt idx="1765">
                  <c:v>0.03</c:v>
                </c:pt>
                <c:pt idx="1766">
                  <c:v>0.03</c:v>
                </c:pt>
                <c:pt idx="1767">
                  <c:v>0.03</c:v>
                </c:pt>
                <c:pt idx="1768">
                  <c:v>0.03</c:v>
                </c:pt>
                <c:pt idx="1769">
                  <c:v>0.03</c:v>
                </c:pt>
                <c:pt idx="1770">
                  <c:v>0.03</c:v>
                </c:pt>
                <c:pt idx="1771">
                  <c:v>0.03</c:v>
                </c:pt>
                <c:pt idx="1772">
                  <c:v>0.03</c:v>
                </c:pt>
                <c:pt idx="1773">
                  <c:v>0.03</c:v>
                </c:pt>
                <c:pt idx="1774">
                  <c:v>0.03</c:v>
                </c:pt>
                <c:pt idx="1775">
                  <c:v>0.03</c:v>
                </c:pt>
                <c:pt idx="1776">
                  <c:v>0.03</c:v>
                </c:pt>
                <c:pt idx="1777">
                  <c:v>0.03</c:v>
                </c:pt>
                <c:pt idx="1778">
                  <c:v>0.03</c:v>
                </c:pt>
                <c:pt idx="1779">
                  <c:v>0.03</c:v>
                </c:pt>
                <c:pt idx="1780">
                  <c:v>0.03</c:v>
                </c:pt>
                <c:pt idx="1781">
                  <c:v>0.03</c:v>
                </c:pt>
                <c:pt idx="1782">
                  <c:v>0.03</c:v>
                </c:pt>
                <c:pt idx="1783">
                  <c:v>0.03</c:v>
                </c:pt>
                <c:pt idx="1784">
                  <c:v>0.03</c:v>
                </c:pt>
                <c:pt idx="1785">
                  <c:v>0.03</c:v>
                </c:pt>
                <c:pt idx="1786">
                  <c:v>0.03</c:v>
                </c:pt>
                <c:pt idx="1787">
                  <c:v>0.03</c:v>
                </c:pt>
                <c:pt idx="1788">
                  <c:v>0.03</c:v>
                </c:pt>
                <c:pt idx="1789">
                  <c:v>0.03</c:v>
                </c:pt>
                <c:pt idx="1790">
                  <c:v>0.03</c:v>
                </c:pt>
                <c:pt idx="1791">
                  <c:v>0.03</c:v>
                </c:pt>
                <c:pt idx="1792">
                  <c:v>0.03</c:v>
                </c:pt>
                <c:pt idx="1793">
                  <c:v>0.03</c:v>
                </c:pt>
                <c:pt idx="1794">
                  <c:v>0.03</c:v>
                </c:pt>
                <c:pt idx="1795">
                  <c:v>0.03</c:v>
                </c:pt>
                <c:pt idx="1796">
                  <c:v>0.03</c:v>
                </c:pt>
                <c:pt idx="1797">
                  <c:v>0.03</c:v>
                </c:pt>
                <c:pt idx="1798">
                  <c:v>0.03</c:v>
                </c:pt>
                <c:pt idx="1799">
                  <c:v>0.03</c:v>
                </c:pt>
                <c:pt idx="1800">
                  <c:v>0.03</c:v>
                </c:pt>
                <c:pt idx="1801">
                  <c:v>0.03</c:v>
                </c:pt>
                <c:pt idx="1802">
                  <c:v>0.03</c:v>
                </c:pt>
                <c:pt idx="1803">
                  <c:v>0.03</c:v>
                </c:pt>
                <c:pt idx="1804">
                  <c:v>0.03</c:v>
                </c:pt>
                <c:pt idx="1805">
                  <c:v>0.03</c:v>
                </c:pt>
                <c:pt idx="1806">
                  <c:v>0.03</c:v>
                </c:pt>
                <c:pt idx="1807">
                  <c:v>0.03</c:v>
                </c:pt>
                <c:pt idx="1808">
                  <c:v>0.03</c:v>
                </c:pt>
                <c:pt idx="1809">
                  <c:v>0.03</c:v>
                </c:pt>
                <c:pt idx="1810">
                  <c:v>0.03</c:v>
                </c:pt>
                <c:pt idx="1811">
                  <c:v>0.03</c:v>
                </c:pt>
                <c:pt idx="1812">
                  <c:v>0.03</c:v>
                </c:pt>
                <c:pt idx="1813">
                  <c:v>0.03</c:v>
                </c:pt>
                <c:pt idx="1814">
                  <c:v>0.03</c:v>
                </c:pt>
                <c:pt idx="1815">
                  <c:v>0.03</c:v>
                </c:pt>
                <c:pt idx="1816">
                  <c:v>0.03</c:v>
                </c:pt>
                <c:pt idx="1817">
                  <c:v>0.03</c:v>
                </c:pt>
                <c:pt idx="1818">
                  <c:v>0.03</c:v>
                </c:pt>
                <c:pt idx="1819">
                  <c:v>0.03</c:v>
                </c:pt>
                <c:pt idx="1820">
                  <c:v>0.03</c:v>
                </c:pt>
                <c:pt idx="1821">
                  <c:v>0.03</c:v>
                </c:pt>
                <c:pt idx="1822">
                  <c:v>0.03</c:v>
                </c:pt>
                <c:pt idx="1823">
                  <c:v>0.03</c:v>
                </c:pt>
                <c:pt idx="1824">
                  <c:v>0.03</c:v>
                </c:pt>
                <c:pt idx="1825">
                  <c:v>0.03</c:v>
                </c:pt>
                <c:pt idx="1826">
                  <c:v>0.03</c:v>
                </c:pt>
                <c:pt idx="1827">
                  <c:v>0.03</c:v>
                </c:pt>
                <c:pt idx="1828">
                  <c:v>0.03</c:v>
                </c:pt>
                <c:pt idx="1829">
                  <c:v>0.03</c:v>
                </c:pt>
                <c:pt idx="1830">
                  <c:v>0.03</c:v>
                </c:pt>
                <c:pt idx="1831">
                  <c:v>0.03</c:v>
                </c:pt>
                <c:pt idx="1832">
                  <c:v>0.03</c:v>
                </c:pt>
                <c:pt idx="1833">
                  <c:v>0.03</c:v>
                </c:pt>
                <c:pt idx="1834">
                  <c:v>0.03</c:v>
                </c:pt>
                <c:pt idx="1835">
                  <c:v>0.03</c:v>
                </c:pt>
                <c:pt idx="1836">
                  <c:v>0.03</c:v>
                </c:pt>
                <c:pt idx="1837">
                  <c:v>0.03</c:v>
                </c:pt>
                <c:pt idx="1838">
                  <c:v>0.03</c:v>
                </c:pt>
                <c:pt idx="1839">
                  <c:v>0.03</c:v>
                </c:pt>
                <c:pt idx="1840">
                  <c:v>0.03</c:v>
                </c:pt>
                <c:pt idx="1841">
                  <c:v>0.03</c:v>
                </c:pt>
                <c:pt idx="1842">
                  <c:v>0.03</c:v>
                </c:pt>
                <c:pt idx="1843">
                  <c:v>0.03</c:v>
                </c:pt>
                <c:pt idx="1844">
                  <c:v>0.03</c:v>
                </c:pt>
                <c:pt idx="1845">
                  <c:v>0.03</c:v>
                </c:pt>
                <c:pt idx="1846">
                  <c:v>0.03</c:v>
                </c:pt>
                <c:pt idx="1847">
                  <c:v>0.03</c:v>
                </c:pt>
                <c:pt idx="1848">
                  <c:v>0.03</c:v>
                </c:pt>
                <c:pt idx="1849">
                  <c:v>0.03</c:v>
                </c:pt>
                <c:pt idx="1850">
                  <c:v>0.03</c:v>
                </c:pt>
                <c:pt idx="1851">
                  <c:v>0.03</c:v>
                </c:pt>
                <c:pt idx="1852">
                  <c:v>0.03</c:v>
                </c:pt>
                <c:pt idx="1853">
                  <c:v>0.03</c:v>
                </c:pt>
                <c:pt idx="1854">
                  <c:v>0.03</c:v>
                </c:pt>
                <c:pt idx="1855">
                  <c:v>0.03</c:v>
                </c:pt>
                <c:pt idx="1856">
                  <c:v>0.03</c:v>
                </c:pt>
                <c:pt idx="1857">
                  <c:v>0.03</c:v>
                </c:pt>
                <c:pt idx="1858">
                  <c:v>0.03</c:v>
                </c:pt>
                <c:pt idx="1859">
                  <c:v>0.03</c:v>
                </c:pt>
                <c:pt idx="1860">
                  <c:v>0.03</c:v>
                </c:pt>
                <c:pt idx="1861">
                  <c:v>0.03</c:v>
                </c:pt>
                <c:pt idx="1862">
                  <c:v>0.03</c:v>
                </c:pt>
                <c:pt idx="1863">
                  <c:v>0.03</c:v>
                </c:pt>
                <c:pt idx="1864">
                  <c:v>0.03</c:v>
                </c:pt>
                <c:pt idx="1865">
                  <c:v>0.03</c:v>
                </c:pt>
                <c:pt idx="1866">
                  <c:v>0.03</c:v>
                </c:pt>
                <c:pt idx="1867">
                  <c:v>0.03</c:v>
                </c:pt>
                <c:pt idx="1868">
                  <c:v>0.03</c:v>
                </c:pt>
                <c:pt idx="1869">
                  <c:v>0.03</c:v>
                </c:pt>
                <c:pt idx="1870">
                  <c:v>0.03</c:v>
                </c:pt>
                <c:pt idx="1871">
                  <c:v>0.03</c:v>
                </c:pt>
                <c:pt idx="1872">
                  <c:v>0.03</c:v>
                </c:pt>
                <c:pt idx="1873">
                  <c:v>0.03</c:v>
                </c:pt>
                <c:pt idx="1874">
                  <c:v>0.03</c:v>
                </c:pt>
                <c:pt idx="1875">
                  <c:v>0.03</c:v>
                </c:pt>
                <c:pt idx="1876">
                  <c:v>0.03</c:v>
                </c:pt>
                <c:pt idx="1877">
                  <c:v>0.03</c:v>
                </c:pt>
                <c:pt idx="1878">
                  <c:v>0.03</c:v>
                </c:pt>
                <c:pt idx="1879">
                  <c:v>0.03</c:v>
                </c:pt>
                <c:pt idx="1880">
                  <c:v>0.03</c:v>
                </c:pt>
                <c:pt idx="1881">
                  <c:v>0.03</c:v>
                </c:pt>
                <c:pt idx="1882">
                  <c:v>0.03</c:v>
                </c:pt>
                <c:pt idx="1883">
                  <c:v>0.03</c:v>
                </c:pt>
                <c:pt idx="1884">
                  <c:v>0.03</c:v>
                </c:pt>
                <c:pt idx="1885">
                  <c:v>0.03</c:v>
                </c:pt>
                <c:pt idx="1886">
                  <c:v>0.03</c:v>
                </c:pt>
                <c:pt idx="1887">
                  <c:v>0.03</c:v>
                </c:pt>
                <c:pt idx="1888">
                  <c:v>0.03</c:v>
                </c:pt>
                <c:pt idx="1889">
                  <c:v>0.03</c:v>
                </c:pt>
                <c:pt idx="1890">
                  <c:v>0.03</c:v>
                </c:pt>
                <c:pt idx="1891">
                  <c:v>0.03</c:v>
                </c:pt>
                <c:pt idx="1892">
                  <c:v>3.5000000000000003E-2</c:v>
                </c:pt>
                <c:pt idx="1893">
                  <c:v>3.5000000000000003E-2</c:v>
                </c:pt>
                <c:pt idx="1894">
                  <c:v>3.5000000000000003E-2</c:v>
                </c:pt>
                <c:pt idx="1895">
                  <c:v>3.5000000000000003E-2</c:v>
                </c:pt>
                <c:pt idx="1896">
                  <c:v>3.5000000000000003E-2</c:v>
                </c:pt>
                <c:pt idx="1897">
                  <c:v>3.5000000000000003E-2</c:v>
                </c:pt>
                <c:pt idx="1898">
                  <c:v>3.5000000000000003E-2</c:v>
                </c:pt>
                <c:pt idx="1899">
                  <c:v>3.5000000000000003E-2</c:v>
                </c:pt>
                <c:pt idx="1900">
                  <c:v>3.5000000000000003E-2</c:v>
                </c:pt>
                <c:pt idx="1901">
                  <c:v>3.5000000000000003E-2</c:v>
                </c:pt>
                <c:pt idx="1902">
                  <c:v>3.5000000000000003E-2</c:v>
                </c:pt>
                <c:pt idx="1903">
                  <c:v>3.5000000000000003E-2</c:v>
                </c:pt>
                <c:pt idx="1904">
                  <c:v>3.5000000000000003E-2</c:v>
                </c:pt>
                <c:pt idx="1905">
                  <c:v>3.5000000000000003E-2</c:v>
                </c:pt>
                <c:pt idx="1906">
                  <c:v>3.5000000000000003E-2</c:v>
                </c:pt>
                <c:pt idx="1907">
                  <c:v>3.5000000000000003E-2</c:v>
                </c:pt>
                <c:pt idx="1908">
                  <c:v>3.5000000000000003E-2</c:v>
                </c:pt>
                <c:pt idx="1909">
                  <c:v>3.5000000000000003E-2</c:v>
                </c:pt>
                <c:pt idx="1910">
                  <c:v>3.5000000000000003E-2</c:v>
                </c:pt>
                <c:pt idx="1911">
                  <c:v>3.5000000000000003E-2</c:v>
                </c:pt>
                <c:pt idx="1912">
                  <c:v>3.5000000000000003E-2</c:v>
                </c:pt>
                <c:pt idx="1913">
                  <c:v>3.5000000000000003E-2</c:v>
                </c:pt>
                <c:pt idx="1914">
                  <c:v>3.5000000000000003E-2</c:v>
                </c:pt>
                <c:pt idx="1915">
                  <c:v>3.5000000000000003E-2</c:v>
                </c:pt>
                <c:pt idx="1916">
                  <c:v>3.5000000000000003E-2</c:v>
                </c:pt>
                <c:pt idx="1917">
                  <c:v>3.5000000000000003E-2</c:v>
                </c:pt>
                <c:pt idx="1918">
                  <c:v>3.5000000000000003E-2</c:v>
                </c:pt>
                <c:pt idx="1919">
                  <c:v>3.5000000000000003E-2</c:v>
                </c:pt>
                <c:pt idx="1920">
                  <c:v>3.5000000000000003E-2</c:v>
                </c:pt>
                <c:pt idx="1921">
                  <c:v>3.5000000000000003E-2</c:v>
                </c:pt>
                <c:pt idx="1922">
                  <c:v>3.5000000000000003E-2</c:v>
                </c:pt>
                <c:pt idx="1923">
                  <c:v>3.5000000000000003E-2</c:v>
                </c:pt>
                <c:pt idx="1924">
                  <c:v>3.5000000000000003E-2</c:v>
                </c:pt>
                <c:pt idx="1925">
                  <c:v>3.5000000000000003E-2</c:v>
                </c:pt>
                <c:pt idx="1926">
                  <c:v>3.5000000000000003E-2</c:v>
                </c:pt>
                <c:pt idx="1927">
                  <c:v>3.5000000000000003E-2</c:v>
                </c:pt>
                <c:pt idx="1928">
                  <c:v>3.5000000000000003E-2</c:v>
                </c:pt>
                <c:pt idx="1929">
                  <c:v>3.5000000000000003E-2</c:v>
                </c:pt>
                <c:pt idx="1930">
                  <c:v>3.5000000000000003E-2</c:v>
                </c:pt>
                <c:pt idx="1931">
                  <c:v>3.5000000000000003E-2</c:v>
                </c:pt>
                <c:pt idx="1932">
                  <c:v>3.5000000000000003E-2</c:v>
                </c:pt>
                <c:pt idx="1933">
                  <c:v>3.5000000000000003E-2</c:v>
                </c:pt>
                <c:pt idx="1934">
                  <c:v>3.5000000000000003E-2</c:v>
                </c:pt>
                <c:pt idx="1935">
                  <c:v>3.5000000000000003E-2</c:v>
                </c:pt>
                <c:pt idx="1936">
                  <c:v>3.5000000000000003E-2</c:v>
                </c:pt>
                <c:pt idx="1937">
                  <c:v>3.5000000000000003E-2</c:v>
                </c:pt>
                <c:pt idx="1938">
                  <c:v>3.5000000000000003E-2</c:v>
                </c:pt>
                <c:pt idx="1939">
                  <c:v>3.5000000000000003E-2</c:v>
                </c:pt>
                <c:pt idx="1940">
                  <c:v>3.5000000000000003E-2</c:v>
                </c:pt>
                <c:pt idx="1941">
                  <c:v>3.5000000000000003E-2</c:v>
                </c:pt>
                <c:pt idx="1942">
                  <c:v>3.5000000000000003E-2</c:v>
                </c:pt>
                <c:pt idx="1943">
                  <c:v>3.5000000000000003E-2</c:v>
                </c:pt>
                <c:pt idx="1944">
                  <c:v>3.5000000000000003E-2</c:v>
                </c:pt>
                <c:pt idx="1945">
                  <c:v>3.5000000000000003E-2</c:v>
                </c:pt>
                <c:pt idx="1946">
                  <c:v>3.5000000000000003E-2</c:v>
                </c:pt>
                <c:pt idx="1947">
                  <c:v>3.5000000000000003E-2</c:v>
                </c:pt>
                <c:pt idx="1948">
                  <c:v>3.5000000000000003E-2</c:v>
                </c:pt>
                <c:pt idx="1949">
                  <c:v>3.5000000000000003E-2</c:v>
                </c:pt>
                <c:pt idx="1950">
                  <c:v>3.5000000000000003E-2</c:v>
                </c:pt>
                <c:pt idx="1951">
                  <c:v>3.5000000000000003E-2</c:v>
                </c:pt>
                <c:pt idx="1952">
                  <c:v>3.5000000000000003E-2</c:v>
                </c:pt>
                <c:pt idx="1953">
                  <c:v>3.5000000000000003E-2</c:v>
                </c:pt>
                <c:pt idx="1954">
                  <c:v>3.5000000000000003E-2</c:v>
                </c:pt>
                <c:pt idx="1955">
                  <c:v>3.5000000000000003E-2</c:v>
                </c:pt>
                <c:pt idx="1956">
                  <c:v>3.5000000000000003E-2</c:v>
                </c:pt>
                <c:pt idx="1957">
                  <c:v>3.5000000000000003E-2</c:v>
                </c:pt>
                <c:pt idx="1958">
                  <c:v>3.5000000000000003E-2</c:v>
                </c:pt>
                <c:pt idx="1959">
                  <c:v>3.5000000000000003E-2</c:v>
                </c:pt>
                <c:pt idx="1960">
                  <c:v>3.5000000000000003E-2</c:v>
                </c:pt>
                <c:pt idx="1961">
                  <c:v>3.5000000000000003E-2</c:v>
                </c:pt>
                <c:pt idx="1962">
                  <c:v>3.5000000000000003E-2</c:v>
                </c:pt>
                <c:pt idx="1963">
                  <c:v>3.5000000000000003E-2</c:v>
                </c:pt>
                <c:pt idx="1964">
                  <c:v>3.5000000000000003E-2</c:v>
                </c:pt>
                <c:pt idx="1965">
                  <c:v>3.5000000000000003E-2</c:v>
                </c:pt>
                <c:pt idx="1966">
                  <c:v>3.5000000000000003E-2</c:v>
                </c:pt>
                <c:pt idx="1967">
                  <c:v>3.5000000000000003E-2</c:v>
                </c:pt>
                <c:pt idx="1968">
                  <c:v>3.5000000000000003E-2</c:v>
                </c:pt>
                <c:pt idx="1969">
                  <c:v>3.5000000000000003E-2</c:v>
                </c:pt>
                <c:pt idx="1970">
                  <c:v>3.5000000000000003E-2</c:v>
                </c:pt>
                <c:pt idx="1971">
                  <c:v>3.5000000000000003E-2</c:v>
                </c:pt>
                <c:pt idx="1972">
                  <c:v>3.5000000000000003E-2</c:v>
                </c:pt>
                <c:pt idx="1973">
                  <c:v>3.5000000000000003E-2</c:v>
                </c:pt>
                <c:pt idx="1974">
                  <c:v>3.5000000000000003E-2</c:v>
                </c:pt>
                <c:pt idx="1975">
                  <c:v>3.5000000000000003E-2</c:v>
                </c:pt>
                <c:pt idx="1976">
                  <c:v>3.5000000000000003E-2</c:v>
                </c:pt>
                <c:pt idx="1977">
                  <c:v>3.5000000000000003E-2</c:v>
                </c:pt>
                <c:pt idx="1978">
                  <c:v>3.5000000000000003E-2</c:v>
                </c:pt>
                <c:pt idx="1979">
                  <c:v>3.5000000000000003E-2</c:v>
                </c:pt>
                <c:pt idx="1980">
                  <c:v>3.5000000000000003E-2</c:v>
                </c:pt>
                <c:pt idx="1981">
                  <c:v>3.5000000000000003E-2</c:v>
                </c:pt>
                <c:pt idx="1982">
                  <c:v>3.5000000000000003E-2</c:v>
                </c:pt>
                <c:pt idx="1983">
                  <c:v>3.5000000000000003E-2</c:v>
                </c:pt>
                <c:pt idx="1984">
                  <c:v>3.5000000000000003E-2</c:v>
                </c:pt>
                <c:pt idx="1985">
                  <c:v>3.5000000000000003E-2</c:v>
                </c:pt>
                <c:pt idx="1986">
                  <c:v>3.5000000000000003E-2</c:v>
                </c:pt>
                <c:pt idx="1987">
                  <c:v>3.5000000000000003E-2</c:v>
                </c:pt>
                <c:pt idx="1988">
                  <c:v>3.5000000000000003E-2</c:v>
                </c:pt>
                <c:pt idx="1989">
                  <c:v>3.5000000000000003E-2</c:v>
                </c:pt>
                <c:pt idx="1990">
                  <c:v>3.5000000000000003E-2</c:v>
                </c:pt>
                <c:pt idx="1991">
                  <c:v>3.5000000000000003E-2</c:v>
                </c:pt>
                <c:pt idx="1992">
                  <c:v>3.5000000000000003E-2</c:v>
                </c:pt>
                <c:pt idx="1993">
                  <c:v>3.5000000000000003E-2</c:v>
                </c:pt>
                <c:pt idx="1994">
                  <c:v>3.5000000000000003E-2</c:v>
                </c:pt>
                <c:pt idx="1995">
                  <c:v>3.5000000000000003E-2</c:v>
                </c:pt>
                <c:pt idx="1996">
                  <c:v>3.5000000000000003E-2</c:v>
                </c:pt>
                <c:pt idx="1997">
                  <c:v>3.5000000000000003E-2</c:v>
                </c:pt>
                <c:pt idx="1998">
                  <c:v>3.5000000000000003E-2</c:v>
                </c:pt>
                <c:pt idx="1999">
                  <c:v>0.04</c:v>
                </c:pt>
                <c:pt idx="2000">
                  <c:v>0.04</c:v>
                </c:pt>
                <c:pt idx="2001">
                  <c:v>0.04</c:v>
                </c:pt>
                <c:pt idx="2002">
                  <c:v>0.04</c:v>
                </c:pt>
                <c:pt idx="2003">
                  <c:v>0.04</c:v>
                </c:pt>
                <c:pt idx="2004">
                  <c:v>0.04</c:v>
                </c:pt>
                <c:pt idx="2005">
                  <c:v>0.04</c:v>
                </c:pt>
                <c:pt idx="2006">
                  <c:v>0.04</c:v>
                </c:pt>
                <c:pt idx="2007">
                  <c:v>0.04</c:v>
                </c:pt>
                <c:pt idx="2008">
                  <c:v>0.04</c:v>
                </c:pt>
                <c:pt idx="2009">
                  <c:v>0.04</c:v>
                </c:pt>
                <c:pt idx="2010">
                  <c:v>0.04</c:v>
                </c:pt>
                <c:pt idx="2011">
                  <c:v>0.04</c:v>
                </c:pt>
                <c:pt idx="2012">
                  <c:v>0.04</c:v>
                </c:pt>
                <c:pt idx="2013">
                  <c:v>0.04</c:v>
                </c:pt>
                <c:pt idx="2014">
                  <c:v>0.04</c:v>
                </c:pt>
                <c:pt idx="2015">
                  <c:v>0.04</c:v>
                </c:pt>
                <c:pt idx="2016">
                  <c:v>0.04</c:v>
                </c:pt>
                <c:pt idx="2017">
                  <c:v>0.04</c:v>
                </c:pt>
                <c:pt idx="2018">
                  <c:v>0.04</c:v>
                </c:pt>
                <c:pt idx="2019">
                  <c:v>0.04</c:v>
                </c:pt>
                <c:pt idx="2020">
                  <c:v>0.04</c:v>
                </c:pt>
                <c:pt idx="2021">
                  <c:v>0.04</c:v>
                </c:pt>
                <c:pt idx="2022">
                  <c:v>0.04</c:v>
                </c:pt>
                <c:pt idx="2023">
                  <c:v>0.04</c:v>
                </c:pt>
                <c:pt idx="2024">
                  <c:v>0.04</c:v>
                </c:pt>
                <c:pt idx="2025">
                  <c:v>0.04</c:v>
                </c:pt>
                <c:pt idx="2026">
                  <c:v>0.04</c:v>
                </c:pt>
                <c:pt idx="2027">
                  <c:v>0.04</c:v>
                </c:pt>
                <c:pt idx="2028">
                  <c:v>0.04</c:v>
                </c:pt>
                <c:pt idx="2029">
                  <c:v>0.04</c:v>
                </c:pt>
                <c:pt idx="2030">
                  <c:v>0.04</c:v>
                </c:pt>
                <c:pt idx="2031">
                  <c:v>0.04</c:v>
                </c:pt>
                <c:pt idx="2032">
                  <c:v>0.04</c:v>
                </c:pt>
                <c:pt idx="2033">
                  <c:v>0.04</c:v>
                </c:pt>
                <c:pt idx="2034">
                  <c:v>0.04</c:v>
                </c:pt>
                <c:pt idx="2035">
                  <c:v>0.04</c:v>
                </c:pt>
                <c:pt idx="2036">
                  <c:v>0.04</c:v>
                </c:pt>
                <c:pt idx="2037">
                  <c:v>4.4999999999999998E-2</c:v>
                </c:pt>
                <c:pt idx="2038">
                  <c:v>4.4999999999999998E-2</c:v>
                </c:pt>
                <c:pt idx="2039">
                  <c:v>4.4999999999999998E-2</c:v>
                </c:pt>
                <c:pt idx="2040">
                  <c:v>4.4999999999999998E-2</c:v>
                </c:pt>
                <c:pt idx="2041">
                  <c:v>4.4999999999999998E-2</c:v>
                </c:pt>
                <c:pt idx="2042">
                  <c:v>4.4999999999999998E-2</c:v>
                </c:pt>
                <c:pt idx="2043">
                  <c:v>4.4999999999999998E-2</c:v>
                </c:pt>
                <c:pt idx="2044">
                  <c:v>4.4999999999999998E-2</c:v>
                </c:pt>
                <c:pt idx="2045">
                  <c:v>4.4999999999999998E-2</c:v>
                </c:pt>
                <c:pt idx="2046">
                  <c:v>4.4999999999999998E-2</c:v>
                </c:pt>
                <c:pt idx="2047">
                  <c:v>4.4999999999999998E-2</c:v>
                </c:pt>
                <c:pt idx="2048">
                  <c:v>4.4999999999999998E-2</c:v>
                </c:pt>
                <c:pt idx="2049">
                  <c:v>4.4999999999999998E-2</c:v>
                </c:pt>
                <c:pt idx="2050">
                  <c:v>4.4999999999999998E-2</c:v>
                </c:pt>
                <c:pt idx="2051">
                  <c:v>4.4999999999999998E-2</c:v>
                </c:pt>
                <c:pt idx="2052">
                  <c:v>4.4999999999999998E-2</c:v>
                </c:pt>
                <c:pt idx="2053">
                  <c:v>4.4999999999999998E-2</c:v>
                </c:pt>
                <c:pt idx="2054">
                  <c:v>4.4999999999999998E-2</c:v>
                </c:pt>
                <c:pt idx="2055">
                  <c:v>4.4999999999999998E-2</c:v>
                </c:pt>
                <c:pt idx="2056">
                  <c:v>4.4999999999999998E-2</c:v>
                </c:pt>
                <c:pt idx="2057">
                  <c:v>4.4999999999999998E-2</c:v>
                </c:pt>
                <c:pt idx="2058">
                  <c:v>4.4999999999999998E-2</c:v>
                </c:pt>
                <c:pt idx="2059">
                  <c:v>4.4999999999999998E-2</c:v>
                </c:pt>
                <c:pt idx="2060">
                  <c:v>4.4999999999999998E-2</c:v>
                </c:pt>
                <c:pt idx="2061">
                  <c:v>4.4999999999999998E-2</c:v>
                </c:pt>
                <c:pt idx="2062">
                  <c:v>4.4999999999999998E-2</c:v>
                </c:pt>
                <c:pt idx="2063">
                  <c:v>4.4999999999999998E-2</c:v>
                </c:pt>
                <c:pt idx="2064">
                  <c:v>4.4999999999999998E-2</c:v>
                </c:pt>
                <c:pt idx="2065">
                  <c:v>4.4999999999999998E-2</c:v>
                </c:pt>
                <c:pt idx="2066">
                  <c:v>4.4999999999999998E-2</c:v>
                </c:pt>
                <c:pt idx="2067">
                  <c:v>4.4999999999999998E-2</c:v>
                </c:pt>
                <c:pt idx="2068">
                  <c:v>4.4999999999999998E-2</c:v>
                </c:pt>
                <c:pt idx="2069">
                  <c:v>4.4999999999999998E-2</c:v>
                </c:pt>
                <c:pt idx="2070">
                  <c:v>4.4999999999999998E-2</c:v>
                </c:pt>
                <c:pt idx="2071">
                  <c:v>4.4999999999999998E-2</c:v>
                </c:pt>
                <c:pt idx="2072">
                  <c:v>4.4999999999999998E-2</c:v>
                </c:pt>
                <c:pt idx="2073">
                  <c:v>4.4999999999999998E-2</c:v>
                </c:pt>
                <c:pt idx="2074">
                  <c:v>4.4999999999999998E-2</c:v>
                </c:pt>
                <c:pt idx="2075">
                  <c:v>4.4999999999999998E-2</c:v>
                </c:pt>
                <c:pt idx="2076">
                  <c:v>4.4999999999999998E-2</c:v>
                </c:pt>
                <c:pt idx="2077">
                  <c:v>4.4999999999999998E-2</c:v>
                </c:pt>
                <c:pt idx="2078">
                  <c:v>4.4999999999999998E-2</c:v>
                </c:pt>
                <c:pt idx="2079">
                  <c:v>4.4999999999999998E-2</c:v>
                </c:pt>
                <c:pt idx="2080">
                  <c:v>4.4999999999999998E-2</c:v>
                </c:pt>
                <c:pt idx="2081">
                  <c:v>4.4999999999999998E-2</c:v>
                </c:pt>
                <c:pt idx="2082">
                  <c:v>4.4999999999999998E-2</c:v>
                </c:pt>
                <c:pt idx="2083">
                  <c:v>4.4999999999999998E-2</c:v>
                </c:pt>
                <c:pt idx="2084">
                  <c:v>4.4999999999999998E-2</c:v>
                </c:pt>
                <c:pt idx="2085">
                  <c:v>4.4999999999999998E-2</c:v>
                </c:pt>
                <c:pt idx="2086">
                  <c:v>4.4999999999999998E-2</c:v>
                </c:pt>
                <c:pt idx="2087">
                  <c:v>4.4999999999999998E-2</c:v>
                </c:pt>
                <c:pt idx="2088">
                  <c:v>4.4999999999999998E-2</c:v>
                </c:pt>
                <c:pt idx="2089">
                  <c:v>4.4999999999999998E-2</c:v>
                </c:pt>
                <c:pt idx="2090">
                  <c:v>4.4999999999999998E-2</c:v>
                </c:pt>
                <c:pt idx="2091">
                  <c:v>4.4999999999999998E-2</c:v>
                </c:pt>
                <c:pt idx="2092">
                  <c:v>4.4999999999999998E-2</c:v>
                </c:pt>
                <c:pt idx="2093">
                  <c:v>4.4999999999999998E-2</c:v>
                </c:pt>
                <c:pt idx="2094">
                  <c:v>4.4999999999999998E-2</c:v>
                </c:pt>
                <c:pt idx="2095">
                  <c:v>4.4999999999999998E-2</c:v>
                </c:pt>
                <c:pt idx="2096">
                  <c:v>4.4999999999999998E-2</c:v>
                </c:pt>
                <c:pt idx="2097">
                  <c:v>4.4999999999999998E-2</c:v>
                </c:pt>
                <c:pt idx="2098">
                  <c:v>4.4999999999999998E-2</c:v>
                </c:pt>
                <c:pt idx="2099">
                  <c:v>4.4999999999999998E-2</c:v>
                </c:pt>
                <c:pt idx="2100">
                  <c:v>4.4999999999999998E-2</c:v>
                </c:pt>
                <c:pt idx="2101">
                  <c:v>4.4999999999999998E-2</c:v>
                </c:pt>
                <c:pt idx="2102">
                  <c:v>0.05</c:v>
                </c:pt>
                <c:pt idx="2103">
                  <c:v>0.05</c:v>
                </c:pt>
                <c:pt idx="2104">
                  <c:v>0.05</c:v>
                </c:pt>
                <c:pt idx="2105">
                  <c:v>0.05</c:v>
                </c:pt>
                <c:pt idx="2106">
                  <c:v>0.05</c:v>
                </c:pt>
                <c:pt idx="2107">
                  <c:v>0.05</c:v>
                </c:pt>
                <c:pt idx="2108">
                  <c:v>0.05</c:v>
                </c:pt>
                <c:pt idx="2109">
                  <c:v>0.05</c:v>
                </c:pt>
                <c:pt idx="2110">
                  <c:v>0.05</c:v>
                </c:pt>
                <c:pt idx="2111">
                  <c:v>0.05</c:v>
                </c:pt>
                <c:pt idx="2112">
                  <c:v>0.05</c:v>
                </c:pt>
                <c:pt idx="2113">
                  <c:v>0.05</c:v>
                </c:pt>
                <c:pt idx="2114">
                  <c:v>0.05</c:v>
                </c:pt>
                <c:pt idx="2115">
                  <c:v>0.05</c:v>
                </c:pt>
                <c:pt idx="2116">
                  <c:v>0.06</c:v>
                </c:pt>
                <c:pt idx="2117">
                  <c:v>0.06</c:v>
                </c:pt>
                <c:pt idx="2118">
                  <c:v>0.06</c:v>
                </c:pt>
                <c:pt idx="2119">
                  <c:v>0.06</c:v>
                </c:pt>
                <c:pt idx="2120">
                  <c:v>0.06</c:v>
                </c:pt>
                <c:pt idx="2121">
                  <c:v>0.06</c:v>
                </c:pt>
                <c:pt idx="2122">
                  <c:v>0.06</c:v>
                </c:pt>
                <c:pt idx="2123">
                  <c:v>0.06</c:v>
                </c:pt>
                <c:pt idx="2124">
                  <c:v>0.06</c:v>
                </c:pt>
                <c:pt idx="2125">
                  <c:v>0.06</c:v>
                </c:pt>
                <c:pt idx="2126">
                  <c:v>0.06</c:v>
                </c:pt>
                <c:pt idx="2127">
                  <c:v>0.06</c:v>
                </c:pt>
                <c:pt idx="2128">
                  <c:v>0.06</c:v>
                </c:pt>
                <c:pt idx="2129">
                  <c:v>0.06</c:v>
                </c:pt>
                <c:pt idx="2130">
                  <c:v>0.06</c:v>
                </c:pt>
                <c:pt idx="2131">
                  <c:v>0.06</c:v>
                </c:pt>
                <c:pt idx="2132">
                  <c:v>0.06</c:v>
                </c:pt>
                <c:pt idx="2133">
                  <c:v>0.06</c:v>
                </c:pt>
                <c:pt idx="2134">
                  <c:v>0.06</c:v>
                </c:pt>
                <c:pt idx="2135">
                  <c:v>7.0000000000000007E-2</c:v>
                </c:pt>
                <c:pt idx="2136">
                  <c:v>7.0000000000000007E-2</c:v>
                </c:pt>
                <c:pt idx="2137">
                  <c:v>7.0000000000000007E-2</c:v>
                </c:pt>
                <c:pt idx="2138">
                  <c:v>7.0000000000000007E-2</c:v>
                </c:pt>
                <c:pt idx="2139">
                  <c:v>7.0000000000000007E-2</c:v>
                </c:pt>
                <c:pt idx="2140">
                  <c:v>7.0000000000000007E-2</c:v>
                </c:pt>
                <c:pt idx="2141">
                  <c:v>7.0000000000000007E-2</c:v>
                </c:pt>
                <c:pt idx="2142">
                  <c:v>7.0000000000000007E-2</c:v>
                </c:pt>
                <c:pt idx="2143">
                  <c:v>7.0000000000000007E-2</c:v>
                </c:pt>
                <c:pt idx="2144">
                  <c:v>7.0000000000000007E-2</c:v>
                </c:pt>
                <c:pt idx="2145">
                  <c:v>7.0000000000000007E-2</c:v>
                </c:pt>
                <c:pt idx="2146">
                  <c:v>7.0000000000000007E-2</c:v>
                </c:pt>
                <c:pt idx="2147">
                  <c:v>7.0000000000000007E-2</c:v>
                </c:pt>
                <c:pt idx="2148">
                  <c:v>7.0000000000000007E-2</c:v>
                </c:pt>
                <c:pt idx="2149">
                  <c:v>7.0000000000000007E-2</c:v>
                </c:pt>
                <c:pt idx="2150">
                  <c:v>7.0000000000000007E-2</c:v>
                </c:pt>
                <c:pt idx="2151">
                  <c:v>7.0000000000000007E-2</c:v>
                </c:pt>
                <c:pt idx="2152">
                  <c:v>7.0000000000000007E-2</c:v>
                </c:pt>
                <c:pt idx="2153">
                  <c:v>7.0000000000000007E-2</c:v>
                </c:pt>
                <c:pt idx="2154">
                  <c:v>7.0000000000000007E-2</c:v>
                </c:pt>
                <c:pt idx="2155">
                  <c:v>7.0000000000000007E-2</c:v>
                </c:pt>
                <c:pt idx="2156">
                  <c:v>7.0000000000000007E-2</c:v>
                </c:pt>
                <c:pt idx="2157">
                  <c:v>7.0000000000000007E-2</c:v>
                </c:pt>
                <c:pt idx="2158">
                  <c:v>7.0000000000000007E-2</c:v>
                </c:pt>
                <c:pt idx="2159">
                  <c:v>7.0000000000000007E-2</c:v>
                </c:pt>
                <c:pt idx="2160">
                  <c:v>7.0000000000000007E-2</c:v>
                </c:pt>
                <c:pt idx="2161">
                  <c:v>0.08</c:v>
                </c:pt>
                <c:pt idx="2162">
                  <c:v>0.08</c:v>
                </c:pt>
                <c:pt idx="2163">
                  <c:v>0.08</c:v>
                </c:pt>
                <c:pt idx="2164">
                  <c:v>0.08</c:v>
                </c:pt>
                <c:pt idx="2165">
                  <c:v>0.08</c:v>
                </c:pt>
                <c:pt idx="2166">
                  <c:v>0.08</c:v>
                </c:pt>
                <c:pt idx="2167">
                  <c:v>0.08</c:v>
                </c:pt>
                <c:pt idx="2168">
                  <c:v>0.08</c:v>
                </c:pt>
                <c:pt idx="2169">
                  <c:v>0.08</c:v>
                </c:pt>
                <c:pt idx="2170">
                  <c:v>0.08</c:v>
                </c:pt>
                <c:pt idx="2171">
                  <c:v>0.08</c:v>
                </c:pt>
                <c:pt idx="2172">
                  <c:v>0.08</c:v>
                </c:pt>
                <c:pt idx="2173">
                  <c:v>0.08</c:v>
                </c:pt>
                <c:pt idx="2174">
                  <c:v>0.08</c:v>
                </c:pt>
                <c:pt idx="2175">
                  <c:v>0.08</c:v>
                </c:pt>
                <c:pt idx="2176">
                  <c:v>0.09</c:v>
                </c:pt>
                <c:pt idx="2177">
                  <c:v>0.09</c:v>
                </c:pt>
                <c:pt idx="2178">
                  <c:v>0.09</c:v>
                </c:pt>
                <c:pt idx="2179">
                  <c:v>0.09</c:v>
                </c:pt>
                <c:pt idx="2180">
                  <c:v>0.09</c:v>
                </c:pt>
                <c:pt idx="2181">
                  <c:v>0.09</c:v>
                </c:pt>
                <c:pt idx="2182">
                  <c:v>0.09</c:v>
                </c:pt>
                <c:pt idx="2183">
                  <c:v>0.09</c:v>
                </c:pt>
                <c:pt idx="2184">
                  <c:v>0.09</c:v>
                </c:pt>
                <c:pt idx="2185">
                  <c:v>0.09</c:v>
                </c:pt>
                <c:pt idx="2186">
                  <c:v>0.09</c:v>
                </c:pt>
                <c:pt idx="2187">
                  <c:v>0.09</c:v>
                </c:pt>
                <c:pt idx="2188">
                  <c:v>0.09</c:v>
                </c:pt>
                <c:pt idx="2189">
                  <c:v>0.09</c:v>
                </c:pt>
                <c:pt idx="2190">
                  <c:v>0.09</c:v>
                </c:pt>
                <c:pt idx="2191">
                  <c:v>0.09</c:v>
                </c:pt>
                <c:pt idx="2192">
                  <c:v>0.09</c:v>
                </c:pt>
                <c:pt idx="2193">
                  <c:v>0.09</c:v>
                </c:pt>
                <c:pt idx="2194">
                  <c:v>0.09</c:v>
                </c:pt>
                <c:pt idx="2195">
                  <c:v>0.09</c:v>
                </c:pt>
                <c:pt idx="2196">
                  <c:v>9.5000000000000001E-2</c:v>
                </c:pt>
                <c:pt idx="2197">
                  <c:v>9.5000000000000001E-2</c:v>
                </c:pt>
                <c:pt idx="2198">
                  <c:v>9.5000000000000001E-2</c:v>
                </c:pt>
                <c:pt idx="2199">
                  <c:v>9.5000000000000001E-2</c:v>
                </c:pt>
                <c:pt idx="2200">
                  <c:v>9.5000000000000001E-2</c:v>
                </c:pt>
                <c:pt idx="2201">
                  <c:v>9.5000000000000001E-2</c:v>
                </c:pt>
                <c:pt idx="2202">
                  <c:v>9.5000000000000001E-2</c:v>
                </c:pt>
                <c:pt idx="2203">
                  <c:v>9.5000000000000001E-2</c:v>
                </c:pt>
                <c:pt idx="2204">
                  <c:v>9.5000000000000001E-2</c:v>
                </c:pt>
                <c:pt idx="2205">
                  <c:v>9.5000000000000001E-2</c:v>
                </c:pt>
                <c:pt idx="2206">
                  <c:v>9.5000000000000001E-2</c:v>
                </c:pt>
                <c:pt idx="2207">
                  <c:v>9.5000000000000001E-2</c:v>
                </c:pt>
                <c:pt idx="2208">
                  <c:v>9.5000000000000001E-2</c:v>
                </c:pt>
                <c:pt idx="2209">
                  <c:v>9.5000000000000001E-2</c:v>
                </c:pt>
                <c:pt idx="2210">
                  <c:v>9.5000000000000001E-2</c:v>
                </c:pt>
                <c:pt idx="2211">
                  <c:v>9.5000000000000001E-2</c:v>
                </c:pt>
                <c:pt idx="2212">
                  <c:v>9.5000000000000001E-2</c:v>
                </c:pt>
                <c:pt idx="2213">
                  <c:v>9.5000000000000001E-2</c:v>
                </c:pt>
                <c:pt idx="2214">
                  <c:v>9.5000000000000001E-2</c:v>
                </c:pt>
                <c:pt idx="2215">
                  <c:v>9.5000000000000001E-2</c:v>
                </c:pt>
                <c:pt idx="2216">
                  <c:v>9.5000000000000001E-2</c:v>
                </c:pt>
                <c:pt idx="2217">
                  <c:v>9.5000000000000001E-2</c:v>
                </c:pt>
                <c:pt idx="2218">
                  <c:v>9.5000000000000001E-2</c:v>
                </c:pt>
                <c:pt idx="2219">
                  <c:v>9.5000000000000001E-2</c:v>
                </c:pt>
                <c:pt idx="2220">
                  <c:v>9.5000000000000001E-2</c:v>
                </c:pt>
                <c:pt idx="2221">
                  <c:v>9.5000000000000001E-2</c:v>
                </c:pt>
                <c:pt idx="2222">
                  <c:v>9.5000000000000001E-2</c:v>
                </c:pt>
                <c:pt idx="2223">
                  <c:v>0.1</c:v>
                </c:pt>
                <c:pt idx="2224">
                  <c:v>0.1</c:v>
                </c:pt>
                <c:pt idx="2225">
                  <c:v>0.1</c:v>
                </c:pt>
                <c:pt idx="2226">
                  <c:v>0.1</c:v>
                </c:pt>
                <c:pt idx="2227">
                  <c:v>0.1</c:v>
                </c:pt>
                <c:pt idx="2228">
                  <c:v>0.1</c:v>
                </c:pt>
                <c:pt idx="2229">
                  <c:v>0.1</c:v>
                </c:pt>
                <c:pt idx="2230">
                  <c:v>0.1</c:v>
                </c:pt>
                <c:pt idx="2231">
                  <c:v>0.1</c:v>
                </c:pt>
                <c:pt idx="2232">
                  <c:v>0.1</c:v>
                </c:pt>
                <c:pt idx="2233">
                  <c:v>0.1</c:v>
                </c:pt>
                <c:pt idx="2234">
                  <c:v>0.1</c:v>
                </c:pt>
                <c:pt idx="2235">
                  <c:v>0.1</c:v>
                </c:pt>
                <c:pt idx="2236">
                  <c:v>0.1</c:v>
                </c:pt>
                <c:pt idx="2237">
                  <c:v>0.1</c:v>
                </c:pt>
                <c:pt idx="2238">
                  <c:v>0.1</c:v>
                </c:pt>
                <c:pt idx="2239">
                  <c:v>0.1</c:v>
                </c:pt>
                <c:pt idx="2240">
                  <c:v>0.1</c:v>
                </c:pt>
                <c:pt idx="2241">
                  <c:v>0.1</c:v>
                </c:pt>
                <c:pt idx="2242">
                  <c:v>0.1</c:v>
                </c:pt>
                <c:pt idx="2243">
                  <c:v>0.1</c:v>
                </c:pt>
                <c:pt idx="2244">
                  <c:v>0.1</c:v>
                </c:pt>
                <c:pt idx="2245">
                  <c:v>0.1</c:v>
                </c:pt>
                <c:pt idx="2246">
                  <c:v>0.1</c:v>
                </c:pt>
                <c:pt idx="2247">
                  <c:v>0.1</c:v>
                </c:pt>
                <c:pt idx="2248">
                  <c:v>0.1</c:v>
                </c:pt>
                <c:pt idx="2249">
                  <c:v>0.1</c:v>
                </c:pt>
                <c:pt idx="2250">
                  <c:v>0.1</c:v>
                </c:pt>
                <c:pt idx="2251">
                  <c:v>0.1</c:v>
                </c:pt>
                <c:pt idx="2252">
                  <c:v>0.1</c:v>
                </c:pt>
                <c:pt idx="2253">
                  <c:v>0.1</c:v>
                </c:pt>
                <c:pt idx="2254">
                  <c:v>0.1</c:v>
                </c:pt>
                <c:pt idx="2255">
                  <c:v>0.1</c:v>
                </c:pt>
                <c:pt idx="2256">
                  <c:v>0.1</c:v>
                </c:pt>
                <c:pt idx="2257">
                  <c:v>0.1</c:v>
                </c:pt>
                <c:pt idx="2258">
                  <c:v>0.1</c:v>
                </c:pt>
                <c:pt idx="2259">
                  <c:v>0.1</c:v>
                </c:pt>
                <c:pt idx="2260">
                  <c:v>0.1</c:v>
                </c:pt>
                <c:pt idx="2261">
                  <c:v>0.1</c:v>
                </c:pt>
                <c:pt idx="2262">
                  <c:v>0.1</c:v>
                </c:pt>
                <c:pt idx="2263">
                  <c:v>0.1</c:v>
                </c:pt>
                <c:pt idx="2264">
                  <c:v>0.1</c:v>
                </c:pt>
                <c:pt idx="2265">
                  <c:v>0.1</c:v>
                </c:pt>
                <c:pt idx="2266">
                  <c:v>0.1</c:v>
                </c:pt>
                <c:pt idx="2267">
                  <c:v>0.1</c:v>
                </c:pt>
                <c:pt idx="2268">
                  <c:v>0.1</c:v>
                </c:pt>
                <c:pt idx="2269">
                  <c:v>0.1</c:v>
                </c:pt>
                <c:pt idx="2270">
                  <c:v>0.1</c:v>
                </c:pt>
                <c:pt idx="2271">
                  <c:v>0.1</c:v>
                </c:pt>
                <c:pt idx="2272">
                  <c:v>0.1</c:v>
                </c:pt>
                <c:pt idx="2273">
                  <c:v>0.1</c:v>
                </c:pt>
                <c:pt idx="2274">
                  <c:v>0.1</c:v>
                </c:pt>
                <c:pt idx="2275">
                  <c:v>0.1</c:v>
                </c:pt>
                <c:pt idx="2276">
                  <c:v>0.1</c:v>
                </c:pt>
                <c:pt idx="2277">
                  <c:v>0.1</c:v>
                </c:pt>
                <c:pt idx="2278">
                  <c:v>0.1</c:v>
                </c:pt>
                <c:pt idx="2279">
                  <c:v>0.1</c:v>
                </c:pt>
                <c:pt idx="2280">
                  <c:v>0.1</c:v>
                </c:pt>
                <c:pt idx="2281">
                  <c:v>0.1</c:v>
                </c:pt>
                <c:pt idx="2282">
                  <c:v>0.1</c:v>
                </c:pt>
                <c:pt idx="2283">
                  <c:v>0.1</c:v>
                </c:pt>
                <c:pt idx="2284">
                  <c:v>0.1</c:v>
                </c:pt>
                <c:pt idx="2285">
                  <c:v>0.1</c:v>
                </c:pt>
                <c:pt idx="2286">
                  <c:v>0.1</c:v>
                </c:pt>
                <c:pt idx="2287">
                  <c:v>0.1</c:v>
                </c:pt>
                <c:pt idx="2288">
                  <c:v>0.1</c:v>
                </c:pt>
                <c:pt idx="2289">
                  <c:v>0.1</c:v>
                </c:pt>
                <c:pt idx="2290">
                  <c:v>0.1</c:v>
                </c:pt>
                <c:pt idx="2291">
                  <c:v>0.1</c:v>
                </c:pt>
                <c:pt idx="2292">
                  <c:v>0.1</c:v>
                </c:pt>
                <c:pt idx="2293">
                  <c:v>0.1</c:v>
                </c:pt>
                <c:pt idx="2294">
                  <c:v>0.1</c:v>
                </c:pt>
                <c:pt idx="2295">
                  <c:v>0.1</c:v>
                </c:pt>
                <c:pt idx="2296">
                  <c:v>0.1</c:v>
                </c:pt>
                <c:pt idx="2297">
                  <c:v>0.1</c:v>
                </c:pt>
                <c:pt idx="2298">
                  <c:v>0.1</c:v>
                </c:pt>
                <c:pt idx="2299">
                  <c:v>0.1</c:v>
                </c:pt>
                <c:pt idx="2300">
                  <c:v>0.1</c:v>
                </c:pt>
                <c:pt idx="2301">
                  <c:v>0.1</c:v>
                </c:pt>
                <c:pt idx="2302">
                  <c:v>0.1</c:v>
                </c:pt>
                <c:pt idx="2303">
                  <c:v>0.1</c:v>
                </c:pt>
                <c:pt idx="2304">
                  <c:v>0.1</c:v>
                </c:pt>
                <c:pt idx="2305">
                  <c:v>0.1</c:v>
                </c:pt>
                <c:pt idx="2306">
                  <c:v>0.1</c:v>
                </c:pt>
                <c:pt idx="2307">
                  <c:v>0.1</c:v>
                </c:pt>
                <c:pt idx="2308">
                  <c:v>0.1</c:v>
                </c:pt>
                <c:pt idx="2309">
                  <c:v>0.1</c:v>
                </c:pt>
                <c:pt idx="2310">
                  <c:v>0.1</c:v>
                </c:pt>
                <c:pt idx="2311">
                  <c:v>0.1</c:v>
                </c:pt>
                <c:pt idx="2312">
                  <c:v>0.1</c:v>
                </c:pt>
                <c:pt idx="2313">
                  <c:v>0.1</c:v>
                </c:pt>
                <c:pt idx="2314">
                  <c:v>0.1</c:v>
                </c:pt>
                <c:pt idx="2315">
                  <c:v>0.1</c:v>
                </c:pt>
                <c:pt idx="2316">
                  <c:v>0.1</c:v>
                </c:pt>
                <c:pt idx="2317">
                  <c:v>0.1</c:v>
                </c:pt>
                <c:pt idx="2318">
                  <c:v>0.1</c:v>
                </c:pt>
                <c:pt idx="2319">
                  <c:v>0.1</c:v>
                </c:pt>
                <c:pt idx="2320">
                  <c:v>0.1</c:v>
                </c:pt>
                <c:pt idx="2321">
                  <c:v>0.1</c:v>
                </c:pt>
                <c:pt idx="2322">
                  <c:v>9.7500000000000003E-2</c:v>
                </c:pt>
                <c:pt idx="2323">
                  <c:v>9.7500000000000003E-2</c:v>
                </c:pt>
                <c:pt idx="2324">
                  <c:v>9.7500000000000003E-2</c:v>
                </c:pt>
                <c:pt idx="2325">
                  <c:v>9.7500000000000003E-2</c:v>
                </c:pt>
                <c:pt idx="2326">
                  <c:v>9.7500000000000003E-2</c:v>
                </c:pt>
                <c:pt idx="2327">
                  <c:v>9.7500000000000003E-2</c:v>
                </c:pt>
                <c:pt idx="2328">
                  <c:v>9.7500000000000003E-2</c:v>
                </c:pt>
                <c:pt idx="2329">
                  <c:v>9.7500000000000003E-2</c:v>
                </c:pt>
                <c:pt idx="2330">
                  <c:v>9.7500000000000003E-2</c:v>
                </c:pt>
                <c:pt idx="2331">
                  <c:v>9.7500000000000003E-2</c:v>
                </c:pt>
                <c:pt idx="2332">
                  <c:v>9.7500000000000003E-2</c:v>
                </c:pt>
                <c:pt idx="2333">
                  <c:v>9.7500000000000003E-2</c:v>
                </c:pt>
                <c:pt idx="2334">
                  <c:v>9.7500000000000003E-2</c:v>
                </c:pt>
                <c:pt idx="2335">
                  <c:v>9.7500000000000003E-2</c:v>
                </c:pt>
                <c:pt idx="2336">
                  <c:v>9.7500000000000003E-2</c:v>
                </c:pt>
                <c:pt idx="2337">
                  <c:v>9.7500000000000003E-2</c:v>
                </c:pt>
                <c:pt idx="2338">
                  <c:v>9.7500000000000003E-2</c:v>
                </c:pt>
                <c:pt idx="2339">
                  <c:v>9.7500000000000003E-2</c:v>
                </c:pt>
                <c:pt idx="2340">
                  <c:v>9.7500000000000003E-2</c:v>
                </c:pt>
                <c:pt idx="2341">
                  <c:v>9.7500000000000003E-2</c:v>
                </c:pt>
                <c:pt idx="2342">
                  <c:v>9.7500000000000003E-2</c:v>
                </c:pt>
                <c:pt idx="2343">
                  <c:v>9.7500000000000003E-2</c:v>
                </c:pt>
                <c:pt idx="2344">
                  <c:v>9.7500000000000003E-2</c:v>
                </c:pt>
                <c:pt idx="2345">
                  <c:v>9.7500000000000003E-2</c:v>
                </c:pt>
                <c:pt idx="2346">
                  <c:v>9.7500000000000003E-2</c:v>
                </c:pt>
                <c:pt idx="2347">
                  <c:v>9.7500000000000003E-2</c:v>
                </c:pt>
                <c:pt idx="2348">
                  <c:v>9.7500000000000003E-2</c:v>
                </c:pt>
                <c:pt idx="2349">
                  <c:v>9.7500000000000003E-2</c:v>
                </c:pt>
                <c:pt idx="2350">
                  <c:v>9.7500000000000003E-2</c:v>
                </c:pt>
                <c:pt idx="2351">
                  <c:v>9.7500000000000003E-2</c:v>
                </c:pt>
                <c:pt idx="2352">
                  <c:v>9.7500000000000003E-2</c:v>
                </c:pt>
                <c:pt idx="2353">
                  <c:v>9.7500000000000003E-2</c:v>
                </c:pt>
                <c:pt idx="2354">
                  <c:v>9.7500000000000003E-2</c:v>
                </c:pt>
                <c:pt idx="2355">
                  <c:v>9.7500000000000003E-2</c:v>
                </c:pt>
                <c:pt idx="2356">
                  <c:v>9.7500000000000003E-2</c:v>
                </c:pt>
                <c:pt idx="2357">
                  <c:v>9.7500000000000003E-2</c:v>
                </c:pt>
                <c:pt idx="2358">
                  <c:v>9.7500000000000003E-2</c:v>
                </c:pt>
                <c:pt idx="2359">
                  <c:v>9.7500000000000003E-2</c:v>
                </c:pt>
                <c:pt idx="2360">
                  <c:v>9.7500000000000003E-2</c:v>
                </c:pt>
                <c:pt idx="2361">
                  <c:v>9.7500000000000003E-2</c:v>
                </c:pt>
                <c:pt idx="2362">
                  <c:v>9.7500000000000003E-2</c:v>
                </c:pt>
                <c:pt idx="2363">
                  <c:v>9.7500000000000003E-2</c:v>
                </c:pt>
                <c:pt idx="2364">
                  <c:v>9.7500000000000003E-2</c:v>
                </c:pt>
                <c:pt idx="2365">
                  <c:v>9.7500000000000003E-2</c:v>
                </c:pt>
                <c:pt idx="2366">
                  <c:v>9.7500000000000003E-2</c:v>
                </c:pt>
                <c:pt idx="2367">
                  <c:v>9.7500000000000003E-2</c:v>
                </c:pt>
                <c:pt idx="2368">
                  <c:v>9.7500000000000003E-2</c:v>
                </c:pt>
                <c:pt idx="2369">
                  <c:v>9.7500000000000003E-2</c:v>
                </c:pt>
                <c:pt idx="2370">
                  <c:v>9.7500000000000003E-2</c:v>
                </c:pt>
                <c:pt idx="2371">
                  <c:v>9.7500000000000003E-2</c:v>
                </c:pt>
                <c:pt idx="2372">
                  <c:v>9.7500000000000003E-2</c:v>
                </c:pt>
                <c:pt idx="2373">
                  <c:v>9.7500000000000003E-2</c:v>
                </c:pt>
                <c:pt idx="2374">
                  <c:v>9.7500000000000003E-2</c:v>
                </c:pt>
                <c:pt idx="2375">
                  <c:v>9.7500000000000003E-2</c:v>
                </c:pt>
                <c:pt idx="2376">
                  <c:v>9.7500000000000003E-2</c:v>
                </c:pt>
                <c:pt idx="2377">
                  <c:v>9.7500000000000003E-2</c:v>
                </c:pt>
                <c:pt idx="2378">
                  <c:v>9.7500000000000003E-2</c:v>
                </c:pt>
                <c:pt idx="2379">
                  <c:v>9.7500000000000003E-2</c:v>
                </c:pt>
                <c:pt idx="2380">
                  <c:v>9.7500000000000003E-2</c:v>
                </c:pt>
                <c:pt idx="2381">
                  <c:v>9.7500000000000003E-2</c:v>
                </c:pt>
                <c:pt idx="2382">
                  <c:v>9.7500000000000003E-2</c:v>
                </c:pt>
                <c:pt idx="2383">
                  <c:v>9.7500000000000003E-2</c:v>
                </c:pt>
                <c:pt idx="2384">
                  <c:v>9.7500000000000003E-2</c:v>
                </c:pt>
                <c:pt idx="2385">
                  <c:v>9.7500000000000003E-2</c:v>
                </c:pt>
                <c:pt idx="2386">
                  <c:v>9.7500000000000003E-2</c:v>
                </c:pt>
                <c:pt idx="2387">
                  <c:v>9.7500000000000003E-2</c:v>
                </c:pt>
                <c:pt idx="2388">
                  <c:v>9.7500000000000003E-2</c:v>
                </c:pt>
                <c:pt idx="2389">
                  <c:v>9.7500000000000003E-2</c:v>
                </c:pt>
                <c:pt idx="2390">
                  <c:v>9.7500000000000003E-2</c:v>
                </c:pt>
                <c:pt idx="2391">
                  <c:v>9.7500000000000003E-2</c:v>
                </c:pt>
                <c:pt idx="2392">
                  <c:v>9.7500000000000003E-2</c:v>
                </c:pt>
                <c:pt idx="2393">
                  <c:v>9.7500000000000003E-2</c:v>
                </c:pt>
                <c:pt idx="2394">
                  <c:v>9.7500000000000003E-2</c:v>
                </c:pt>
                <c:pt idx="2395">
                  <c:v>9.7500000000000003E-2</c:v>
                </c:pt>
                <c:pt idx="2396">
                  <c:v>9.7500000000000003E-2</c:v>
                </c:pt>
                <c:pt idx="2397">
                  <c:v>9.7500000000000003E-2</c:v>
                </c:pt>
                <c:pt idx="2398">
                  <c:v>9.7500000000000003E-2</c:v>
                </c:pt>
                <c:pt idx="2399">
                  <c:v>9.7500000000000003E-2</c:v>
                </c:pt>
                <c:pt idx="2400">
                  <c:v>9.7500000000000003E-2</c:v>
                </c:pt>
                <c:pt idx="2401">
                  <c:v>9.7500000000000003E-2</c:v>
                </c:pt>
                <c:pt idx="2402">
                  <c:v>9.7500000000000003E-2</c:v>
                </c:pt>
                <c:pt idx="2403">
                  <c:v>9.7500000000000003E-2</c:v>
                </c:pt>
                <c:pt idx="2404">
                  <c:v>9.7500000000000003E-2</c:v>
                </c:pt>
                <c:pt idx="2405">
                  <c:v>9.7500000000000003E-2</c:v>
                </c:pt>
                <c:pt idx="2406">
                  <c:v>9.7500000000000003E-2</c:v>
                </c:pt>
                <c:pt idx="2407">
                  <c:v>9.7500000000000003E-2</c:v>
                </c:pt>
                <c:pt idx="2408">
                  <c:v>9.7500000000000003E-2</c:v>
                </c:pt>
                <c:pt idx="2409">
                  <c:v>9.7500000000000003E-2</c:v>
                </c:pt>
                <c:pt idx="2410">
                  <c:v>9.7500000000000003E-2</c:v>
                </c:pt>
                <c:pt idx="2411">
                  <c:v>9.7500000000000003E-2</c:v>
                </c:pt>
                <c:pt idx="2412">
                  <c:v>9.7500000000000003E-2</c:v>
                </c:pt>
                <c:pt idx="2413">
                  <c:v>9.7500000000000003E-2</c:v>
                </c:pt>
                <c:pt idx="2414">
                  <c:v>9.7500000000000003E-2</c:v>
                </c:pt>
                <c:pt idx="2415">
                  <c:v>9.7500000000000003E-2</c:v>
                </c:pt>
                <c:pt idx="2416">
                  <c:v>9.7500000000000003E-2</c:v>
                </c:pt>
                <c:pt idx="2417">
                  <c:v>9.7500000000000003E-2</c:v>
                </c:pt>
                <c:pt idx="2418">
                  <c:v>9.7500000000000003E-2</c:v>
                </c:pt>
                <c:pt idx="2419">
                  <c:v>9.7500000000000003E-2</c:v>
                </c:pt>
                <c:pt idx="2420">
                  <c:v>9.7500000000000003E-2</c:v>
                </c:pt>
                <c:pt idx="2421">
                  <c:v>9.7500000000000003E-2</c:v>
                </c:pt>
                <c:pt idx="2422">
                  <c:v>9.7500000000000003E-2</c:v>
                </c:pt>
                <c:pt idx="2423">
                  <c:v>9.7500000000000003E-2</c:v>
                </c:pt>
                <c:pt idx="2424">
                  <c:v>9.5000000000000001E-2</c:v>
                </c:pt>
                <c:pt idx="2425">
                  <c:v>9.5000000000000001E-2</c:v>
                </c:pt>
                <c:pt idx="2426">
                  <c:v>9.5000000000000001E-2</c:v>
                </c:pt>
                <c:pt idx="2427">
                  <c:v>9.5000000000000001E-2</c:v>
                </c:pt>
                <c:pt idx="2428">
                  <c:v>9.5000000000000001E-2</c:v>
                </c:pt>
                <c:pt idx="2429">
                  <c:v>9.5000000000000001E-2</c:v>
                </c:pt>
                <c:pt idx="2430">
                  <c:v>9.5000000000000001E-2</c:v>
                </c:pt>
                <c:pt idx="2431">
                  <c:v>9.5000000000000001E-2</c:v>
                </c:pt>
                <c:pt idx="2432">
                  <c:v>9.5000000000000001E-2</c:v>
                </c:pt>
                <c:pt idx="2433">
                  <c:v>9.5000000000000001E-2</c:v>
                </c:pt>
                <c:pt idx="2434">
                  <c:v>9.5000000000000001E-2</c:v>
                </c:pt>
                <c:pt idx="2435">
                  <c:v>9.5000000000000001E-2</c:v>
                </c:pt>
                <c:pt idx="2436">
                  <c:v>9.5000000000000001E-2</c:v>
                </c:pt>
                <c:pt idx="2437">
                  <c:v>9.5000000000000001E-2</c:v>
                </c:pt>
                <c:pt idx="2438">
                  <c:v>9.5000000000000001E-2</c:v>
                </c:pt>
                <c:pt idx="2439">
                  <c:v>9.5000000000000001E-2</c:v>
                </c:pt>
                <c:pt idx="2440">
                  <c:v>9.5000000000000001E-2</c:v>
                </c:pt>
                <c:pt idx="2441">
                  <c:v>9.5000000000000001E-2</c:v>
                </c:pt>
                <c:pt idx="2442">
                  <c:v>9.5000000000000001E-2</c:v>
                </c:pt>
                <c:pt idx="2443">
                  <c:v>9.5000000000000001E-2</c:v>
                </c:pt>
                <c:pt idx="2444">
                  <c:v>9.5000000000000001E-2</c:v>
                </c:pt>
                <c:pt idx="2445">
                  <c:v>9.5000000000000001E-2</c:v>
                </c:pt>
                <c:pt idx="2446">
                  <c:v>9.5000000000000001E-2</c:v>
                </c:pt>
                <c:pt idx="2447">
                  <c:v>9.5000000000000001E-2</c:v>
                </c:pt>
                <c:pt idx="2448">
                  <c:v>9.5000000000000001E-2</c:v>
                </c:pt>
                <c:pt idx="2449">
                  <c:v>9.5000000000000001E-2</c:v>
                </c:pt>
                <c:pt idx="2450">
                  <c:v>9.5000000000000001E-2</c:v>
                </c:pt>
                <c:pt idx="2451">
                  <c:v>9.5000000000000001E-2</c:v>
                </c:pt>
                <c:pt idx="2452">
                  <c:v>9.5000000000000001E-2</c:v>
                </c:pt>
                <c:pt idx="2453">
                  <c:v>9.5000000000000001E-2</c:v>
                </c:pt>
                <c:pt idx="2454">
                  <c:v>9.5000000000000001E-2</c:v>
                </c:pt>
                <c:pt idx="2455">
                  <c:v>9.5000000000000001E-2</c:v>
                </c:pt>
                <c:pt idx="2456">
                  <c:v>9.5000000000000001E-2</c:v>
                </c:pt>
                <c:pt idx="2457">
                  <c:v>9.5000000000000001E-2</c:v>
                </c:pt>
                <c:pt idx="2458">
                  <c:v>9.5000000000000001E-2</c:v>
                </c:pt>
                <c:pt idx="2459">
                  <c:v>9.5000000000000001E-2</c:v>
                </c:pt>
                <c:pt idx="2460">
                  <c:v>9.5000000000000001E-2</c:v>
                </c:pt>
                <c:pt idx="2461">
                  <c:v>9.5000000000000001E-2</c:v>
                </c:pt>
                <c:pt idx="2462">
                  <c:v>9.5000000000000001E-2</c:v>
                </c:pt>
                <c:pt idx="2463">
                  <c:v>9.5000000000000001E-2</c:v>
                </c:pt>
                <c:pt idx="2464">
                  <c:v>9.5000000000000001E-2</c:v>
                </c:pt>
                <c:pt idx="2465">
                  <c:v>9.5000000000000001E-2</c:v>
                </c:pt>
                <c:pt idx="2466">
                  <c:v>9.5000000000000001E-2</c:v>
                </c:pt>
                <c:pt idx="2467">
                  <c:v>9.5000000000000001E-2</c:v>
                </c:pt>
                <c:pt idx="2468">
                  <c:v>9.5000000000000001E-2</c:v>
                </c:pt>
                <c:pt idx="2469">
                  <c:v>9.5000000000000001E-2</c:v>
                </c:pt>
                <c:pt idx="2470">
                  <c:v>9.5000000000000001E-2</c:v>
                </c:pt>
                <c:pt idx="2471">
                  <c:v>9.5000000000000001E-2</c:v>
                </c:pt>
                <c:pt idx="2472">
                  <c:v>9.5000000000000001E-2</c:v>
                </c:pt>
                <c:pt idx="2473">
                  <c:v>9.5000000000000001E-2</c:v>
                </c:pt>
                <c:pt idx="2474">
                  <c:v>9.5000000000000001E-2</c:v>
                </c:pt>
                <c:pt idx="2475">
                  <c:v>9.5000000000000001E-2</c:v>
                </c:pt>
                <c:pt idx="2476">
                  <c:v>9.5000000000000001E-2</c:v>
                </c:pt>
                <c:pt idx="2477">
                  <c:v>9.5000000000000001E-2</c:v>
                </c:pt>
                <c:pt idx="2478">
                  <c:v>9.5000000000000001E-2</c:v>
                </c:pt>
                <c:pt idx="2479">
                  <c:v>9.5000000000000001E-2</c:v>
                </c:pt>
                <c:pt idx="2480">
                  <c:v>9.5000000000000001E-2</c:v>
                </c:pt>
                <c:pt idx="2481">
                  <c:v>9.5000000000000001E-2</c:v>
                </c:pt>
                <c:pt idx="2482">
                  <c:v>9.5000000000000001E-2</c:v>
                </c:pt>
                <c:pt idx="2483">
                  <c:v>9.5000000000000001E-2</c:v>
                </c:pt>
                <c:pt idx="2484">
                  <c:v>9.5000000000000001E-2</c:v>
                </c:pt>
                <c:pt idx="2485">
                  <c:v>9.5000000000000001E-2</c:v>
                </c:pt>
                <c:pt idx="2486">
                  <c:v>9.2499999999999999E-2</c:v>
                </c:pt>
                <c:pt idx="2487">
                  <c:v>9.2499999999999999E-2</c:v>
                </c:pt>
                <c:pt idx="2488">
                  <c:v>9.2499999999999999E-2</c:v>
                </c:pt>
                <c:pt idx="2489">
                  <c:v>9.2499999999999999E-2</c:v>
                </c:pt>
                <c:pt idx="2490">
                  <c:v>9.2499999999999999E-2</c:v>
                </c:pt>
                <c:pt idx="2491">
                  <c:v>9.2499999999999999E-2</c:v>
                </c:pt>
                <c:pt idx="2492">
                  <c:v>9.2499999999999999E-2</c:v>
                </c:pt>
                <c:pt idx="2493">
                  <c:v>9.2499999999999999E-2</c:v>
                </c:pt>
                <c:pt idx="2494">
                  <c:v>9.2499999999999999E-2</c:v>
                </c:pt>
                <c:pt idx="2495">
                  <c:v>9.2499999999999999E-2</c:v>
                </c:pt>
                <c:pt idx="2496">
                  <c:v>9.2499999999999999E-2</c:v>
                </c:pt>
                <c:pt idx="2497">
                  <c:v>9.2499999999999999E-2</c:v>
                </c:pt>
                <c:pt idx="2498">
                  <c:v>9.2499999999999999E-2</c:v>
                </c:pt>
                <c:pt idx="2499">
                  <c:v>9.2499999999999999E-2</c:v>
                </c:pt>
                <c:pt idx="2500">
                  <c:v>9.2499999999999999E-2</c:v>
                </c:pt>
                <c:pt idx="2501">
                  <c:v>9.2499999999999999E-2</c:v>
                </c:pt>
                <c:pt idx="2502">
                  <c:v>9.2499999999999999E-2</c:v>
                </c:pt>
                <c:pt idx="2503">
                  <c:v>9.2499999999999999E-2</c:v>
                </c:pt>
                <c:pt idx="2504">
                  <c:v>9.2499999999999999E-2</c:v>
                </c:pt>
                <c:pt idx="2505">
                  <c:v>9.2499999999999999E-2</c:v>
                </c:pt>
                <c:pt idx="2506">
                  <c:v>9.2499999999999999E-2</c:v>
                </c:pt>
                <c:pt idx="2507">
                  <c:v>9.2499999999999999E-2</c:v>
                </c:pt>
                <c:pt idx="2508">
                  <c:v>9.2499999999999999E-2</c:v>
                </c:pt>
                <c:pt idx="2509">
                  <c:v>9.2499999999999999E-2</c:v>
                </c:pt>
                <c:pt idx="2510">
                  <c:v>9.2499999999999999E-2</c:v>
                </c:pt>
                <c:pt idx="2511">
                  <c:v>9.2499999999999999E-2</c:v>
                </c:pt>
                <c:pt idx="2512">
                  <c:v>9.2499999999999999E-2</c:v>
                </c:pt>
                <c:pt idx="2513">
                  <c:v>9.2499999999999999E-2</c:v>
                </c:pt>
                <c:pt idx="2514">
                  <c:v>9.2499999999999999E-2</c:v>
                </c:pt>
                <c:pt idx="2515">
                  <c:v>9.2499999999999999E-2</c:v>
                </c:pt>
                <c:pt idx="2516">
                  <c:v>9.2499999999999999E-2</c:v>
                </c:pt>
                <c:pt idx="2517">
                  <c:v>9.2499999999999999E-2</c:v>
                </c:pt>
                <c:pt idx="2518">
                  <c:v>9.2499999999999999E-2</c:v>
                </c:pt>
                <c:pt idx="2519">
                  <c:v>9.2499999999999999E-2</c:v>
                </c:pt>
                <c:pt idx="2520">
                  <c:v>9.2499999999999999E-2</c:v>
                </c:pt>
                <c:pt idx="2521">
                  <c:v>9.2499999999999999E-2</c:v>
                </c:pt>
                <c:pt idx="2522">
                  <c:v>9.2499999999999999E-2</c:v>
                </c:pt>
                <c:pt idx="2523">
                  <c:v>9.2499999999999999E-2</c:v>
                </c:pt>
                <c:pt idx="2524">
                  <c:v>9.2499999999999999E-2</c:v>
                </c:pt>
                <c:pt idx="2525">
                  <c:v>9.2499999999999999E-2</c:v>
                </c:pt>
                <c:pt idx="2526">
                  <c:v>9.2499999999999999E-2</c:v>
                </c:pt>
                <c:pt idx="2527">
                  <c:v>9.2499999999999999E-2</c:v>
                </c:pt>
                <c:pt idx="2528">
                  <c:v>9.2499999999999999E-2</c:v>
                </c:pt>
                <c:pt idx="2529">
                  <c:v>9.2499999999999999E-2</c:v>
                </c:pt>
                <c:pt idx="2530">
                  <c:v>9.2499999999999999E-2</c:v>
                </c:pt>
                <c:pt idx="2531">
                  <c:v>9.2499999999999999E-2</c:v>
                </c:pt>
                <c:pt idx="2532">
                  <c:v>9.2499999999999999E-2</c:v>
                </c:pt>
                <c:pt idx="2533">
                  <c:v>9.2499999999999999E-2</c:v>
                </c:pt>
                <c:pt idx="2534">
                  <c:v>9.2499999999999999E-2</c:v>
                </c:pt>
                <c:pt idx="2535">
                  <c:v>9.2499999999999999E-2</c:v>
                </c:pt>
                <c:pt idx="2536">
                  <c:v>9.2499999999999999E-2</c:v>
                </c:pt>
                <c:pt idx="2537">
                  <c:v>9.2499999999999999E-2</c:v>
                </c:pt>
                <c:pt idx="2538">
                  <c:v>9.2499999999999999E-2</c:v>
                </c:pt>
                <c:pt idx="2539">
                  <c:v>9.2499999999999999E-2</c:v>
                </c:pt>
                <c:pt idx="2540">
                  <c:v>9.2499999999999999E-2</c:v>
                </c:pt>
                <c:pt idx="2541">
                  <c:v>9.2499999999999999E-2</c:v>
                </c:pt>
                <c:pt idx="2542">
                  <c:v>9.2499999999999999E-2</c:v>
                </c:pt>
                <c:pt idx="2543">
                  <c:v>9.2499999999999999E-2</c:v>
                </c:pt>
                <c:pt idx="2544">
                  <c:v>9.2499999999999999E-2</c:v>
                </c:pt>
                <c:pt idx="2545">
                  <c:v>9.2499999999999999E-2</c:v>
                </c:pt>
                <c:pt idx="2546">
                  <c:v>9.2499999999999999E-2</c:v>
                </c:pt>
                <c:pt idx="2547">
                  <c:v>9.2499999999999999E-2</c:v>
                </c:pt>
                <c:pt idx="2548">
                  <c:v>9.2499999999999999E-2</c:v>
                </c:pt>
                <c:pt idx="2549">
                  <c:v>9.2499999999999999E-2</c:v>
                </c:pt>
                <c:pt idx="2550">
                  <c:v>9.2499999999999999E-2</c:v>
                </c:pt>
                <c:pt idx="2551">
                  <c:v>9.2499999999999999E-2</c:v>
                </c:pt>
                <c:pt idx="2552">
                  <c:v>9.2499999999999999E-2</c:v>
                </c:pt>
                <c:pt idx="2553">
                  <c:v>9.2499999999999999E-2</c:v>
                </c:pt>
                <c:pt idx="2554">
                  <c:v>9.2499999999999999E-2</c:v>
                </c:pt>
                <c:pt idx="2555">
                  <c:v>9.2499999999999999E-2</c:v>
                </c:pt>
                <c:pt idx="2556">
                  <c:v>9.2499999999999999E-2</c:v>
                </c:pt>
                <c:pt idx="2557">
                  <c:v>9.2499999999999999E-2</c:v>
                </c:pt>
                <c:pt idx="2558">
                  <c:v>9.2499999999999999E-2</c:v>
                </c:pt>
                <c:pt idx="2559">
                  <c:v>9.2499999999999999E-2</c:v>
                </c:pt>
                <c:pt idx="2560">
                  <c:v>9.2499999999999999E-2</c:v>
                </c:pt>
                <c:pt idx="2561">
                  <c:v>9.2499999999999999E-2</c:v>
                </c:pt>
                <c:pt idx="2562">
                  <c:v>9.2499999999999999E-2</c:v>
                </c:pt>
                <c:pt idx="2563">
                  <c:v>9.2499999999999999E-2</c:v>
                </c:pt>
                <c:pt idx="2564">
                  <c:v>9.2499999999999999E-2</c:v>
                </c:pt>
                <c:pt idx="2565">
                  <c:v>9.2499999999999999E-2</c:v>
                </c:pt>
                <c:pt idx="2566">
                  <c:v>0.09</c:v>
                </c:pt>
                <c:pt idx="2567">
                  <c:v>0.09</c:v>
                </c:pt>
                <c:pt idx="2568">
                  <c:v>0.09</c:v>
                </c:pt>
                <c:pt idx="2569">
                  <c:v>0.09</c:v>
                </c:pt>
                <c:pt idx="2570">
                  <c:v>0.09</c:v>
                </c:pt>
                <c:pt idx="2571">
                  <c:v>0.09</c:v>
                </c:pt>
                <c:pt idx="2572">
                  <c:v>0.09</c:v>
                </c:pt>
                <c:pt idx="2573">
                  <c:v>0.09</c:v>
                </c:pt>
                <c:pt idx="2574">
                  <c:v>0.09</c:v>
                </c:pt>
                <c:pt idx="2575">
                  <c:v>0.09</c:v>
                </c:pt>
                <c:pt idx="2576">
                  <c:v>0.09</c:v>
                </c:pt>
                <c:pt idx="2577">
                  <c:v>0.09</c:v>
                </c:pt>
                <c:pt idx="2578">
                  <c:v>0.09</c:v>
                </c:pt>
                <c:pt idx="2579">
                  <c:v>0.09</c:v>
                </c:pt>
                <c:pt idx="2580">
                  <c:v>0.09</c:v>
                </c:pt>
                <c:pt idx="2581">
                  <c:v>0.09</c:v>
                </c:pt>
                <c:pt idx="2582">
                  <c:v>0.09</c:v>
                </c:pt>
                <c:pt idx="2583">
                  <c:v>0.09</c:v>
                </c:pt>
                <c:pt idx="2584">
                  <c:v>0.09</c:v>
                </c:pt>
                <c:pt idx="2585">
                  <c:v>0.09</c:v>
                </c:pt>
                <c:pt idx="2586">
                  <c:v>0.09</c:v>
                </c:pt>
                <c:pt idx="2587">
                  <c:v>0.09</c:v>
                </c:pt>
                <c:pt idx="2588">
                  <c:v>0.09</c:v>
                </c:pt>
                <c:pt idx="2589">
                  <c:v>0.09</c:v>
                </c:pt>
                <c:pt idx="2590">
                  <c:v>0.09</c:v>
                </c:pt>
                <c:pt idx="2591">
                  <c:v>0.09</c:v>
                </c:pt>
                <c:pt idx="2592">
                  <c:v>0.09</c:v>
                </c:pt>
                <c:pt idx="2593">
                  <c:v>8.7499999999999994E-2</c:v>
                </c:pt>
                <c:pt idx="2594">
                  <c:v>8.7499999999999994E-2</c:v>
                </c:pt>
                <c:pt idx="2595">
                  <c:v>8.7499999999999994E-2</c:v>
                </c:pt>
                <c:pt idx="2596">
                  <c:v>8.7499999999999994E-2</c:v>
                </c:pt>
                <c:pt idx="2597">
                  <c:v>8.7499999999999994E-2</c:v>
                </c:pt>
                <c:pt idx="2598">
                  <c:v>8.7499999999999994E-2</c:v>
                </c:pt>
                <c:pt idx="2599">
                  <c:v>8.7499999999999994E-2</c:v>
                </c:pt>
                <c:pt idx="2600">
                  <c:v>8.7499999999999994E-2</c:v>
                </c:pt>
                <c:pt idx="2601">
                  <c:v>8.7499999999999994E-2</c:v>
                </c:pt>
                <c:pt idx="2602">
                  <c:v>8.7499999999999994E-2</c:v>
                </c:pt>
                <c:pt idx="2603">
                  <c:v>8.7499999999999994E-2</c:v>
                </c:pt>
                <c:pt idx="2604">
                  <c:v>8.7499999999999994E-2</c:v>
                </c:pt>
                <c:pt idx="2605">
                  <c:v>8.7499999999999994E-2</c:v>
                </c:pt>
                <c:pt idx="2606">
                  <c:v>8.7499999999999994E-2</c:v>
                </c:pt>
                <c:pt idx="2607">
                  <c:v>8.7499999999999994E-2</c:v>
                </c:pt>
                <c:pt idx="2608">
                  <c:v>8.7499999999999994E-2</c:v>
                </c:pt>
                <c:pt idx="2609">
                  <c:v>8.7499999999999994E-2</c:v>
                </c:pt>
                <c:pt idx="2610">
                  <c:v>8.7499999999999994E-2</c:v>
                </c:pt>
                <c:pt idx="2611">
                  <c:v>8.5000000000000006E-2</c:v>
                </c:pt>
                <c:pt idx="2612">
                  <c:v>8.5000000000000006E-2</c:v>
                </c:pt>
                <c:pt idx="2613">
                  <c:v>8.5000000000000006E-2</c:v>
                </c:pt>
                <c:pt idx="2614">
                  <c:v>8.5000000000000006E-2</c:v>
                </c:pt>
                <c:pt idx="2615">
                  <c:v>8.5000000000000006E-2</c:v>
                </c:pt>
                <c:pt idx="2616">
                  <c:v>8.5000000000000006E-2</c:v>
                </c:pt>
                <c:pt idx="2617">
                  <c:v>8.5000000000000006E-2</c:v>
                </c:pt>
                <c:pt idx="2618">
                  <c:v>8.5000000000000006E-2</c:v>
                </c:pt>
                <c:pt idx="2619">
                  <c:v>8.5000000000000006E-2</c:v>
                </c:pt>
                <c:pt idx="2620">
                  <c:v>8.5000000000000006E-2</c:v>
                </c:pt>
                <c:pt idx="2621">
                  <c:v>8.5000000000000006E-2</c:v>
                </c:pt>
                <c:pt idx="2622">
                  <c:v>8.5000000000000006E-2</c:v>
                </c:pt>
                <c:pt idx="2623">
                  <c:v>8.5000000000000006E-2</c:v>
                </c:pt>
                <c:pt idx="2624">
                  <c:v>8.2500000000000004E-2</c:v>
                </c:pt>
                <c:pt idx="2625">
                  <c:v>8.2500000000000004E-2</c:v>
                </c:pt>
                <c:pt idx="2626">
                  <c:v>8.2500000000000004E-2</c:v>
                </c:pt>
                <c:pt idx="2627">
                  <c:v>8.2500000000000004E-2</c:v>
                </c:pt>
                <c:pt idx="2628">
                  <c:v>8.2500000000000004E-2</c:v>
                </c:pt>
                <c:pt idx="2629">
                  <c:v>8.2500000000000004E-2</c:v>
                </c:pt>
                <c:pt idx="2630">
                  <c:v>8.2500000000000004E-2</c:v>
                </c:pt>
                <c:pt idx="2631">
                  <c:v>8.2500000000000004E-2</c:v>
                </c:pt>
                <c:pt idx="2632">
                  <c:v>8.2500000000000004E-2</c:v>
                </c:pt>
                <c:pt idx="2633">
                  <c:v>8.2500000000000004E-2</c:v>
                </c:pt>
                <c:pt idx="2634">
                  <c:v>8.2500000000000004E-2</c:v>
                </c:pt>
                <c:pt idx="2635">
                  <c:v>8.2500000000000004E-2</c:v>
                </c:pt>
                <c:pt idx="2636">
                  <c:v>8.2500000000000004E-2</c:v>
                </c:pt>
                <c:pt idx="2637">
                  <c:v>8.2500000000000004E-2</c:v>
                </c:pt>
                <c:pt idx="2638">
                  <c:v>8.2500000000000004E-2</c:v>
                </c:pt>
                <c:pt idx="2639">
                  <c:v>8.2500000000000004E-2</c:v>
                </c:pt>
                <c:pt idx="2640">
                  <c:v>8.2500000000000004E-2</c:v>
                </c:pt>
                <c:pt idx="2641">
                  <c:v>8.2500000000000004E-2</c:v>
                </c:pt>
                <c:pt idx="2642">
                  <c:v>8.2500000000000004E-2</c:v>
                </c:pt>
                <c:pt idx="2643">
                  <c:v>8.2500000000000004E-2</c:v>
                </c:pt>
                <c:pt idx="2644">
                  <c:v>8.2500000000000004E-2</c:v>
                </c:pt>
                <c:pt idx="2645">
                  <c:v>8.2500000000000004E-2</c:v>
                </c:pt>
                <c:pt idx="2646">
                  <c:v>8.2500000000000004E-2</c:v>
                </c:pt>
                <c:pt idx="2647">
                  <c:v>8.2500000000000004E-2</c:v>
                </c:pt>
                <c:pt idx="2648">
                  <c:v>0.08</c:v>
                </c:pt>
                <c:pt idx="2649">
                  <c:v>0.08</c:v>
                </c:pt>
                <c:pt idx="2650">
                  <c:v>0.08</c:v>
                </c:pt>
                <c:pt idx="2651">
                  <c:v>0.08</c:v>
                </c:pt>
                <c:pt idx="2652">
                  <c:v>0.08</c:v>
                </c:pt>
                <c:pt idx="2653">
                  <c:v>0.08</c:v>
                </c:pt>
                <c:pt idx="2654">
                  <c:v>0.08</c:v>
                </c:pt>
                <c:pt idx="2655">
                  <c:v>0.08</c:v>
                </c:pt>
                <c:pt idx="2656">
                  <c:v>0.08</c:v>
                </c:pt>
                <c:pt idx="2657">
                  <c:v>0.08</c:v>
                </c:pt>
                <c:pt idx="2658">
                  <c:v>0.08</c:v>
                </c:pt>
                <c:pt idx="2659">
                  <c:v>0.08</c:v>
                </c:pt>
                <c:pt idx="2660">
                  <c:v>0.08</c:v>
                </c:pt>
                <c:pt idx="2661">
                  <c:v>0.08</c:v>
                </c:pt>
                <c:pt idx="2662">
                  <c:v>0.08</c:v>
                </c:pt>
                <c:pt idx="2663">
                  <c:v>0.08</c:v>
                </c:pt>
                <c:pt idx="2664">
                  <c:v>0.08</c:v>
                </c:pt>
                <c:pt idx="2665">
                  <c:v>0.08</c:v>
                </c:pt>
                <c:pt idx="2666">
                  <c:v>0.08</c:v>
                </c:pt>
                <c:pt idx="2667">
                  <c:v>7.7499999999999999E-2</c:v>
                </c:pt>
                <c:pt idx="2668">
                  <c:v>7.7499999999999999E-2</c:v>
                </c:pt>
                <c:pt idx="2669">
                  <c:v>7.7499999999999999E-2</c:v>
                </c:pt>
                <c:pt idx="2670">
                  <c:v>7.7499999999999999E-2</c:v>
                </c:pt>
                <c:pt idx="2671">
                  <c:v>7.7499999999999999E-2</c:v>
                </c:pt>
                <c:pt idx="2672">
                  <c:v>7.7499999999999999E-2</c:v>
                </c:pt>
                <c:pt idx="2673">
                  <c:v>7.7499999999999999E-2</c:v>
                </c:pt>
                <c:pt idx="2674">
                  <c:v>7.7499999999999999E-2</c:v>
                </c:pt>
                <c:pt idx="2675">
                  <c:v>7.7499999999999999E-2</c:v>
                </c:pt>
                <c:pt idx="2676">
                  <c:v>7.7499999999999999E-2</c:v>
                </c:pt>
                <c:pt idx="2677">
                  <c:v>7.7499999999999999E-2</c:v>
                </c:pt>
                <c:pt idx="2678">
                  <c:v>7.7499999999999999E-2</c:v>
                </c:pt>
                <c:pt idx="2679">
                  <c:v>7.7499999999999999E-2</c:v>
                </c:pt>
                <c:pt idx="2680">
                  <c:v>7.7499999999999999E-2</c:v>
                </c:pt>
                <c:pt idx="2681">
                  <c:v>7.7499999999999999E-2</c:v>
                </c:pt>
                <c:pt idx="2682">
                  <c:v>7.7499999999999999E-2</c:v>
                </c:pt>
                <c:pt idx="2683">
                  <c:v>7.7499999999999999E-2</c:v>
                </c:pt>
                <c:pt idx="2684">
                  <c:v>7.7499999999999999E-2</c:v>
                </c:pt>
                <c:pt idx="2685">
                  <c:v>7.7499999999999999E-2</c:v>
                </c:pt>
                <c:pt idx="2686">
                  <c:v>7.7499999999999999E-2</c:v>
                </c:pt>
                <c:pt idx="2687">
                  <c:v>7.4999999999999997E-2</c:v>
                </c:pt>
                <c:pt idx="2688">
                  <c:v>7.4999999999999997E-2</c:v>
                </c:pt>
                <c:pt idx="2689">
                  <c:v>7.4999999999999997E-2</c:v>
                </c:pt>
                <c:pt idx="2690">
                  <c:v>7.4999999999999997E-2</c:v>
                </c:pt>
                <c:pt idx="2691">
                  <c:v>7.4999999999999997E-2</c:v>
                </c:pt>
                <c:pt idx="2692">
                  <c:v>7.4999999999999997E-2</c:v>
                </c:pt>
                <c:pt idx="2693">
                  <c:v>7.4999999999999997E-2</c:v>
                </c:pt>
                <c:pt idx="2694">
                  <c:v>7.4999999999999997E-2</c:v>
                </c:pt>
                <c:pt idx="2695">
                  <c:v>7.4999999999999997E-2</c:v>
                </c:pt>
                <c:pt idx="2696">
                  <c:v>7.4999999999999997E-2</c:v>
                </c:pt>
                <c:pt idx="2697">
                  <c:v>7.4999999999999997E-2</c:v>
                </c:pt>
                <c:pt idx="2698">
                  <c:v>7.4999999999999997E-2</c:v>
                </c:pt>
                <c:pt idx="2699">
                  <c:v>7.4999999999999997E-2</c:v>
                </c:pt>
                <c:pt idx="2700">
                  <c:v>7.4999999999999997E-2</c:v>
                </c:pt>
                <c:pt idx="2701">
                  <c:v>7.4999999999999997E-2</c:v>
                </c:pt>
                <c:pt idx="2702">
                  <c:v>7.4999999999999997E-2</c:v>
                </c:pt>
                <c:pt idx="2703">
                  <c:v>7.4999999999999997E-2</c:v>
                </c:pt>
                <c:pt idx="2704">
                  <c:v>7.4999999999999997E-2</c:v>
                </c:pt>
                <c:pt idx="2705">
                  <c:v>7.4999999999999997E-2</c:v>
                </c:pt>
                <c:pt idx="2706">
                  <c:v>7.4999999999999997E-2</c:v>
                </c:pt>
                <c:pt idx="2707">
                  <c:v>7.4999999999999997E-2</c:v>
                </c:pt>
                <c:pt idx="2708">
                  <c:v>7.4999999999999997E-2</c:v>
                </c:pt>
                <c:pt idx="2709">
                  <c:v>7.4999999999999997E-2</c:v>
                </c:pt>
                <c:pt idx="2710">
                  <c:v>7.4999999999999997E-2</c:v>
                </c:pt>
                <c:pt idx="2711">
                  <c:v>7.4999999999999997E-2</c:v>
                </c:pt>
                <c:pt idx="2712">
                  <c:v>7.4999999999999997E-2</c:v>
                </c:pt>
                <c:pt idx="2713">
                  <c:v>7.2499999999999995E-2</c:v>
                </c:pt>
                <c:pt idx="2714">
                  <c:v>7.2499999999999995E-2</c:v>
                </c:pt>
                <c:pt idx="2715">
                  <c:v>7.2499999999999995E-2</c:v>
                </c:pt>
                <c:pt idx="2716">
                  <c:v>7.2499999999999995E-2</c:v>
                </c:pt>
                <c:pt idx="2717">
                  <c:v>7.2499999999999995E-2</c:v>
                </c:pt>
                <c:pt idx="2718">
                  <c:v>7.2499999999999995E-2</c:v>
                </c:pt>
                <c:pt idx="2719">
                  <c:v>7.2499999999999995E-2</c:v>
                </c:pt>
                <c:pt idx="2720">
                  <c:v>7.2499999999999995E-2</c:v>
                </c:pt>
                <c:pt idx="2721">
                  <c:v>7.2499999999999995E-2</c:v>
                </c:pt>
                <c:pt idx="2722">
                  <c:v>7.2499999999999995E-2</c:v>
                </c:pt>
                <c:pt idx="2723">
                  <c:v>7.2499999999999995E-2</c:v>
                </c:pt>
                <c:pt idx="2724">
                  <c:v>7.2499999999999995E-2</c:v>
                </c:pt>
                <c:pt idx="2725">
                  <c:v>7.2499999999999995E-2</c:v>
                </c:pt>
                <c:pt idx="2726">
                  <c:v>7.2499999999999995E-2</c:v>
                </c:pt>
                <c:pt idx="2727">
                  <c:v>7.2499999999999995E-2</c:v>
                </c:pt>
                <c:pt idx="2728">
                  <c:v>7.2499999999999995E-2</c:v>
                </c:pt>
                <c:pt idx="2729">
                  <c:v>7.2499999999999995E-2</c:v>
                </c:pt>
                <c:pt idx="2730">
                  <c:v>7.2499999999999995E-2</c:v>
                </c:pt>
                <c:pt idx="2731">
                  <c:v>7.2499999999999995E-2</c:v>
                </c:pt>
                <c:pt idx="2732">
                  <c:v>7.2499999999999995E-2</c:v>
                </c:pt>
                <c:pt idx="2733">
                  <c:v>7.2499999999999995E-2</c:v>
                </c:pt>
                <c:pt idx="2734">
                  <c:v>7.2499999999999995E-2</c:v>
                </c:pt>
                <c:pt idx="2735">
                  <c:v>7.2499999999999995E-2</c:v>
                </c:pt>
                <c:pt idx="2736">
                  <c:v>7.2499999999999995E-2</c:v>
                </c:pt>
                <c:pt idx="2737">
                  <c:v>7.2499999999999995E-2</c:v>
                </c:pt>
                <c:pt idx="2738">
                  <c:v>7.2499999999999995E-2</c:v>
                </c:pt>
                <c:pt idx="2739">
                  <c:v>7.2499999999999995E-2</c:v>
                </c:pt>
                <c:pt idx="2740">
                  <c:v>7.2499999999999995E-2</c:v>
                </c:pt>
                <c:pt idx="2741">
                  <c:v>7.2499999999999995E-2</c:v>
                </c:pt>
                <c:pt idx="2742">
                  <c:v>7.2499999999999995E-2</c:v>
                </c:pt>
                <c:pt idx="2743">
                  <c:v>7.2499999999999995E-2</c:v>
                </c:pt>
                <c:pt idx="2744">
                  <c:v>7.2499999999999995E-2</c:v>
                </c:pt>
                <c:pt idx="2745">
                  <c:v>7.0000000000000007E-2</c:v>
                </c:pt>
                <c:pt idx="2746">
                  <c:v>7.0000000000000007E-2</c:v>
                </c:pt>
                <c:pt idx="2747">
                  <c:v>7.0000000000000007E-2</c:v>
                </c:pt>
                <c:pt idx="2748">
                  <c:v>7.0000000000000007E-2</c:v>
                </c:pt>
                <c:pt idx="2749">
                  <c:v>7.0000000000000007E-2</c:v>
                </c:pt>
                <c:pt idx="2750">
                  <c:v>7.0000000000000007E-2</c:v>
                </c:pt>
                <c:pt idx="2751">
                  <c:v>7.0000000000000007E-2</c:v>
                </c:pt>
                <c:pt idx="2752">
                  <c:v>7.0000000000000007E-2</c:v>
                </c:pt>
                <c:pt idx="2753">
                  <c:v>7.0000000000000007E-2</c:v>
                </c:pt>
                <c:pt idx="2754">
                  <c:v>7.0000000000000007E-2</c:v>
                </c:pt>
                <c:pt idx="2755">
                  <c:v>7.0000000000000007E-2</c:v>
                </c:pt>
                <c:pt idx="2756">
                  <c:v>7.0000000000000007E-2</c:v>
                </c:pt>
                <c:pt idx="2757">
                  <c:v>7.0000000000000007E-2</c:v>
                </c:pt>
                <c:pt idx="2758">
                  <c:v>7.0000000000000007E-2</c:v>
                </c:pt>
                <c:pt idx="2759">
                  <c:v>7.0000000000000007E-2</c:v>
                </c:pt>
                <c:pt idx="2760">
                  <c:v>7.0000000000000007E-2</c:v>
                </c:pt>
                <c:pt idx="2761">
                  <c:v>7.0000000000000007E-2</c:v>
                </c:pt>
                <c:pt idx="2762">
                  <c:v>7.0000000000000007E-2</c:v>
                </c:pt>
                <c:pt idx="2763">
                  <c:v>7.0000000000000007E-2</c:v>
                </c:pt>
                <c:pt idx="2764">
                  <c:v>6.7500000000000004E-2</c:v>
                </c:pt>
                <c:pt idx="2765">
                  <c:v>6.7500000000000004E-2</c:v>
                </c:pt>
                <c:pt idx="2766">
                  <c:v>6.7500000000000004E-2</c:v>
                </c:pt>
                <c:pt idx="2767">
                  <c:v>6.7500000000000004E-2</c:v>
                </c:pt>
                <c:pt idx="2768">
                  <c:v>6.7500000000000004E-2</c:v>
                </c:pt>
                <c:pt idx="2769">
                  <c:v>6.7500000000000004E-2</c:v>
                </c:pt>
                <c:pt idx="2770">
                  <c:v>6.7500000000000004E-2</c:v>
                </c:pt>
                <c:pt idx="2771">
                  <c:v>6.7500000000000004E-2</c:v>
                </c:pt>
                <c:pt idx="2772">
                  <c:v>6.7500000000000004E-2</c:v>
                </c:pt>
                <c:pt idx="2773">
                  <c:v>6.7500000000000004E-2</c:v>
                </c:pt>
                <c:pt idx="2774">
                  <c:v>6.7500000000000004E-2</c:v>
                </c:pt>
                <c:pt idx="2775">
                  <c:v>6.7500000000000004E-2</c:v>
                </c:pt>
                <c:pt idx="2776">
                  <c:v>6.7500000000000004E-2</c:v>
                </c:pt>
                <c:pt idx="2777">
                  <c:v>6.7500000000000004E-2</c:v>
                </c:pt>
                <c:pt idx="2778">
                  <c:v>6.7500000000000004E-2</c:v>
                </c:pt>
                <c:pt idx="2779">
                  <c:v>6.7500000000000004E-2</c:v>
                </c:pt>
                <c:pt idx="2780">
                  <c:v>6.7500000000000004E-2</c:v>
                </c:pt>
                <c:pt idx="2781">
                  <c:v>6.7500000000000004E-2</c:v>
                </c:pt>
                <c:pt idx="2782">
                  <c:v>6.7500000000000004E-2</c:v>
                </c:pt>
                <c:pt idx="2783">
                  <c:v>6.7500000000000004E-2</c:v>
                </c:pt>
                <c:pt idx="2784">
                  <c:v>6.7500000000000004E-2</c:v>
                </c:pt>
                <c:pt idx="2785">
                  <c:v>6.7500000000000004E-2</c:v>
                </c:pt>
                <c:pt idx="2786">
                  <c:v>6.7500000000000004E-2</c:v>
                </c:pt>
                <c:pt idx="2787">
                  <c:v>6.7500000000000004E-2</c:v>
                </c:pt>
                <c:pt idx="2788">
                  <c:v>6.7500000000000004E-2</c:v>
                </c:pt>
                <c:pt idx="2789">
                  <c:v>6.7500000000000004E-2</c:v>
                </c:pt>
                <c:pt idx="2790">
                  <c:v>6.7500000000000004E-2</c:v>
                </c:pt>
                <c:pt idx="2791">
                  <c:v>6.7500000000000004E-2</c:v>
                </c:pt>
                <c:pt idx="2792">
                  <c:v>6.7500000000000004E-2</c:v>
                </c:pt>
                <c:pt idx="2793">
                  <c:v>6.5000000000000002E-2</c:v>
                </c:pt>
                <c:pt idx="2794">
                  <c:v>6.5000000000000002E-2</c:v>
                </c:pt>
                <c:pt idx="2795">
                  <c:v>6.5000000000000002E-2</c:v>
                </c:pt>
                <c:pt idx="2796">
                  <c:v>6.5000000000000002E-2</c:v>
                </c:pt>
                <c:pt idx="2797">
                  <c:v>6.5000000000000002E-2</c:v>
                </c:pt>
                <c:pt idx="2798">
                  <c:v>6.5000000000000002E-2</c:v>
                </c:pt>
                <c:pt idx="2799">
                  <c:v>6.5000000000000002E-2</c:v>
                </c:pt>
                <c:pt idx="2800">
                  <c:v>6.5000000000000002E-2</c:v>
                </c:pt>
                <c:pt idx="2801">
                  <c:v>6.5000000000000002E-2</c:v>
                </c:pt>
                <c:pt idx="2802">
                  <c:v>6.5000000000000002E-2</c:v>
                </c:pt>
                <c:pt idx="2803">
                  <c:v>6.5000000000000002E-2</c:v>
                </c:pt>
                <c:pt idx="2804">
                  <c:v>6.5000000000000002E-2</c:v>
                </c:pt>
                <c:pt idx="2805">
                  <c:v>6.5000000000000002E-2</c:v>
                </c:pt>
                <c:pt idx="2806">
                  <c:v>6.5000000000000002E-2</c:v>
                </c:pt>
                <c:pt idx="2807">
                  <c:v>6.5000000000000002E-2</c:v>
                </c:pt>
                <c:pt idx="2808">
                  <c:v>6.5000000000000002E-2</c:v>
                </c:pt>
                <c:pt idx="2809">
                  <c:v>6.5000000000000002E-2</c:v>
                </c:pt>
                <c:pt idx="2810">
                  <c:v>6.5000000000000002E-2</c:v>
                </c:pt>
                <c:pt idx="2811">
                  <c:v>6.5000000000000002E-2</c:v>
                </c:pt>
                <c:pt idx="2812">
                  <c:v>6.5000000000000002E-2</c:v>
                </c:pt>
                <c:pt idx="2813">
                  <c:v>6.5000000000000002E-2</c:v>
                </c:pt>
                <c:pt idx="2814">
                  <c:v>6.5000000000000002E-2</c:v>
                </c:pt>
                <c:pt idx="2815">
                  <c:v>6.5000000000000002E-2</c:v>
                </c:pt>
                <c:pt idx="2816">
                  <c:v>6.5000000000000002E-2</c:v>
                </c:pt>
                <c:pt idx="2817">
                  <c:v>6.5000000000000002E-2</c:v>
                </c:pt>
                <c:pt idx="2818">
                  <c:v>6.5000000000000002E-2</c:v>
                </c:pt>
                <c:pt idx="2819">
                  <c:v>6.5000000000000002E-2</c:v>
                </c:pt>
                <c:pt idx="2820">
                  <c:v>6.5000000000000002E-2</c:v>
                </c:pt>
                <c:pt idx="2821">
                  <c:v>6.5000000000000002E-2</c:v>
                </c:pt>
                <c:pt idx="2822">
                  <c:v>6.5000000000000002E-2</c:v>
                </c:pt>
                <c:pt idx="2823">
                  <c:v>6.5000000000000002E-2</c:v>
                </c:pt>
                <c:pt idx="2824">
                  <c:v>6.5000000000000002E-2</c:v>
                </c:pt>
                <c:pt idx="2825">
                  <c:v>6.5000000000000002E-2</c:v>
                </c:pt>
                <c:pt idx="2826">
                  <c:v>6.5000000000000002E-2</c:v>
                </c:pt>
                <c:pt idx="2827">
                  <c:v>6.5000000000000002E-2</c:v>
                </c:pt>
                <c:pt idx="2828">
                  <c:v>6.5000000000000002E-2</c:v>
                </c:pt>
                <c:pt idx="2829">
                  <c:v>6.5000000000000002E-2</c:v>
                </c:pt>
                <c:pt idx="2830">
                  <c:v>6.5000000000000002E-2</c:v>
                </c:pt>
                <c:pt idx="2831">
                  <c:v>6.5000000000000002E-2</c:v>
                </c:pt>
                <c:pt idx="2832">
                  <c:v>6.25E-2</c:v>
                </c:pt>
                <c:pt idx="2833">
                  <c:v>6.25E-2</c:v>
                </c:pt>
                <c:pt idx="2834">
                  <c:v>6.25E-2</c:v>
                </c:pt>
                <c:pt idx="2835">
                  <c:v>6.25E-2</c:v>
                </c:pt>
                <c:pt idx="2836">
                  <c:v>6.25E-2</c:v>
                </c:pt>
                <c:pt idx="2837">
                  <c:v>6.25E-2</c:v>
                </c:pt>
                <c:pt idx="2838">
                  <c:v>6.25E-2</c:v>
                </c:pt>
                <c:pt idx="2839">
                  <c:v>6.25E-2</c:v>
                </c:pt>
                <c:pt idx="2840">
                  <c:v>6.25E-2</c:v>
                </c:pt>
                <c:pt idx="2841">
                  <c:v>6.25E-2</c:v>
                </c:pt>
                <c:pt idx="2842">
                  <c:v>6.25E-2</c:v>
                </c:pt>
                <c:pt idx="2843">
                  <c:v>6.25E-2</c:v>
                </c:pt>
                <c:pt idx="2844">
                  <c:v>6.25E-2</c:v>
                </c:pt>
                <c:pt idx="2845">
                  <c:v>6.25E-2</c:v>
                </c:pt>
                <c:pt idx="2846">
                  <c:v>6.25E-2</c:v>
                </c:pt>
                <c:pt idx="2847">
                  <c:v>6.25E-2</c:v>
                </c:pt>
                <c:pt idx="2848">
                  <c:v>6.25E-2</c:v>
                </c:pt>
                <c:pt idx="2849">
                  <c:v>6.25E-2</c:v>
                </c:pt>
                <c:pt idx="2850">
                  <c:v>6.25E-2</c:v>
                </c:pt>
                <c:pt idx="2851">
                  <c:v>6.25E-2</c:v>
                </c:pt>
                <c:pt idx="2852">
                  <c:v>6.25E-2</c:v>
                </c:pt>
                <c:pt idx="2853">
                  <c:v>6.25E-2</c:v>
                </c:pt>
                <c:pt idx="2854">
                  <c:v>6.25E-2</c:v>
                </c:pt>
                <c:pt idx="2855">
                  <c:v>6.25E-2</c:v>
                </c:pt>
                <c:pt idx="2856">
                  <c:v>6.25E-2</c:v>
                </c:pt>
                <c:pt idx="2857">
                  <c:v>6.25E-2</c:v>
                </c:pt>
                <c:pt idx="2858">
                  <c:v>6.25E-2</c:v>
                </c:pt>
                <c:pt idx="2859">
                  <c:v>6.25E-2</c:v>
                </c:pt>
                <c:pt idx="2860">
                  <c:v>6.25E-2</c:v>
                </c:pt>
                <c:pt idx="2861">
                  <c:v>6.25E-2</c:v>
                </c:pt>
                <c:pt idx="2862">
                  <c:v>6.25E-2</c:v>
                </c:pt>
                <c:pt idx="2863">
                  <c:v>6.25E-2</c:v>
                </c:pt>
                <c:pt idx="2864">
                  <c:v>6.25E-2</c:v>
                </c:pt>
                <c:pt idx="2865">
                  <c:v>6.25E-2</c:v>
                </c:pt>
                <c:pt idx="2866">
                  <c:v>0.06</c:v>
                </c:pt>
                <c:pt idx="2867">
                  <c:v>0.06</c:v>
                </c:pt>
                <c:pt idx="2868">
                  <c:v>0.06</c:v>
                </c:pt>
                <c:pt idx="2869">
                  <c:v>0.06</c:v>
                </c:pt>
                <c:pt idx="2870">
                  <c:v>0.06</c:v>
                </c:pt>
                <c:pt idx="2871">
                  <c:v>0.06</c:v>
                </c:pt>
                <c:pt idx="2872">
                  <c:v>0.06</c:v>
                </c:pt>
                <c:pt idx="2873">
                  <c:v>0.06</c:v>
                </c:pt>
                <c:pt idx="2874">
                  <c:v>0.06</c:v>
                </c:pt>
                <c:pt idx="2875">
                  <c:v>0.06</c:v>
                </c:pt>
                <c:pt idx="2876">
                  <c:v>0.06</c:v>
                </c:pt>
                <c:pt idx="2877">
                  <c:v>0.06</c:v>
                </c:pt>
                <c:pt idx="2878">
                  <c:v>0.06</c:v>
                </c:pt>
                <c:pt idx="2879">
                  <c:v>0.06</c:v>
                </c:pt>
                <c:pt idx="2880">
                  <c:v>0.06</c:v>
                </c:pt>
                <c:pt idx="2881">
                  <c:v>0.06</c:v>
                </c:pt>
                <c:pt idx="2882">
                  <c:v>0.06</c:v>
                </c:pt>
                <c:pt idx="2883">
                  <c:v>0.06</c:v>
                </c:pt>
                <c:pt idx="2884">
                  <c:v>0.06</c:v>
                </c:pt>
                <c:pt idx="2885">
                  <c:v>0.06</c:v>
                </c:pt>
                <c:pt idx="2886">
                  <c:v>0.06</c:v>
                </c:pt>
                <c:pt idx="2887">
                  <c:v>0.06</c:v>
                </c:pt>
                <c:pt idx="2888">
                  <c:v>0.06</c:v>
                </c:pt>
                <c:pt idx="2889">
                  <c:v>0.06</c:v>
                </c:pt>
                <c:pt idx="2890">
                  <c:v>0.06</c:v>
                </c:pt>
                <c:pt idx="2891">
                  <c:v>0.06</c:v>
                </c:pt>
                <c:pt idx="2892">
                  <c:v>0.06</c:v>
                </c:pt>
                <c:pt idx="2893">
                  <c:v>0.06</c:v>
                </c:pt>
                <c:pt idx="2894">
                  <c:v>0.06</c:v>
                </c:pt>
                <c:pt idx="2895">
                  <c:v>0.06</c:v>
                </c:pt>
                <c:pt idx="2896">
                  <c:v>0.06</c:v>
                </c:pt>
                <c:pt idx="2897">
                  <c:v>0.06</c:v>
                </c:pt>
                <c:pt idx="2898">
                  <c:v>0.06</c:v>
                </c:pt>
                <c:pt idx="2899">
                  <c:v>0.06</c:v>
                </c:pt>
                <c:pt idx="2900">
                  <c:v>0.06</c:v>
                </c:pt>
                <c:pt idx="2901">
                  <c:v>0.06</c:v>
                </c:pt>
                <c:pt idx="2902">
                  <c:v>0.06</c:v>
                </c:pt>
                <c:pt idx="2903">
                  <c:v>0.06</c:v>
                </c:pt>
                <c:pt idx="2904">
                  <c:v>0.06</c:v>
                </c:pt>
                <c:pt idx="2905">
                  <c:v>0.06</c:v>
                </c:pt>
                <c:pt idx="2906">
                  <c:v>0.06</c:v>
                </c:pt>
                <c:pt idx="2907">
                  <c:v>0.06</c:v>
                </c:pt>
                <c:pt idx="2908">
                  <c:v>0.06</c:v>
                </c:pt>
                <c:pt idx="2909">
                  <c:v>0.06</c:v>
                </c:pt>
                <c:pt idx="2910">
                  <c:v>0.06</c:v>
                </c:pt>
                <c:pt idx="2911">
                  <c:v>0.06</c:v>
                </c:pt>
                <c:pt idx="2912">
                  <c:v>0.06</c:v>
                </c:pt>
                <c:pt idx="2913">
                  <c:v>0.06</c:v>
                </c:pt>
                <c:pt idx="2914">
                  <c:v>0.06</c:v>
                </c:pt>
                <c:pt idx="2915">
                  <c:v>0.06</c:v>
                </c:pt>
                <c:pt idx="2916">
                  <c:v>0.06</c:v>
                </c:pt>
                <c:pt idx="2917">
                  <c:v>0.06</c:v>
                </c:pt>
                <c:pt idx="2918">
                  <c:v>0.06</c:v>
                </c:pt>
                <c:pt idx="2919">
                  <c:v>0.06</c:v>
                </c:pt>
                <c:pt idx="2920">
                  <c:v>0.06</c:v>
                </c:pt>
                <c:pt idx="2921">
                  <c:v>0.06</c:v>
                </c:pt>
                <c:pt idx="2922">
                  <c:v>0.06</c:v>
                </c:pt>
                <c:pt idx="2923">
                  <c:v>0.06</c:v>
                </c:pt>
                <c:pt idx="2924">
                  <c:v>0.06</c:v>
                </c:pt>
                <c:pt idx="2925">
                  <c:v>0.06</c:v>
                </c:pt>
                <c:pt idx="2926">
                  <c:v>0.06</c:v>
                </c:pt>
                <c:pt idx="2927">
                  <c:v>0.06</c:v>
                </c:pt>
                <c:pt idx="2928">
                  <c:v>0.06</c:v>
                </c:pt>
                <c:pt idx="2929">
                  <c:v>0.06</c:v>
                </c:pt>
                <c:pt idx="2930">
                  <c:v>0.06</c:v>
                </c:pt>
                <c:pt idx="2931">
                  <c:v>0.06</c:v>
                </c:pt>
                <c:pt idx="2932">
                  <c:v>0.06</c:v>
                </c:pt>
                <c:pt idx="2933">
                  <c:v>0.06</c:v>
                </c:pt>
                <c:pt idx="2934">
                  <c:v>0.06</c:v>
                </c:pt>
                <c:pt idx="2935">
                  <c:v>0.06</c:v>
                </c:pt>
                <c:pt idx="2936">
                  <c:v>0.06</c:v>
                </c:pt>
                <c:pt idx="2937">
                  <c:v>0.06</c:v>
                </c:pt>
                <c:pt idx="2938">
                  <c:v>0.06</c:v>
                </c:pt>
                <c:pt idx="2939">
                  <c:v>0.06</c:v>
                </c:pt>
                <c:pt idx="2940">
                  <c:v>0.06</c:v>
                </c:pt>
                <c:pt idx="2941">
                  <c:v>0.06</c:v>
                </c:pt>
                <c:pt idx="2942">
                  <c:v>0.06</c:v>
                </c:pt>
                <c:pt idx="2943">
                  <c:v>0.06</c:v>
                </c:pt>
                <c:pt idx="2944">
                  <c:v>0.06</c:v>
                </c:pt>
                <c:pt idx="2945">
                  <c:v>0.06</c:v>
                </c:pt>
                <c:pt idx="2946">
                  <c:v>0.06</c:v>
                </c:pt>
                <c:pt idx="2947">
                  <c:v>0.06</c:v>
                </c:pt>
                <c:pt idx="2948">
                  <c:v>0.06</c:v>
                </c:pt>
                <c:pt idx="2949">
                  <c:v>0.06</c:v>
                </c:pt>
                <c:pt idx="2950">
                  <c:v>0.06</c:v>
                </c:pt>
                <c:pt idx="2951">
                  <c:v>0.06</c:v>
                </c:pt>
                <c:pt idx="2952">
                  <c:v>0.06</c:v>
                </c:pt>
                <c:pt idx="2953">
                  <c:v>0.06</c:v>
                </c:pt>
                <c:pt idx="2954">
                  <c:v>0.06</c:v>
                </c:pt>
                <c:pt idx="2955">
                  <c:v>0.06</c:v>
                </c:pt>
                <c:pt idx="2956">
                  <c:v>0.06</c:v>
                </c:pt>
                <c:pt idx="2957">
                  <c:v>0.06</c:v>
                </c:pt>
                <c:pt idx="2958">
                  <c:v>0.06</c:v>
                </c:pt>
                <c:pt idx="2959">
                  <c:v>0.06</c:v>
                </c:pt>
                <c:pt idx="2960">
                  <c:v>0.06</c:v>
                </c:pt>
                <c:pt idx="2961">
                  <c:v>0.06</c:v>
                </c:pt>
                <c:pt idx="2962">
                  <c:v>0.06</c:v>
                </c:pt>
                <c:pt idx="2963">
                  <c:v>0.06</c:v>
                </c:pt>
                <c:pt idx="2964">
                  <c:v>0.06</c:v>
                </c:pt>
                <c:pt idx="2965">
                  <c:v>0.06</c:v>
                </c:pt>
                <c:pt idx="2966">
                  <c:v>0.06</c:v>
                </c:pt>
                <c:pt idx="2967">
                  <c:v>0.06</c:v>
                </c:pt>
                <c:pt idx="2968">
                  <c:v>0.06</c:v>
                </c:pt>
                <c:pt idx="2969">
                  <c:v>0.06</c:v>
                </c:pt>
                <c:pt idx="2970">
                  <c:v>0.06</c:v>
                </c:pt>
                <c:pt idx="2971">
                  <c:v>0.06</c:v>
                </c:pt>
                <c:pt idx="2972">
                  <c:v>0.06</c:v>
                </c:pt>
                <c:pt idx="2973">
                  <c:v>0.06</c:v>
                </c:pt>
                <c:pt idx="2974">
                  <c:v>0.06</c:v>
                </c:pt>
                <c:pt idx="2975">
                  <c:v>0.06</c:v>
                </c:pt>
                <c:pt idx="2976">
                  <c:v>0.06</c:v>
                </c:pt>
                <c:pt idx="2977">
                  <c:v>0.06</c:v>
                </c:pt>
                <c:pt idx="2978">
                  <c:v>0.06</c:v>
                </c:pt>
                <c:pt idx="2979">
                  <c:v>0.06</c:v>
                </c:pt>
                <c:pt idx="2980">
                  <c:v>0.06</c:v>
                </c:pt>
                <c:pt idx="2981">
                  <c:v>0.06</c:v>
                </c:pt>
                <c:pt idx="2982">
                  <c:v>0.06</c:v>
                </c:pt>
                <c:pt idx="2983">
                  <c:v>0.06</c:v>
                </c:pt>
                <c:pt idx="2984">
                  <c:v>0.06</c:v>
                </c:pt>
                <c:pt idx="2985">
                  <c:v>0.06</c:v>
                </c:pt>
                <c:pt idx="2986">
                  <c:v>0.06</c:v>
                </c:pt>
                <c:pt idx="2987">
                  <c:v>0.06</c:v>
                </c:pt>
                <c:pt idx="2988">
                  <c:v>0.06</c:v>
                </c:pt>
                <c:pt idx="2989">
                  <c:v>0.06</c:v>
                </c:pt>
                <c:pt idx="2990">
                  <c:v>0.06</c:v>
                </c:pt>
                <c:pt idx="2991">
                  <c:v>0.06</c:v>
                </c:pt>
                <c:pt idx="2992">
                  <c:v>0.06</c:v>
                </c:pt>
                <c:pt idx="2993">
                  <c:v>0.06</c:v>
                </c:pt>
                <c:pt idx="2994">
                  <c:v>0.06</c:v>
                </c:pt>
                <c:pt idx="2995">
                  <c:v>0.06</c:v>
                </c:pt>
                <c:pt idx="2996">
                  <c:v>0.06</c:v>
                </c:pt>
                <c:pt idx="2997">
                  <c:v>0.06</c:v>
                </c:pt>
                <c:pt idx="2998">
                  <c:v>0.06</c:v>
                </c:pt>
                <c:pt idx="2999">
                  <c:v>0.06</c:v>
                </c:pt>
                <c:pt idx="3000">
                  <c:v>0.06</c:v>
                </c:pt>
                <c:pt idx="3001">
                  <c:v>0.06</c:v>
                </c:pt>
                <c:pt idx="3002">
                  <c:v>0.06</c:v>
                </c:pt>
                <c:pt idx="3003">
                  <c:v>0.06</c:v>
                </c:pt>
                <c:pt idx="3004">
                  <c:v>0.06</c:v>
                </c:pt>
                <c:pt idx="3005">
                  <c:v>0.06</c:v>
                </c:pt>
                <c:pt idx="3006">
                  <c:v>0.06</c:v>
                </c:pt>
                <c:pt idx="3007">
                  <c:v>0.06</c:v>
                </c:pt>
                <c:pt idx="3008">
                  <c:v>0.06</c:v>
                </c:pt>
                <c:pt idx="3009">
                  <c:v>0.06</c:v>
                </c:pt>
                <c:pt idx="3010">
                  <c:v>0.06</c:v>
                </c:pt>
                <c:pt idx="3011">
                  <c:v>0.06</c:v>
                </c:pt>
                <c:pt idx="3012">
                  <c:v>0.06</c:v>
                </c:pt>
                <c:pt idx="3013">
                  <c:v>0.06</c:v>
                </c:pt>
                <c:pt idx="3014">
                  <c:v>0.06</c:v>
                </c:pt>
                <c:pt idx="3015">
                  <c:v>0.06</c:v>
                </c:pt>
                <c:pt idx="3016">
                  <c:v>0.06</c:v>
                </c:pt>
                <c:pt idx="3017">
                  <c:v>6.5000000000000002E-2</c:v>
                </c:pt>
                <c:pt idx="3018">
                  <c:v>6.5000000000000002E-2</c:v>
                </c:pt>
                <c:pt idx="3019">
                  <c:v>6.5000000000000002E-2</c:v>
                </c:pt>
                <c:pt idx="3020">
                  <c:v>6.5000000000000002E-2</c:v>
                </c:pt>
                <c:pt idx="3021">
                  <c:v>6.5000000000000002E-2</c:v>
                </c:pt>
                <c:pt idx="3022">
                  <c:v>6.5000000000000002E-2</c:v>
                </c:pt>
                <c:pt idx="3023">
                  <c:v>6.5000000000000002E-2</c:v>
                </c:pt>
                <c:pt idx="3024">
                  <c:v>6.5000000000000002E-2</c:v>
                </c:pt>
                <c:pt idx="3025">
                  <c:v>6.5000000000000002E-2</c:v>
                </c:pt>
                <c:pt idx="3026">
                  <c:v>6.5000000000000002E-2</c:v>
                </c:pt>
                <c:pt idx="3027">
                  <c:v>6.5000000000000002E-2</c:v>
                </c:pt>
                <c:pt idx="3028">
                  <c:v>6.5000000000000002E-2</c:v>
                </c:pt>
                <c:pt idx="3029">
                  <c:v>6.5000000000000002E-2</c:v>
                </c:pt>
                <c:pt idx="3030">
                  <c:v>6.5000000000000002E-2</c:v>
                </c:pt>
                <c:pt idx="3031">
                  <c:v>6.5000000000000002E-2</c:v>
                </c:pt>
                <c:pt idx="3032">
                  <c:v>6.5000000000000002E-2</c:v>
                </c:pt>
                <c:pt idx="3033">
                  <c:v>6.5000000000000002E-2</c:v>
                </c:pt>
                <c:pt idx="3034">
                  <c:v>6.5000000000000002E-2</c:v>
                </c:pt>
                <c:pt idx="3035">
                  <c:v>6.5000000000000002E-2</c:v>
                </c:pt>
                <c:pt idx="3036">
                  <c:v>6.5000000000000002E-2</c:v>
                </c:pt>
                <c:pt idx="3037">
                  <c:v>6.5000000000000002E-2</c:v>
                </c:pt>
                <c:pt idx="3038">
                  <c:v>6.5000000000000002E-2</c:v>
                </c:pt>
                <c:pt idx="3039">
                  <c:v>6.5000000000000002E-2</c:v>
                </c:pt>
                <c:pt idx="3040">
                  <c:v>6.5000000000000002E-2</c:v>
                </c:pt>
                <c:pt idx="3041">
                  <c:v>6.5000000000000002E-2</c:v>
                </c:pt>
                <c:pt idx="3042">
                  <c:v>6.5000000000000002E-2</c:v>
                </c:pt>
                <c:pt idx="3043">
                  <c:v>6.5000000000000002E-2</c:v>
                </c:pt>
                <c:pt idx="3044">
                  <c:v>6.5000000000000002E-2</c:v>
                </c:pt>
                <c:pt idx="3045">
                  <c:v>6.5000000000000002E-2</c:v>
                </c:pt>
                <c:pt idx="3046">
                  <c:v>6.5000000000000002E-2</c:v>
                </c:pt>
                <c:pt idx="3047">
                  <c:v>6.5000000000000002E-2</c:v>
                </c:pt>
                <c:pt idx="3048">
                  <c:v>6.5000000000000002E-2</c:v>
                </c:pt>
                <c:pt idx="3049">
                  <c:v>6.5000000000000002E-2</c:v>
                </c:pt>
                <c:pt idx="3050">
                  <c:v>6.5000000000000002E-2</c:v>
                </c:pt>
                <c:pt idx="3051">
                  <c:v>6.5000000000000002E-2</c:v>
                </c:pt>
                <c:pt idx="3052">
                  <c:v>6.5000000000000002E-2</c:v>
                </c:pt>
                <c:pt idx="3053">
                  <c:v>6.5000000000000002E-2</c:v>
                </c:pt>
                <c:pt idx="3054">
                  <c:v>6.5000000000000002E-2</c:v>
                </c:pt>
                <c:pt idx="3055">
                  <c:v>6.5000000000000002E-2</c:v>
                </c:pt>
                <c:pt idx="3056">
                  <c:v>6.5000000000000002E-2</c:v>
                </c:pt>
                <c:pt idx="3057">
                  <c:v>6.5000000000000002E-2</c:v>
                </c:pt>
                <c:pt idx="3058">
                  <c:v>6.5000000000000002E-2</c:v>
                </c:pt>
                <c:pt idx="3059">
                  <c:v>6.5000000000000002E-2</c:v>
                </c:pt>
                <c:pt idx="3060">
                  <c:v>6.5000000000000002E-2</c:v>
                </c:pt>
                <c:pt idx="3061">
                  <c:v>6.5000000000000002E-2</c:v>
                </c:pt>
                <c:pt idx="3062">
                  <c:v>6.5000000000000002E-2</c:v>
                </c:pt>
                <c:pt idx="3063">
                  <c:v>6.5000000000000002E-2</c:v>
                </c:pt>
                <c:pt idx="3064">
                  <c:v>6.5000000000000002E-2</c:v>
                </c:pt>
                <c:pt idx="3065">
                  <c:v>6.5000000000000002E-2</c:v>
                </c:pt>
                <c:pt idx="3066">
                  <c:v>6.5000000000000002E-2</c:v>
                </c:pt>
                <c:pt idx="3067">
                  <c:v>6.5000000000000002E-2</c:v>
                </c:pt>
                <c:pt idx="3068">
                  <c:v>6.5000000000000002E-2</c:v>
                </c:pt>
                <c:pt idx="3069">
                  <c:v>6.5000000000000002E-2</c:v>
                </c:pt>
                <c:pt idx="3070">
                  <c:v>6.5000000000000002E-2</c:v>
                </c:pt>
                <c:pt idx="3071">
                  <c:v>6.5000000000000002E-2</c:v>
                </c:pt>
                <c:pt idx="3072">
                  <c:v>6.5000000000000002E-2</c:v>
                </c:pt>
                <c:pt idx="3073">
                  <c:v>6.5000000000000002E-2</c:v>
                </c:pt>
                <c:pt idx="3074">
                  <c:v>6.5000000000000002E-2</c:v>
                </c:pt>
                <c:pt idx="3075">
                  <c:v>6.5000000000000002E-2</c:v>
                </c:pt>
                <c:pt idx="3076">
                  <c:v>6.5000000000000002E-2</c:v>
                </c:pt>
                <c:pt idx="3077">
                  <c:v>6.5000000000000002E-2</c:v>
                </c:pt>
                <c:pt idx="3078">
                  <c:v>6.5000000000000002E-2</c:v>
                </c:pt>
                <c:pt idx="3079">
                  <c:v>6.5000000000000002E-2</c:v>
                </c:pt>
                <c:pt idx="3080">
                  <c:v>6.5000000000000002E-2</c:v>
                </c:pt>
                <c:pt idx="3081">
                  <c:v>6.5000000000000002E-2</c:v>
                </c:pt>
                <c:pt idx="3082">
                  <c:v>6.5000000000000002E-2</c:v>
                </c:pt>
                <c:pt idx="3083">
                  <c:v>6.5000000000000002E-2</c:v>
                </c:pt>
                <c:pt idx="3084">
                  <c:v>6.5000000000000002E-2</c:v>
                </c:pt>
                <c:pt idx="3085">
                  <c:v>6.5000000000000002E-2</c:v>
                </c:pt>
                <c:pt idx="3086">
                  <c:v>6.5000000000000002E-2</c:v>
                </c:pt>
                <c:pt idx="3087">
                  <c:v>6.5000000000000002E-2</c:v>
                </c:pt>
                <c:pt idx="3088">
                  <c:v>6.5000000000000002E-2</c:v>
                </c:pt>
                <c:pt idx="3089">
                  <c:v>6.5000000000000002E-2</c:v>
                </c:pt>
                <c:pt idx="3090">
                  <c:v>6.5000000000000002E-2</c:v>
                </c:pt>
                <c:pt idx="3091">
                  <c:v>6.5000000000000002E-2</c:v>
                </c:pt>
                <c:pt idx="3092">
                  <c:v>6.5000000000000002E-2</c:v>
                </c:pt>
                <c:pt idx="3093">
                  <c:v>6.5000000000000002E-2</c:v>
                </c:pt>
                <c:pt idx="3094">
                  <c:v>6.5000000000000002E-2</c:v>
                </c:pt>
                <c:pt idx="3095">
                  <c:v>6.5000000000000002E-2</c:v>
                </c:pt>
                <c:pt idx="3096">
                  <c:v>6.5000000000000002E-2</c:v>
                </c:pt>
                <c:pt idx="3097">
                  <c:v>6.5000000000000002E-2</c:v>
                </c:pt>
                <c:pt idx="3098">
                  <c:v>6.5000000000000002E-2</c:v>
                </c:pt>
                <c:pt idx="3099">
                  <c:v>6.5000000000000002E-2</c:v>
                </c:pt>
                <c:pt idx="3100">
                  <c:v>6.5000000000000002E-2</c:v>
                </c:pt>
                <c:pt idx="3101">
                  <c:v>6.5000000000000002E-2</c:v>
                </c:pt>
                <c:pt idx="3102">
                  <c:v>6.5000000000000002E-2</c:v>
                </c:pt>
                <c:pt idx="3103">
                  <c:v>6.5000000000000002E-2</c:v>
                </c:pt>
                <c:pt idx="3104">
                  <c:v>6.5000000000000002E-2</c:v>
                </c:pt>
                <c:pt idx="3105">
                  <c:v>6.5000000000000002E-2</c:v>
                </c:pt>
                <c:pt idx="3106">
                  <c:v>6.5000000000000002E-2</c:v>
                </c:pt>
                <c:pt idx="3107">
                  <c:v>6.5000000000000002E-2</c:v>
                </c:pt>
                <c:pt idx="3108">
                  <c:v>6.5000000000000002E-2</c:v>
                </c:pt>
                <c:pt idx="3109">
                  <c:v>6.5000000000000002E-2</c:v>
                </c:pt>
                <c:pt idx="3110">
                  <c:v>6.5000000000000002E-2</c:v>
                </c:pt>
                <c:pt idx="3111">
                  <c:v>6.5000000000000002E-2</c:v>
                </c:pt>
                <c:pt idx="3112">
                  <c:v>6.5000000000000002E-2</c:v>
                </c:pt>
                <c:pt idx="3113">
                  <c:v>6.5000000000000002E-2</c:v>
                </c:pt>
                <c:pt idx="3114">
                  <c:v>6.5000000000000002E-2</c:v>
                </c:pt>
                <c:pt idx="3115">
                  <c:v>6.5000000000000002E-2</c:v>
                </c:pt>
                <c:pt idx="3116">
                  <c:v>6.5000000000000002E-2</c:v>
                </c:pt>
                <c:pt idx="3117">
                  <c:v>6.5000000000000002E-2</c:v>
                </c:pt>
                <c:pt idx="3118">
                  <c:v>6.5000000000000002E-2</c:v>
                </c:pt>
                <c:pt idx="3119">
                  <c:v>6.5000000000000002E-2</c:v>
                </c:pt>
                <c:pt idx="3120">
                  <c:v>6.5000000000000002E-2</c:v>
                </c:pt>
                <c:pt idx="3121">
                  <c:v>6.5000000000000002E-2</c:v>
                </c:pt>
                <c:pt idx="3122">
                  <c:v>6.5000000000000002E-2</c:v>
                </c:pt>
                <c:pt idx="3123">
                  <c:v>6.5000000000000002E-2</c:v>
                </c:pt>
                <c:pt idx="3124">
                  <c:v>6.5000000000000002E-2</c:v>
                </c:pt>
                <c:pt idx="3125">
                  <c:v>6.5000000000000002E-2</c:v>
                </c:pt>
                <c:pt idx="3126">
                  <c:v>6.5000000000000002E-2</c:v>
                </c:pt>
                <c:pt idx="3127">
                  <c:v>6.5000000000000002E-2</c:v>
                </c:pt>
                <c:pt idx="3128">
                  <c:v>6.5000000000000002E-2</c:v>
                </c:pt>
                <c:pt idx="3129">
                  <c:v>6.5000000000000002E-2</c:v>
                </c:pt>
                <c:pt idx="3130">
                  <c:v>6.5000000000000002E-2</c:v>
                </c:pt>
                <c:pt idx="3131">
                  <c:v>6.5000000000000002E-2</c:v>
                </c:pt>
                <c:pt idx="3132">
                  <c:v>6.5000000000000002E-2</c:v>
                </c:pt>
                <c:pt idx="3133">
                  <c:v>6.5000000000000002E-2</c:v>
                </c:pt>
                <c:pt idx="3134">
                  <c:v>6.5000000000000002E-2</c:v>
                </c:pt>
                <c:pt idx="3135">
                  <c:v>6.5000000000000002E-2</c:v>
                </c:pt>
                <c:pt idx="3136">
                  <c:v>6.5000000000000002E-2</c:v>
                </c:pt>
                <c:pt idx="3137">
                  <c:v>6.5000000000000002E-2</c:v>
                </c:pt>
                <c:pt idx="3138">
                  <c:v>6.5000000000000002E-2</c:v>
                </c:pt>
                <c:pt idx="3139">
                  <c:v>6.5000000000000002E-2</c:v>
                </c:pt>
                <c:pt idx="3140">
                  <c:v>6.5000000000000002E-2</c:v>
                </c:pt>
                <c:pt idx="3141">
                  <c:v>6.5000000000000002E-2</c:v>
                </c:pt>
                <c:pt idx="3142">
                  <c:v>6.5000000000000002E-2</c:v>
                </c:pt>
                <c:pt idx="3143">
                  <c:v>6.5000000000000002E-2</c:v>
                </c:pt>
                <c:pt idx="3144">
                  <c:v>6.5000000000000002E-2</c:v>
                </c:pt>
                <c:pt idx="3145">
                  <c:v>6.5000000000000002E-2</c:v>
                </c:pt>
                <c:pt idx="3146">
                  <c:v>6.5000000000000002E-2</c:v>
                </c:pt>
                <c:pt idx="3147">
                  <c:v>6.5000000000000002E-2</c:v>
                </c:pt>
                <c:pt idx="3148">
                  <c:v>6.5000000000000002E-2</c:v>
                </c:pt>
                <c:pt idx="3149">
                  <c:v>6.5000000000000002E-2</c:v>
                </c:pt>
                <c:pt idx="3150">
                  <c:v>6.5000000000000002E-2</c:v>
                </c:pt>
                <c:pt idx="3151">
                  <c:v>6.5000000000000002E-2</c:v>
                </c:pt>
                <c:pt idx="3152">
                  <c:v>6.5000000000000002E-2</c:v>
                </c:pt>
                <c:pt idx="3153">
                  <c:v>6.5000000000000002E-2</c:v>
                </c:pt>
                <c:pt idx="3154">
                  <c:v>6.5000000000000002E-2</c:v>
                </c:pt>
                <c:pt idx="3155">
                  <c:v>6.5000000000000002E-2</c:v>
                </c:pt>
                <c:pt idx="3156">
                  <c:v>6.5000000000000002E-2</c:v>
                </c:pt>
                <c:pt idx="3157">
                  <c:v>6.5000000000000002E-2</c:v>
                </c:pt>
                <c:pt idx="3158">
                  <c:v>6.5000000000000002E-2</c:v>
                </c:pt>
                <c:pt idx="3159">
                  <c:v>6.5000000000000002E-2</c:v>
                </c:pt>
                <c:pt idx="3160">
                  <c:v>6.5000000000000002E-2</c:v>
                </c:pt>
                <c:pt idx="3161">
                  <c:v>6.5000000000000002E-2</c:v>
                </c:pt>
                <c:pt idx="3162">
                  <c:v>6.5000000000000002E-2</c:v>
                </c:pt>
                <c:pt idx="3163">
                  <c:v>6.5000000000000002E-2</c:v>
                </c:pt>
                <c:pt idx="3164">
                  <c:v>6.5000000000000002E-2</c:v>
                </c:pt>
                <c:pt idx="3165">
                  <c:v>6.5000000000000002E-2</c:v>
                </c:pt>
                <c:pt idx="3166">
                  <c:v>6.5000000000000002E-2</c:v>
                </c:pt>
                <c:pt idx="3167">
                  <c:v>6.5000000000000002E-2</c:v>
                </c:pt>
                <c:pt idx="3168">
                  <c:v>6.5000000000000002E-2</c:v>
                </c:pt>
                <c:pt idx="3169">
                  <c:v>6.5000000000000002E-2</c:v>
                </c:pt>
                <c:pt idx="3170">
                  <c:v>6.5000000000000002E-2</c:v>
                </c:pt>
                <c:pt idx="3171">
                  <c:v>6.5000000000000002E-2</c:v>
                </c:pt>
                <c:pt idx="3172">
                  <c:v>6.5000000000000002E-2</c:v>
                </c:pt>
                <c:pt idx="3173">
                  <c:v>6.5000000000000002E-2</c:v>
                </c:pt>
                <c:pt idx="3174">
                  <c:v>6.5000000000000002E-2</c:v>
                </c:pt>
                <c:pt idx="3175">
                  <c:v>6.5000000000000002E-2</c:v>
                </c:pt>
                <c:pt idx="3176">
                  <c:v>6.5000000000000002E-2</c:v>
                </c:pt>
                <c:pt idx="3177">
                  <c:v>6.5000000000000002E-2</c:v>
                </c:pt>
                <c:pt idx="3178">
                  <c:v>6.5000000000000002E-2</c:v>
                </c:pt>
                <c:pt idx="3179">
                  <c:v>6.5000000000000002E-2</c:v>
                </c:pt>
                <c:pt idx="3180">
                  <c:v>6.5000000000000002E-2</c:v>
                </c:pt>
                <c:pt idx="3181">
                  <c:v>6.5000000000000002E-2</c:v>
                </c:pt>
                <c:pt idx="3182">
                  <c:v>6.5000000000000002E-2</c:v>
                </c:pt>
                <c:pt idx="3183">
                  <c:v>6.5000000000000002E-2</c:v>
                </c:pt>
                <c:pt idx="3184">
                  <c:v>6.5000000000000002E-2</c:v>
                </c:pt>
                <c:pt idx="3185">
                  <c:v>6.5000000000000002E-2</c:v>
                </c:pt>
                <c:pt idx="3186">
                  <c:v>6.5000000000000002E-2</c:v>
                </c:pt>
                <c:pt idx="3187">
                  <c:v>6.5000000000000002E-2</c:v>
                </c:pt>
                <c:pt idx="3188">
                  <c:v>6.5000000000000002E-2</c:v>
                </c:pt>
                <c:pt idx="3189">
                  <c:v>6.5000000000000002E-2</c:v>
                </c:pt>
                <c:pt idx="3190">
                  <c:v>6.5000000000000002E-2</c:v>
                </c:pt>
                <c:pt idx="3191">
                  <c:v>6.5000000000000002E-2</c:v>
                </c:pt>
                <c:pt idx="3192">
                  <c:v>6.5000000000000002E-2</c:v>
                </c:pt>
                <c:pt idx="3193">
                  <c:v>6.5000000000000002E-2</c:v>
                </c:pt>
                <c:pt idx="3194">
                  <c:v>6.5000000000000002E-2</c:v>
                </c:pt>
                <c:pt idx="3195">
                  <c:v>6.5000000000000002E-2</c:v>
                </c:pt>
                <c:pt idx="3196">
                  <c:v>6.5000000000000002E-2</c:v>
                </c:pt>
                <c:pt idx="3197">
                  <c:v>6.5000000000000002E-2</c:v>
                </c:pt>
                <c:pt idx="3198">
                  <c:v>6.5000000000000002E-2</c:v>
                </c:pt>
                <c:pt idx="3199">
                  <c:v>6.5000000000000002E-2</c:v>
                </c:pt>
                <c:pt idx="3200">
                  <c:v>6.5000000000000002E-2</c:v>
                </c:pt>
                <c:pt idx="3201">
                  <c:v>6.7500000000000004E-2</c:v>
                </c:pt>
                <c:pt idx="3202">
                  <c:v>6.7500000000000004E-2</c:v>
                </c:pt>
                <c:pt idx="3203">
                  <c:v>6.7500000000000004E-2</c:v>
                </c:pt>
                <c:pt idx="3204">
                  <c:v>6.7500000000000004E-2</c:v>
                </c:pt>
                <c:pt idx="3205">
                  <c:v>6.7500000000000004E-2</c:v>
                </c:pt>
                <c:pt idx="3206">
                  <c:v>6.7500000000000004E-2</c:v>
                </c:pt>
                <c:pt idx="3207">
                  <c:v>6.7500000000000004E-2</c:v>
                </c:pt>
                <c:pt idx="3208">
                  <c:v>6.7500000000000004E-2</c:v>
                </c:pt>
                <c:pt idx="3209">
                  <c:v>6.7500000000000004E-2</c:v>
                </c:pt>
                <c:pt idx="3210">
                  <c:v>6.7500000000000004E-2</c:v>
                </c:pt>
                <c:pt idx="3211">
                  <c:v>6.7500000000000004E-2</c:v>
                </c:pt>
                <c:pt idx="3212">
                  <c:v>6.7500000000000004E-2</c:v>
                </c:pt>
                <c:pt idx="3213">
                  <c:v>6.7500000000000004E-2</c:v>
                </c:pt>
                <c:pt idx="3214">
                  <c:v>6.7500000000000004E-2</c:v>
                </c:pt>
                <c:pt idx="3215">
                  <c:v>6.7500000000000004E-2</c:v>
                </c:pt>
                <c:pt idx="3216">
                  <c:v>6.7500000000000004E-2</c:v>
                </c:pt>
                <c:pt idx="3217">
                  <c:v>6.7500000000000004E-2</c:v>
                </c:pt>
                <c:pt idx="3218">
                  <c:v>6.7500000000000004E-2</c:v>
                </c:pt>
                <c:pt idx="3219">
                  <c:v>6.7500000000000004E-2</c:v>
                </c:pt>
                <c:pt idx="3220">
                  <c:v>6.7500000000000004E-2</c:v>
                </c:pt>
                <c:pt idx="3221">
                  <c:v>6.7500000000000004E-2</c:v>
                </c:pt>
                <c:pt idx="3222">
                  <c:v>6.7500000000000004E-2</c:v>
                </c:pt>
                <c:pt idx="3223">
                  <c:v>6.7500000000000004E-2</c:v>
                </c:pt>
                <c:pt idx="3224">
                  <c:v>6.7500000000000004E-2</c:v>
                </c:pt>
                <c:pt idx="3225">
                  <c:v>6.7500000000000004E-2</c:v>
                </c:pt>
                <c:pt idx="3226">
                  <c:v>6.7500000000000004E-2</c:v>
                </c:pt>
                <c:pt idx="3227">
                  <c:v>6.7500000000000004E-2</c:v>
                </c:pt>
                <c:pt idx="3228">
                  <c:v>6.7500000000000004E-2</c:v>
                </c:pt>
                <c:pt idx="3229">
                  <c:v>6.7500000000000004E-2</c:v>
                </c:pt>
                <c:pt idx="3230">
                  <c:v>6.7500000000000004E-2</c:v>
                </c:pt>
                <c:pt idx="3231">
                  <c:v>6.7500000000000004E-2</c:v>
                </c:pt>
                <c:pt idx="3232">
                  <c:v>6.7500000000000004E-2</c:v>
                </c:pt>
                <c:pt idx="3233">
                  <c:v>6.7500000000000004E-2</c:v>
                </c:pt>
                <c:pt idx="3234">
                  <c:v>6.7500000000000004E-2</c:v>
                </c:pt>
                <c:pt idx="3235">
                  <c:v>6.7500000000000004E-2</c:v>
                </c:pt>
                <c:pt idx="3236">
                  <c:v>6.7500000000000004E-2</c:v>
                </c:pt>
                <c:pt idx="3237">
                  <c:v>6.7500000000000004E-2</c:v>
                </c:pt>
                <c:pt idx="3238">
                  <c:v>6.7500000000000004E-2</c:v>
                </c:pt>
                <c:pt idx="3239">
                  <c:v>6.7500000000000004E-2</c:v>
                </c:pt>
                <c:pt idx="3240">
                  <c:v>6.7500000000000004E-2</c:v>
                </c:pt>
                <c:pt idx="3241">
                  <c:v>6.7500000000000004E-2</c:v>
                </c:pt>
                <c:pt idx="3242">
                  <c:v>6.7500000000000004E-2</c:v>
                </c:pt>
                <c:pt idx="3243">
                  <c:v>6.7500000000000004E-2</c:v>
                </c:pt>
                <c:pt idx="3244">
                  <c:v>6.7500000000000004E-2</c:v>
                </c:pt>
                <c:pt idx="3245">
                  <c:v>6.7500000000000004E-2</c:v>
                </c:pt>
                <c:pt idx="3246">
                  <c:v>6.7500000000000004E-2</c:v>
                </c:pt>
                <c:pt idx="3247">
                  <c:v>6.7500000000000004E-2</c:v>
                </c:pt>
                <c:pt idx="3248">
                  <c:v>6.7500000000000004E-2</c:v>
                </c:pt>
                <c:pt idx="3249">
                  <c:v>6.7500000000000004E-2</c:v>
                </c:pt>
                <c:pt idx="3250">
                  <c:v>6.7500000000000004E-2</c:v>
                </c:pt>
                <c:pt idx="3251">
                  <c:v>6.7500000000000004E-2</c:v>
                </c:pt>
                <c:pt idx="3252">
                  <c:v>6.7500000000000004E-2</c:v>
                </c:pt>
                <c:pt idx="3253">
                  <c:v>6.7500000000000004E-2</c:v>
                </c:pt>
                <c:pt idx="3254">
                  <c:v>6.7500000000000004E-2</c:v>
                </c:pt>
                <c:pt idx="3255">
                  <c:v>6.7500000000000004E-2</c:v>
                </c:pt>
                <c:pt idx="3256">
                  <c:v>6.7500000000000004E-2</c:v>
                </c:pt>
                <c:pt idx="3257">
                  <c:v>6.7500000000000004E-2</c:v>
                </c:pt>
                <c:pt idx="3258">
                  <c:v>6.7500000000000004E-2</c:v>
                </c:pt>
                <c:pt idx="3259">
                  <c:v>6.7500000000000004E-2</c:v>
                </c:pt>
                <c:pt idx="3260">
                  <c:v>6.7500000000000004E-2</c:v>
                </c:pt>
                <c:pt idx="3261">
                  <c:v>6.7500000000000004E-2</c:v>
                </c:pt>
                <c:pt idx="3262">
                  <c:v>6.7500000000000004E-2</c:v>
                </c:pt>
                <c:pt idx="3263">
                  <c:v>6.7500000000000004E-2</c:v>
                </c:pt>
                <c:pt idx="3264">
                  <c:v>6.7500000000000004E-2</c:v>
                </c:pt>
                <c:pt idx="3265">
                  <c:v>6.7500000000000004E-2</c:v>
                </c:pt>
                <c:pt idx="3266">
                  <c:v>6.7500000000000004E-2</c:v>
                </c:pt>
                <c:pt idx="3267">
                  <c:v>6.7500000000000004E-2</c:v>
                </c:pt>
                <c:pt idx="3268">
                  <c:v>6.7500000000000004E-2</c:v>
                </c:pt>
                <c:pt idx="3269">
                  <c:v>6.7500000000000004E-2</c:v>
                </c:pt>
                <c:pt idx="3270">
                  <c:v>6.7500000000000004E-2</c:v>
                </c:pt>
                <c:pt idx="3271">
                  <c:v>6.7500000000000004E-2</c:v>
                </c:pt>
                <c:pt idx="3272">
                  <c:v>6.7500000000000004E-2</c:v>
                </c:pt>
                <c:pt idx="3273">
                  <c:v>6.7500000000000004E-2</c:v>
                </c:pt>
                <c:pt idx="3274">
                  <c:v>6.7500000000000004E-2</c:v>
                </c:pt>
                <c:pt idx="3275">
                  <c:v>6.7500000000000004E-2</c:v>
                </c:pt>
                <c:pt idx="3276">
                  <c:v>6.7500000000000004E-2</c:v>
                </c:pt>
                <c:pt idx="3277">
                  <c:v>6.7500000000000004E-2</c:v>
                </c:pt>
                <c:pt idx="3278">
                  <c:v>6.7500000000000004E-2</c:v>
                </c:pt>
                <c:pt idx="3279">
                  <c:v>6.7500000000000004E-2</c:v>
                </c:pt>
                <c:pt idx="3280">
                  <c:v>6.7500000000000004E-2</c:v>
                </c:pt>
                <c:pt idx="3281">
                  <c:v>6.7500000000000004E-2</c:v>
                </c:pt>
                <c:pt idx="3282">
                  <c:v>6.7500000000000004E-2</c:v>
                </c:pt>
                <c:pt idx="3283">
                  <c:v>6.7500000000000004E-2</c:v>
                </c:pt>
                <c:pt idx="3284">
                  <c:v>6.7500000000000004E-2</c:v>
                </c:pt>
                <c:pt idx="3285">
                  <c:v>6.7500000000000004E-2</c:v>
                </c:pt>
                <c:pt idx="3286">
                  <c:v>6.7500000000000004E-2</c:v>
                </c:pt>
                <c:pt idx="3287">
                  <c:v>6.7500000000000004E-2</c:v>
                </c:pt>
                <c:pt idx="3288">
                  <c:v>6.7500000000000004E-2</c:v>
                </c:pt>
                <c:pt idx="3289">
                  <c:v>6.7500000000000004E-2</c:v>
                </c:pt>
                <c:pt idx="3290">
                  <c:v>6.7500000000000004E-2</c:v>
                </c:pt>
                <c:pt idx="3291">
                  <c:v>6.7500000000000004E-2</c:v>
                </c:pt>
                <c:pt idx="3292">
                  <c:v>6.7500000000000004E-2</c:v>
                </c:pt>
                <c:pt idx="3293">
                  <c:v>6.7500000000000004E-2</c:v>
                </c:pt>
                <c:pt idx="3294">
                  <c:v>6.7500000000000004E-2</c:v>
                </c:pt>
                <c:pt idx="3295">
                  <c:v>6.7500000000000004E-2</c:v>
                </c:pt>
                <c:pt idx="3296">
                  <c:v>6.7500000000000004E-2</c:v>
                </c:pt>
                <c:pt idx="3297">
                  <c:v>6.7500000000000004E-2</c:v>
                </c:pt>
                <c:pt idx="3298">
                  <c:v>6.7500000000000004E-2</c:v>
                </c:pt>
                <c:pt idx="3299">
                  <c:v>6.7500000000000004E-2</c:v>
                </c:pt>
                <c:pt idx="3300">
                  <c:v>6.7500000000000004E-2</c:v>
                </c:pt>
                <c:pt idx="3301">
                  <c:v>6.7500000000000004E-2</c:v>
                </c:pt>
                <c:pt idx="3302">
                  <c:v>6.7500000000000004E-2</c:v>
                </c:pt>
                <c:pt idx="3303">
                  <c:v>6.7500000000000004E-2</c:v>
                </c:pt>
                <c:pt idx="3304">
                  <c:v>6.7500000000000004E-2</c:v>
                </c:pt>
                <c:pt idx="3305">
                  <c:v>6.7500000000000004E-2</c:v>
                </c:pt>
                <c:pt idx="3306">
                  <c:v>6.7500000000000004E-2</c:v>
                </c:pt>
                <c:pt idx="3307">
                  <c:v>6.7500000000000004E-2</c:v>
                </c:pt>
                <c:pt idx="3308">
                  <c:v>6.7500000000000004E-2</c:v>
                </c:pt>
                <c:pt idx="3309">
                  <c:v>6.7500000000000004E-2</c:v>
                </c:pt>
                <c:pt idx="3310">
                  <c:v>6.7500000000000004E-2</c:v>
                </c:pt>
                <c:pt idx="3311">
                  <c:v>6.7500000000000004E-2</c:v>
                </c:pt>
                <c:pt idx="3312">
                  <c:v>6.7500000000000004E-2</c:v>
                </c:pt>
                <c:pt idx="3313">
                  <c:v>6.7500000000000004E-2</c:v>
                </c:pt>
                <c:pt idx="3314">
                  <c:v>6.7500000000000004E-2</c:v>
                </c:pt>
                <c:pt idx="3315">
                  <c:v>6.7500000000000004E-2</c:v>
                </c:pt>
                <c:pt idx="3316">
                  <c:v>6.7500000000000004E-2</c:v>
                </c:pt>
                <c:pt idx="3317">
                  <c:v>6.7500000000000004E-2</c:v>
                </c:pt>
                <c:pt idx="3318">
                  <c:v>6.7500000000000004E-2</c:v>
                </c:pt>
                <c:pt idx="3319">
                  <c:v>6.7500000000000004E-2</c:v>
                </c:pt>
                <c:pt idx="3320">
                  <c:v>6.7500000000000004E-2</c:v>
                </c:pt>
                <c:pt idx="3321">
                  <c:v>6.7500000000000004E-2</c:v>
                </c:pt>
                <c:pt idx="3322">
                  <c:v>6.7500000000000004E-2</c:v>
                </c:pt>
                <c:pt idx="3323">
                  <c:v>6.7500000000000004E-2</c:v>
                </c:pt>
                <c:pt idx="3324">
                  <c:v>6.7500000000000004E-2</c:v>
                </c:pt>
                <c:pt idx="3325">
                  <c:v>6.7500000000000004E-2</c:v>
                </c:pt>
                <c:pt idx="3326">
                  <c:v>6.7500000000000004E-2</c:v>
                </c:pt>
                <c:pt idx="3327">
                  <c:v>6.7500000000000004E-2</c:v>
                </c:pt>
                <c:pt idx="3328">
                  <c:v>6.7500000000000004E-2</c:v>
                </c:pt>
                <c:pt idx="3329">
                  <c:v>6.7500000000000004E-2</c:v>
                </c:pt>
                <c:pt idx="3330">
                  <c:v>6.7500000000000004E-2</c:v>
                </c:pt>
                <c:pt idx="3331">
                  <c:v>6.7500000000000004E-2</c:v>
                </c:pt>
                <c:pt idx="3332">
                  <c:v>6.7500000000000004E-2</c:v>
                </c:pt>
                <c:pt idx="3333">
                  <c:v>6.7500000000000004E-2</c:v>
                </c:pt>
                <c:pt idx="3334">
                  <c:v>6.7500000000000004E-2</c:v>
                </c:pt>
                <c:pt idx="3335">
                  <c:v>6.7500000000000004E-2</c:v>
                </c:pt>
                <c:pt idx="3336">
                  <c:v>6.7500000000000004E-2</c:v>
                </c:pt>
                <c:pt idx="3337">
                  <c:v>6.7500000000000004E-2</c:v>
                </c:pt>
                <c:pt idx="3338">
                  <c:v>6.7500000000000004E-2</c:v>
                </c:pt>
                <c:pt idx="3339">
                  <c:v>6.7500000000000004E-2</c:v>
                </c:pt>
                <c:pt idx="3340">
                  <c:v>6.7500000000000004E-2</c:v>
                </c:pt>
                <c:pt idx="3341">
                  <c:v>6.7500000000000004E-2</c:v>
                </c:pt>
                <c:pt idx="3342">
                  <c:v>6.7500000000000004E-2</c:v>
                </c:pt>
                <c:pt idx="3343">
                  <c:v>6.7500000000000004E-2</c:v>
                </c:pt>
                <c:pt idx="3344">
                  <c:v>6.7500000000000004E-2</c:v>
                </c:pt>
                <c:pt idx="3345">
                  <c:v>6.7500000000000004E-2</c:v>
                </c:pt>
                <c:pt idx="3346">
                  <c:v>6.7500000000000004E-2</c:v>
                </c:pt>
                <c:pt idx="3347">
                  <c:v>6.7500000000000004E-2</c:v>
                </c:pt>
                <c:pt idx="3348">
                  <c:v>6.7500000000000004E-2</c:v>
                </c:pt>
                <c:pt idx="3349">
                  <c:v>6.7500000000000004E-2</c:v>
                </c:pt>
                <c:pt idx="3350">
                  <c:v>6.7500000000000004E-2</c:v>
                </c:pt>
                <c:pt idx="3351">
                  <c:v>6.7500000000000004E-2</c:v>
                </c:pt>
                <c:pt idx="3352">
                  <c:v>6.7500000000000004E-2</c:v>
                </c:pt>
                <c:pt idx="3353">
                  <c:v>6.7500000000000004E-2</c:v>
                </c:pt>
                <c:pt idx="3354">
                  <c:v>6.7500000000000004E-2</c:v>
                </c:pt>
                <c:pt idx="3355">
                  <c:v>6.7500000000000004E-2</c:v>
                </c:pt>
                <c:pt idx="3356">
                  <c:v>6.7500000000000004E-2</c:v>
                </c:pt>
                <c:pt idx="3357">
                  <c:v>6.7500000000000004E-2</c:v>
                </c:pt>
                <c:pt idx="3358">
                  <c:v>6.7500000000000004E-2</c:v>
                </c:pt>
                <c:pt idx="3359">
                  <c:v>6.7500000000000004E-2</c:v>
                </c:pt>
                <c:pt idx="3360">
                  <c:v>6.7500000000000004E-2</c:v>
                </c:pt>
                <c:pt idx="3361">
                  <c:v>6.7500000000000004E-2</c:v>
                </c:pt>
                <c:pt idx="3362">
                  <c:v>6.7500000000000004E-2</c:v>
                </c:pt>
                <c:pt idx="3363">
                  <c:v>6.7500000000000004E-2</c:v>
                </c:pt>
                <c:pt idx="3364">
                  <c:v>6.7500000000000004E-2</c:v>
                </c:pt>
                <c:pt idx="3365">
                  <c:v>6.7500000000000004E-2</c:v>
                </c:pt>
                <c:pt idx="3366">
                  <c:v>6.7500000000000004E-2</c:v>
                </c:pt>
                <c:pt idx="3367">
                  <c:v>6.7500000000000004E-2</c:v>
                </c:pt>
                <c:pt idx="3368">
                  <c:v>6.7500000000000004E-2</c:v>
                </c:pt>
                <c:pt idx="3369">
                  <c:v>6.7500000000000004E-2</c:v>
                </c:pt>
                <c:pt idx="3370">
                  <c:v>6.7500000000000004E-2</c:v>
                </c:pt>
                <c:pt idx="3371">
                  <c:v>6.7500000000000004E-2</c:v>
                </c:pt>
                <c:pt idx="3372">
                  <c:v>6.7500000000000004E-2</c:v>
                </c:pt>
                <c:pt idx="3373">
                  <c:v>6.7500000000000004E-2</c:v>
                </c:pt>
                <c:pt idx="3374">
                  <c:v>6.7500000000000004E-2</c:v>
                </c:pt>
                <c:pt idx="3375">
                  <c:v>6.7500000000000004E-2</c:v>
                </c:pt>
                <c:pt idx="3376">
                  <c:v>6.7500000000000004E-2</c:v>
                </c:pt>
                <c:pt idx="3377">
                  <c:v>6.7500000000000004E-2</c:v>
                </c:pt>
                <c:pt idx="3378">
                  <c:v>6.7500000000000004E-2</c:v>
                </c:pt>
                <c:pt idx="3379">
                  <c:v>6.7500000000000004E-2</c:v>
                </c:pt>
                <c:pt idx="3380">
                  <c:v>6.7500000000000004E-2</c:v>
                </c:pt>
                <c:pt idx="3381">
                  <c:v>6.7500000000000004E-2</c:v>
                </c:pt>
                <c:pt idx="3382">
                  <c:v>6.7500000000000004E-2</c:v>
                </c:pt>
                <c:pt idx="3383">
                  <c:v>7.0000000000000007E-2</c:v>
                </c:pt>
                <c:pt idx="3384">
                  <c:v>7.0000000000000007E-2</c:v>
                </c:pt>
                <c:pt idx="3385">
                  <c:v>7.0000000000000007E-2</c:v>
                </c:pt>
                <c:pt idx="3386">
                  <c:v>7.0000000000000007E-2</c:v>
                </c:pt>
                <c:pt idx="3387">
                  <c:v>7.0000000000000007E-2</c:v>
                </c:pt>
                <c:pt idx="3388">
                  <c:v>7.0000000000000007E-2</c:v>
                </c:pt>
                <c:pt idx="3389">
                  <c:v>7.0000000000000007E-2</c:v>
                </c:pt>
                <c:pt idx="3390">
                  <c:v>7.0000000000000007E-2</c:v>
                </c:pt>
                <c:pt idx="3391">
                  <c:v>7.0000000000000007E-2</c:v>
                </c:pt>
                <c:pt idx="3392">
                  <c:v>7.0000000000000007E-2</c:v>
                </c:pt>
                <c:pt idx="3393">
                  <c:v>7.0000000000000007E-2</c:v>
                </c:pt>
                <c:pt idx="3394">
                  <c:v>7.0000000000000007E-2</c:v>
                </c:pt>
                <c:pt idx="3395">
                  <c:v>7.0000000000000007E-2</c:v>
                </c:pt>
                <c:pt idx="3396">
                  <c:v>7.0000000000000007E-2</c:v>
                </c:pt>
                <c:pt idx="3397">
                  <c:v>7.0000000000000007E-2</c:v>
                </c:pt>
                <c:pt idx="3398">
                  <c:v>7.0000000000000007E-2</c:v>
                </c:pt>
                <c:pt idx="3399">
                  <c:v>7.0000000000000007E-2</c:v>
                </c:pt>
                <c:pt idx="3400">
                  <c:v>7.0000000000000007E-2</c:v>
                </c:pt>
                <c:pt idx="3401">
                  <c:v>7.0000000000000007E-2</c:v>
                </c:pt>
                <c:pt idx="3402">
                  <c:v>7.0000000000000007E-2</c:v>
                </c:pt>
                <c:pt idx="3403">
                  <c:v>7.2499999999999995E-2</c:v>
                </c:pt>
                <c:pt idx="3404">
                  <c:v>7.2499999999999995E-2</c:v>
                </c:pt>
                <c:pt idx="3405">
                  <c:v>7.2499999999999995E-2</c:v>
                </c:pt>
                <c:pt idx="3406">
                  <c:v>7.2499999999999995E-2</c:v>
                </c:pt>
                <c:pt idx="3407">
                  <c:v>7.2499999999999995E-2</c:v>
                </c:pt>
                <c:pt idx="3408">
                  <c:v>7.2499999999999995E-2</c:v>
                </c:pt>
                <c:pt idx="3409">
                  <c:v>7.2499999999999995E-2</c:v>
                </c:pt>
                <c:pt idx="3410">
                  <c:v>7.2499999999999995E-2</c:v>
                </c:pt>
                <c:pt idx="3411">
                  <c:v>7.2499999999999995E-2</c:v>
                </c:pt>
                <c:pt idx="3412">
                  <c:v>7.2499999999999995E-2</c:v>
                </c:pt>
                <c:pt idx="3413">
                  <c:v>7.2499999999999995E-2</c:v>
                </c:pt>
                <c:pt idx="3414">
                  <c:v>7.2499999999999995E-2</c:v>
                </c:pt>
                <c:pt idx="3415">
                  <c:v>7.2499999999999995E-2</c:v>
                </c:pt>
                <c:pt idx="3416">
                  <c:v>7.2499999999999995E-2</c:v>
                </c:pt>
                <c:pt idx="3417">
                  <c:v>7.2499999999999995E-2</c:v>
                </c:pt>
                <c:pt idx="3418">
                  <c:v>7.2499999999999995E-2</c:v>
                </c:pt>
                <c:pt idx="3419">
                  <c:v>7.2499999999999995E-2</c:v>
                </c:pt>
                <c:pt idx="3420">
                  <c:v>7.2499999999999995E-2</c:v>
                </c:pt>
                <c:pt idx="3421">
                  <c:v>7.2499999999999995E-2</c:v>
                </c:pt>
                <c:pt idx="3422">
                  <c:v>7.2499999999999995E-2</c:v>
                </c:pt>
                <c:pt idx="3423">
                  <c:v>7.2499999999999995E-2</c:v>
                </c:pt>
                <c:pt idx="3424">
                  <c:v>7.2499999999999995E-2</c:v>
                </c:pt>
                <c:pt idx="3425">
                  <c:v>7.2499999999999995E-2</c:v>
                </c:pt>
                <c:pt idx="3426">
                  <c:v>7.2499999999999995E-2</c:v>
                </c:pt>
                <c:pt idx="3427">
                  <c:v>7.2499999999999995E-2</c:v>
                </c:pt>
                <c:pt idx="3428">
                  <c:v>7.2499999999999995E-2</c:v>
                </c:pt>
                <c:pt idx="3429">
                  <c:v>7.2499999999999995E-2</c:v>
                </c:pt>
                <c:pt idx="3430">
                  <c:v>7.2499999999999995E-2</c:v>
                </c:pt>
                <c:pt idx="3431">
                  <c:v>7.2499999999999995E-2</c:v>
                </c:pt>
                <c:pt idx="3432">
                  <c:v>7.2499999999999995E-2</c:v>
                </c:pt>
                <c:pt idx="3433">
                  <c:v>7.2499999999999995E-2</c:v>
                </c:pt>
                <c:pt idx="3434">
                  <c:v>7.2499999999999995E-2</c:v>
                </c:pt>
                <c:pt idx="3435">
                  <c:v>7.2499999999999995E-2</c:v>
                </c:pt>
                <c:pt idx="3436">
                  <c:v>7.2499999999999995E-2</c:v>
                </c:pt>
                <c:pt idx="3437">
                  <c:v>7.2499999999999995E-2</c:v>
                </c:pt>
                <c:pt idx="3438">
                  <c:v>7.2499999999999995E-2</c:v>
                </c:pt>
                <c:pt idx="3439">
                  <c:v>7.2499999999999995E-2</c:v>
                </c:pt>
                <c:pt idx="3440">
                  <c:v>7.2499999999999995E-2</c:v>
                </c:pt>
                <c:pt idx="3441">
                  <c:v>7.2499999999999995E-2</c:v>
                </c:pt>
                <c:pt idx="3442">
                  <c:v>7.2499999999999995E-2</c:v>
                </c:pt>
                <c:pt idx="3443">
                  <c:v>7.2499999999999995E-2</c:v>
                </c:pt>
                <c:pt idx="3444">
                  <c:v>7.2499999999999995E-2</c:v>
                </c:pt>
                <c:pt idx="3445">
                  <c:v>7.2499999999999995E-2</c:v>
                </c:pt>
                <c:pt idx="3446">
                  <c:v>7.2499999999999995E-2</c:v>
                </c:pt>
                <c:pt idx="3447">
                  <c:v>7.2499999999999995E-2</c:v>
                </c:pt>
                <c:pt idx="3448">
                  <c:v>7.2499999999999995E-2</c:v>
                </c:pt>
                <c:pt idx="3449">
                  <c:v>7.2499999999999995E-2</c:v>
                </c:pt>
                <c:pt idx="3450">
                  <c:v>7.2499999999999995E-2</c:v>
                </c:pt>
                <c:pt idx="3451">
                  <c:v>7.2499999999999995E-2</c:v>
                </c:pt>
                <c:pt idx="3452">
                  <c:v>7.2499999999999995E-2</c:v>
                </c:pt>
                <c:pt idx="3453">
                  <c:v>7.2499999999999995E-2</c:v>
                </c:pt>
                <c:pt idx="3454">
                  <c:v>7.2499999999999995E-2</c:v>
                </c:pt>
                <c:pt idx="3455">
                  <c:v>7.2499999999999995E-2</c:v>
                </c:pt>
                <c:pt idx="3456">
                  <c:v>7.2499999999999995E-2</c:v>
                </c:pt>
                <c:pt idx="3457">
                  <c:v>7.2499999999999995E-2</c:v>
                </c:pt>
                <c:pt idx="3458">
                  <c:v>7.2499999999999995E-2</c:v>
                </c:pt>
                <c:pt idx="3459">
                  <c:v>7.2499999999999995E-2</c:v>
                </c:pt>
                <c:pt idx="3460">
                  <c:v>7.2499999999999995E-2</c:v>
                </c:pt>
                <c:pt idx="3461">
                  <c:v>7.2499999999999995E-2</c:v>
                </c:pt>
                <c:pt idx="3462">
                  <c:v>7.2499999999999995E-2</c:v>
                </c:pt>
                <c:pt idx="3463">
                  <c:v>7.2499999999999995E-2</c:v>
                </c:pt>
                <c:pt idx="3464">
                  <c:v>7.2499999999999995E-2</c:v>
                </c:pt>
                <c:pt idx="3465">
                  <c:v>7.2499999999999995E-2</c:v>
                </c:pt>
                <c:pt idx="3466">
                  <c:v>7.2499999999999995E-2</c:v>
                </c:pt>
                <c:pt idx="3467">
                  <c:v>7.2499999999999995E-2</c:v>
                </c:pt>
                <c:pt idx="3468">
                  <c:v>7.2499999999999995E-2</c:v>
                </c:pt>
                <c:pt idx="3469">
                  <c:v>7.2499999999999995E-2</c:v>
                </c:pt>
                <c:pt idx="3470">
                  <c:v>7.2499999999999995E-2</c:v>
                </c:pt>
                <c:pt idx="3471">
                  <c:v>7.2499999999999995E-2</c:v>
                </c:pt>
                <c:pt idx="3472">
                  <c:v>7.2499999999999995E-2</c:v>
                </c:pt>
                <c:pt idx="3473">
                  <c:v>7.2499999999999995E-2</c:v>
                </c:pt>
                <c:pt idx="3474">
                  <c:v>7.2499999999999995E-2</c:v>
                </c:pt>
                <c:pt idx="3475">
                  <c:v>7.2499999999999995E-2</c:v>
                </c:pt>
                <c:pt idx="3476">
                  <c:v>7.2499999999999995E-2</c:v>
                </c:pt>
                <c:pt idx="3477">
                  <c:v>7.2499999999999995E-2</c:v>
                </c:pt>
                <c:pt idx="3478">
                  <c:v>7.2499999999999995E-2</c:v>
                </c:pt>
                <c:pt idx="3479">
                  <c:v>7.2499999999999995E-2</c:v>
                </c:pt>
                <c:pt idx="3480">
                  <c:v>7.2499999999999995E-2</c:v>
                </c:pt>
                <c:pt idx="3481">
                  <c:v>7.2499999999999995E-2</c:v>
                </c:pt>
                <c:pt idx="3482">
                  <c:v>7.2499999999999995E-2</c:v>
                </c:pt>
                <c:pt idx="3483">
                  <c:v>7.2499999999999995E-2</c:v>
                </c:pt>
                <c:pt idx="3484">
                  <c:v>7.2499999999999995E-2</c:v>
                </c:pt>
                <c:pt idx="3485">
                  <c:v>7.2499999999999995E-2</c:v>
                </c:pt>
                <c:pt idx="3486">
                  <c:v>7.2499999999999995E-2</c:v>
                </c:pt>
                <c:pt idx="3487">
                  <c:v>7.2499999999999995E-2</c:v>
                </c:pt>
                <c:pt idx="3488">
                  <c:v>7.2499999999999995E-2</c:v>
                </c:pt>
                <c:pt idx="3489">
                  <c:v>7.2499999999999995E-2</c:v>
                </c:pt>
                <c:pt idx="3490">
                  <c:v>7.2499999999999995E-2</c:v>
                </c:pt>
                <c:pt idx="3491">
                  <c:v>7.2499999999999995E-2</c:v>
                </c:pt>
                <c:pt idx="3492">
                  <c:v>7.2499999999999995E-2</c:v>
                </c:pt>
                <c:pt idx="3493">
                  <c:v>7.2499999999999995E-2</c:v>
                </c:pt>
                <c:pt idx="3494">
                  <c:v>7.2499999999999995E-2</c:v>
                </c:pt>
                <c:pt idx="3495">
                  <c:v>7.2499999999999995E-2</c:v>
                </c:pt>
                <c:pt idx="3496">
                  <c:v>7.2499999999999995E-2</c:v>
                </c:pt>
                <c:pt idx="3497">
                  <c:v>7.2499999999999995E-2</c:v>
                </c:pt>
                <c:pt idx="3498">
                  <c:v>7.2499999999999995E-2</c:v>
                </c:pt>
                <c:pt idx="3499">
                  <c:v>7.2499999999999995E-2</c:v>
                </c:pt>
                <c:pt idx="3500">
                  <c:v>7.2499999999999995E-2</c:v>
                </c:pt>
                <c:pt idx="3501">
                  <c:v>7.2499999999999995E-2</c:v>
                </c:pt>
                <c:pt idx="3502">
                  <c:v>7.2499999999999995E-2</c:v>
                </c:pt>
                <c:pt idx="3503">
                  <c:v>7.2499999999999995E-2</c:v>
                </c:pt>
                <c:pt idx="3504">
                  <c:v>7.2499999999999995E-2</c:v>
                </c:pt>
                <c:pt idx="3505">
                  <c:v>7.2499999999999995E-2</c:v>
                </c:pt>
                <c:pt idx="3506">
                  <c:v>7.2499999999999995E-2</c:v>
                </c:pt>
                <c:pt idx="3507">
                  <c:v>7.2499999999999995E-2</c:v>
                </c:pt>
                <c:pt idx="3508">
                  <c:v>7.2499999999999995E-2</c:v>
                </c:pt>
                <c:pt idx="3509">
                  <c:v>7.2499999999999995E-2</c:v>
                </c:pt>
                <c:pt idx="3510">
                  <c:v>7.2499999999999995E-2</c:v>
                </c:pt>
                <c:pt idx="3511">
                  <c:v>7.2499999999999995E-2</c:v>
                </c:pt>
                <c:pt idx="3512">
                  <c:v>7.2499999999999995E-2</c:v>
                </c:pt>
                <c:pt idx="3513">
                  <c:v>7.2499999999999995E-2</c:v>
                </c:pt>
                <c:pt idx="3514">
                  <c:v>7.2499999999999995E-2</c:v>
                </c:pt>
                <c:pt idx="3515">
                  <c:v>7.2499999999999995E-2</c:v>
                </c:pt>
                <c:pt idx="3516">
                  <c:v>7.2499999999999995E-2</c:v>
                </c:pt>
                <c:pt idx="3517">
                  <c:v>7.2499999999999995E-2</c:v>
                </c:pt>
                <c:pt idx="3518">
                  <c:v>7.2499999999999995E-2</c:v>
                </c:pt>
                <c:pt idx="3519">
                  <c:v>7.2499999999999995E-2</c:v>
                </c:pt>
                <c:pt idx="3520">
                  <c:v>7.2499999999999995E-2</c:v>
                </c:pt>
                <c:pt idx="3521">
                  <c:v>7.2499999999999995E-2</c:v>
                </c:pt>
                <c:pt idx="3522">
                  <c:v>7.2499999999999995E-2</c:v>
                </c:pt>
                <c:pt idx="3523">
                  <c:v>7.2499999999999995E-2</c:v>
                </c:pt>
                <c:pt idx="3524">
                  <c:v>7.2499999999999995E-2</c:v>
                </c:pt>
                <c:pt idx="3525">
                  <c:v>7.2499999999999995E-2</c:v>
                </c:pt>
                <c:pt idx="3526">
                  <c:v>7.2499999999999995E-2</c:v>
                </c:pt>
                <c:pt idx="3527">
                  <c:v>7.2499999999999995E-2</c:v>
                </c:pt>
                <c:pt idx="3528">
                  <c:v>7.2499999999999995E-2</c:v>
                </c:pt>
                <c:pt idx="3529">
                  <c:v>7.2499999999999995E-2</c:v>
                </c:pt>
                <c:pt idx="3530">
                  <c:v>7.2499999999999995E-2</c:v>
                </c:pt>
                <c:pt idx="3531">
                  <c:v>7.2499999999999995E-2</c:v>
                </c:pt>
                <c:pt idx="3532">
                  <c:v>7.2499999999999995E-2</c:v>
                </c:pt>
                <c:pt idx="3533">
                  <c:v>7.2499999999999995E-2</c:v>
                </c:pt>
                <c:pt idx="3534">
                  <c:v>7.2499999999999995E-2</c:v>
                </c:pt>
                <c:pt idx="3535">
                  <c:v>7.2499999999999995E-2</c:v>
                </c:pt>
                <c:pt idx="3536">
                  <c:v>7.2499999999999995E-2</c:v>
                </c:pt>
                <c:pt idx="3537">
                  <c:v>7.2499999999999995E-2</c:v>
                </c:pt>
                <c:pt idx="3538">
                  <c:v>7.2499999999999995E-2</c:v>
                </c:pt>
                <c:pt idx="3539">
                  <c:v>7.2499999999999995E-2</c:v>
                </c:pt>
                <c:pt idx="3540">
                  <c:v>7.2499999999999995E-2</c:v>
                </c:pt>
                <c:pt idx="3541">
                  <c:v>7.2499999999999995E-2</c:v>
                </c:pt>
                <c:pt idx="3542">
                  <c:v>7.2499999999999995E-2</c:v>
                </c:pt>
                <c:pt idx="3543">
                  <c:v>7.2499999999999995E-2</c:v>
                </c:pt>
                <c:pt idx="3544">
                  <c:v>7.2499999999999995E-2</c:v>
                </c:pt>
                <c:pt idx="3545">
                  <c:v>7.2499999999999995E-2</c:v>
                </c:pt>
                <c:pt idx="3546">
                  <c:v>7.2499999999999995E-2</c:v>
                </c:pt>
                <c:pt idx="3547">
                  <c:v>7.2499999999999995E-2</c:v>
                </c:pt>
                <c:pt idx="3548">
                  <c:v>7.2499999999999995E-2</c:v>
                </c:pt>
                <c:pt idx="3549">
                  <c:v>7.2499999999999995E-2</c:v>
                </c:pt>
                <c:pt idx="3550">
                  <c:v>7.2499999999999995E-2</c:v>
                </c:pt>
                <c:pt idx="3551">
                  <c:v>7.2499999999999995E-2</c:v>
                </c:pt>
                <c:pt idx="3552">
                  <c:v>7.2499999999999995E-2</c:v>
                </c:pt>
                <c:pt idx="3553">
                  <c:v>7.2499999999999995E-2</c:v>
                </c:pt>
                <c:pt idx="3554">
                  <c:v>7.2499999999999995E-2</c:v>
                </c:pt>
                <c:pt idx="3555">
                  <c:v>7.2499999999999995E-2</c:v>
                </c:pt>
                <c:pt idx="3556">
                  <c:v>7.2499999999999995E-2</c:v>
                </c:pt>
                <c:pt idx="3557">
                  <c:v>7.2499999999999995E-2</c:v>
                </c:pt>
                <c:pt idx="3558">
                  <c:v>7.2499999999999995E-2</c:v>
                </c:pt>
                <c:pt idx="3559">
                  <c:v>7.2499999999999995E-2</c:v>
                </c:pt>
                <c:pt idx="3560">
                  <c:v>7.2499999999999995E-2</c:v>
                </c:pt>
                <c:pt idx="3561">
                  <c:v>7.2499999999999995E-2</c:v>
                </c:pt>
                <c:pt idx="3562">
                  <c:v>7.2499999999999995E-2</c:v>
                </c:pt>
                <c:pt idx="3563">
                  <c:v>7.2499999999999995E-2</c:v>
                </c:pt>
                <c:pt idx="3564">
                  <c:v>7.2499999999999995E-2</c:v>
                </c:pt>
                <c:pt idx="3565">
                  <c:v>7.2499999999999995E-2</c:v>
                </c:pt>
                <c:pt idx="3566">
                  <c:v>7.2499999999999995E-2</c:v>
                </c:pt>
                <c:pt idx="3567">
                  <c:v>7.2499999999999995E-2</c:v>
                </c:pt>
                <c:pt idx="3568">
                  <c:v>7.2499999999999995E-2</c:v>
                </c:pt>
                <c:pt idx="3569">
                  <c:v>7.2499999999999995E-2</c:v>
                </c:pt>
                <c:pt idx="3570">
                  <c:v>7.2499999999999995E-2</c:v>
                </c:pt>
                <c:pt idx="3571">
                  <c:v>7.2499999999999995E-2</c:v>
                </c:pt>
                <c:pt idx="3572">
                  <c:v>7.2499999999999995E-2</c:v>
                </c:pt>
                <c:pt idx="3573">
                  <c:v>7.2499999999999995E-2</c:v>
                </c:pt>
                <c:pt idx="3574">
                  <c:v>7.2499999999999995E-2</c:v>
                </c:pt>
                <c:pt idx="3575">
                  <c:v>7.2499999999999995E-2</c:v>
                </c:pt>
                <c:pt idx="3576">
                  <c:v>7.2499999999999995E-2</c:v>
                </c:pt>
                <c:pt idx="3577">
                  <c:v>7.2499999999999995E-2</c:v>
                </c:pt>
                <c:pt idx="3578">
                  <c:v>7.2499999999999995E-2</c:v>
                </c:pt>
                <c:pt idx="3579">
                  <c:v>7.2499999999999995E-2</c:v>
                </c:pt>
                <c:pt idx="3580">
                  <c:v>7.2499999999999995E-2</c:v>
                </c:pt>
                <c:pt idx="3581">
                  <c:v>7.2499999999999995E-2</c:v>
                </c:pt>
                <c:pt idx="3582">
                  <c:v>7.2499999999999995E-2</c:v>
                </c:pt>
                <c:pt idx="3583">
                  <c:v>7.2499999999999995E-2</c:v>
                </c:pt>
                <c:pt idx="3584">
                  <c:v>7.2499999999999995E-2</c:v>
                </c:pt>
                <c:pt idx="3585">
                  <c:v>7.2499999999999995E-2</c:v>
                </c:pt>
                <c:pt idx="3586">
                  <c:v>7.2499999999999995E-2</c:v>
                </c:pt>
                <c:pt idx="3587">
                  <c:v>7.2499999999999995E-2</c:v>
                </c:pt>
                <c:pt idx="3588">
                  <c:v>7.2499999999999995E-2</c:v>
                </c:pt>
                <c:pt idx="3589">
                  <c:v>7.2499999999999995E-2</c:v>
                </c:pt>
                <c:pt idx="3590">
                  <c:v>7.2499999999999995E-2</c:v>
                </c:pt>
                <c:pt idx="3591">
                  <c:v>7.2499999999999995E-2</c:v>
                </c:pt>
                <c:pt idx="3592">
                  <c:v>7.2499999999999995E-2</c:v>
                </c:pt>
                <c:pt idx="3593">
                  <c:v>7.2499999999999995E-2</c:v>
                </c:pt>
                <c:pt idx="3594">
                  <c:v>7.2499999999999995E-2</c:v>
                </c:pt>
                <c:pt idx="3595">
                  <c:v>7.2499999999999995E-2</c:v>
                </c:pt>
                <c:pt idx="3596">
                  <c:v>7.2499999999999995E-2</c:v>
                </c:pt>
                <c:pt idx="3597">
                  <c:v>7.2499999999999995E-2</c:v>
                </c:pt>
                <c:pt idx="3598">
                  <c:v>7.2499999999999995E-2</c:v>
                </c:pt>
                <c:pt idx="3599">
                  <c:v>7.2499999999999995E-2</c:v>
                </c:pt>
                <c:pt idx="3600">
                  <c:v>7.2499999999999995E-2</c:v>
                </c:pt>
                <c:pt idx="3601">
                  <c:v>7.2499999999999995E-2</c:v>
                </c:pt>
                <c:pt idx="3602">
                  <c:v>7.2499999999999995E-2</c:v>
                </c:pt>
                <c:pt idx="3603">
                  <c:v>6.25E-2</c:v>
                </c:pt>
                <c:pt idx="3604">
                  <c:v>6.25E-2</c:v>
                </c:pt>
                <c:pt idx="3605">
                  <c:v>6.25E-2</c:v>
                </c:pt>
                <c:pt idx="3606">
                  <c:v>6.25E-2</c:v>
                </c:pt>
                <c:pt idx="3607">
                  <c:v>6.25E-2</c:v>
                </c:pt>
                <c:pt idx="3608">
                  <c:v>6.25E-2</c:v>
                </c:pt>
                <c:pt idx="3609">
                  <c:v>6.25E-2</c:v>
                </c:pt>
                <c:pt idx="3610">
                  <c:v>6.25E-2</c:v>
                </c:pt>
                <c:pt idx="3611">
                  <c:v>6.25E-2</c:v>
                </c:pt>
                <c:pt idx="3612">
                  <c:v>6.25E-2</c:v>
                </c:pt>
                <c:pt idx="3613">
                  <c:v>6.25E-2</c:v>
                </c:pt>
                <c:pt idx="3614">
                  <c:v>6.25E-2</c:v>
                </c:pt>
                <c:pt idx="3615">
                  <c:v>6.25E-2</c:v>
                </c:pt>
                <c:pt idx="3616">
                  <c:v>6.25E-2</c:v>
                </c:pt>
                <c:pt idx="3617">
                  <c:v>6.25E-2</c:v>
                </c:pt>
                <c:pt idx="3618">
                  <c:v>6.25E-2</c:v>
                </c:pt>
                <c:pt idx="3619">
                  <c:v>6.25E-2</c:v>
                </c:pt>
                <c:pt idx="3620">
                  <c:v>6.25E-2</c:v>
                </c:pt>
                <c:pt idx="3621">
                  <c:v>6.25E-2</c:v>
                </c:pt>
                <c:pt idx="3622">
                  <c:v>6.25E-2</c:v>
                </c:pt>
                <c:pt idx="3623">
                  <c:v>6.25E-2</c:v>
                </c:pt>
                <c:pt idx="3624">
                  <c:v>6.25E-2</c:v>
                </c:pt>
                <c:pt idx="3625">
                  <c:v>6.25E-2</c:v>
                </c:pt>
                <c:pt idx="3626">
                  <c:v>6.25E-2</c:v>
                </c:pt>
                <c:pt idx="3627">
                  <c:v>6.25E-2</c:v>
                </c:pt>
                <c:pt idx="3628">
                  <c:v>6.25E-2</c:v>
                </c:pt>
                <c:pt idx="3629">
                  <c:v>6.25E-2</c:v>
                </c:pt>
                <c:pt idx="3630">
                  <c:v>6.25E-2</c:v>
                </c:pt>
                <c:pt idx="3631">
                  <c:v>6.25E-2</c:v>
                </c:pt>
                <c:pt idx="3632">
                  <c:v>6.25E-2</c:v>
                </c:pt>
                <c:pt idx="3633">
                  <c:v>6.25E-2</c:v>
                </c:pt>
                <c:pt idx="3634">
                  <c:v>6.25E-2</c:v>
                </c:pt>
                <c:pt idx="3635">
                  <c:v>6.25E-2</c:v>
                </c:pt>
                <c:pt idx="3636">
                  <c:v>6.25E-2</c:v>
                </c:pt>
                <c:pt idx="3637">
                  <c:v>6.25E-2</c:v>
                </c:pt>
                <c:pt idx="3638">
                  <c:v>6.25E-2</c:v>
                </c:pt>
                <c:pt idx="3639">
                  <c:v>6.25E-2</c:v>
                </c:pt>
                <c:pt idx="3640">
                  <c:v>6.25E-2</c:v>
                </c:pt>
                <c:pt idx="3641">
                  <c:v>6.25E-2</c:v>
                </c:pt>
                <c:pt idx="3642">
                  <c:v>6.25E-2</c:v>
                </c:pt>
                <c:pt idx="3643">
                  <c:v>6.25E-2</c:v>
                </c:pt>
                <c:pt idx="3644">
                  <c:v>6.25E-2</c:v>
                </c:pt>
                <c:pt idx="3645">
                  <c:v>6.25E-2</c:v>
                </c:pt>
                <c:pt idx="3646">
                  <c:v>6.25E-2</c:v>
                </c:pt>
                <c:pt idx="3647">
                  <c:v>6.25E-2</c:v>
                </c:pt>
                <c:pt idx="3648">
                  <c:v>6.25E-2</c:v>
                </c:pt>
                <c:pt idx="3649">
                  <c:v>6.25E-2</c:v>
                </c:pt>
                <c:pt idx="3650">
                  <c:v>6.25E-2</c:v>
                </c:pt>
                <c:pt idx="3651">
                  <c:v>6.25E-2</c:v>
                </c:pt>
                <c:pt idx="3652">
                  <c:v>6.25E-2</c:v>
                </c:pt>
                <c:pt idx="3653">
                  <c:v>6.25E-2</c:v>
                </c:pt>
                <c:pt idx="3654">
                  <c:v>6.25E-2</c:v>
                </c:pt>
                <c:pt idx="3655">
                  <c:v>6.25E-2</c:v>
                </c:pt>
                <c:pt idx="3656">
                  <c:v>6.25E-2</c:v>
                </c:pt>
                <c:pt idx="3657">
                  <c:v>6.25E-2</c:v>
                </c:pt>
                <c:pt idx="3658">
                  <c:v>6.25E-2</c:v>
                </c:pt>
                <c:pt idx="3659">
                  <c:v>6.25E-2</c:v>
                </c:pt>
                <c:pt idx="3660">
                  <c:v>6.25E-2</c:v>
                </c:pt>
                <c:pt idx="3661">
                  <c:v>6.25E-2</c:v>
                </c:pt>
                <c:pt idx="3662">
                  <c:v>6.25E-2</c:v>
                </c:pt>
                <c:pt idx="3663">
                  <c:v>6.25E-2</c:v>
                </c:pt>
                <c:pt idx="3664">
                  <c:v>6.25E-2</c:v>
                </c:pt>
                <c:pt idx="3665">
                  <c:v>6.25E-2</c:v>
                </c:pt>
                <c:pt idx="3666">
                  <c:v>6.25E-2</c:v>
                </c:pt>
                <c:pt idx="3667">
                  <c:v>6.25E-2</c:v>
                </c:pt>
                <c:pt idx="3668">
                  <c:v>6.25E-2</c:v>
                </c:pt>
                <c:pt idx="3669">
                  <c:v>6.25E-2</c:v>
                </c:pt>
                <c:pt idx="3670">
                  <c:v>6.25E-2</c:v>
                </c:pt>
                <c:pt idx="3671">
                  <c:v>5.2499999999999998E-2</c:v>
                </c:pt>
                <c:pt idx="3672">
                  <c:v>5.2499999999999998E-2</c:v>
                </c:pt>
                <c:pt idx="3673">
                  <c:v>5.2499999999999998E-2</c:v>
                </c:pt>
                <c:pt idx="3674">
                  <c:v>5.2499999999999998E-2</c:v>
                </c:pt>
                <c:pt idx="3675">
                  <c:v>5.2499999999999998E-2</c:v>
                </c:pt>
                <c:pt idx="3676">
                  <c:v>5.2499999999999998E-2</c:v>
                </c:pt>
                <c:pt idx="3677">
                  <c:v>5.2499999999999998E-2</c:v>
                </c:pt>
                <c:pt idx="3678">
                  <c:v>5.2499999999999998E-2</c:v>
                </c:pt>
                <c:pt idx="3679">
                  <c:v>5.2499999999999998E-2</c:v>
                </c:pt>
                <c:pt idx="3680">
                  <c:v>5.2499999999999998E-2</c:v>
                </c:pt>
                <c:pt idx="3681">
                  <c:v>5.2499999999999998E-2</c:v>
                </c:pt>
                <c:pt idx="3682">
                  <c:v>5.2499999999999998E-2</c:v>
                </c:pt>
                <c:pt idx="3683">
                  <c:v>5.2499999999999998E-2</c:v>
                </c:pt>
                <c:pt idx="3684">
                  <c:v>5.2499999999999998E-2</c:v>
                </c:pt>
                <c:pt idx="3685">
                  <c:v>5.2499999999999998E-2</c:v>
                </c:pt>
                <c:pt idx="3686">
                  <c:v>5.2499999999999998E-2</c:v>
                </c:pt>
                <c:pt idx="3687">
                  <c:v>5.2499999999999998E-2</c:v>
                </c:pt>
                <c:pt idx="3688">
                  <c:v>5.2499999999999998E-2</c:v>
                </c:pt>
                <c:pt idx="3689">
                  <c:v>5.2499999999999998E-2</c:v>
                </c:pt>
                <c:pt idx="3690">
                  <c:v>5.2499999999999998E-2</c:v>
                </c:pt>
                <c:pt idx="3691">
                  <c:v>5.2499999999999998E-2</c:v>
                </c:pt>
                <c:pt idx="3692">
                  <c:v>5.2499999999999998E-2</c:v>
                </c:pt>
                <c:pt idx="3693">
                  <c:v>5.2499999999999998E-2</c:v>
                </c:pt>
                <c:pt idx="3694">
                  <c:v>5.2499999999999998E-2</c:v>
                </c:pt>
                <c:pt idx="3695">
                  <c:v>5.2499999999999998E-2</c:v>
                </c:pt>
                <c:pt idx="3696">
                  <c:v>5.2499999999999998E-2</c:v>
                </c:pt>
                <c:pt idx="3697">
                  <c:v>5.2499999999999998E-2</c:v>
                </c:pt>
                <c:pt idx="3698">
                  <c:v>5.2499999999999998E-2</c:v>
                </c:pt>
                <c:pt idx="3699">
                  <c:v>5.2499999999999998E-2</c:v>
                </c:pt>
                <c:pt idx="3700">
                  <c:v>5.2499999999999998E-2</c:v>
                </c:pt>
                <c:pt idx="3701">
                  <c:v>5.2499999999999998E-2</c:v>
                </c:pt>
                <c:pt idx="3702">
                  <c:v>5.2499999999999998E-2</c:v>
                </c:pt>
                <c:pt idx="3703">
                  <c:v>5.2499999999999998E-2</c:v>
                </c:pt>
                <c:pt idx="3704">
                  <c:v>5.2499999999999998E-2</c:v>
                </c:pt>
                <c:pt idx="3705">
                  <c:v>5.2499999999999998E-2</c:v>
                </c:pt>
                <c:pt idx="3706">
                  <c:v>5.2499999999999998E-2</c:v>
                </c:pt>
                <c:pt idx="3707">
                  <c:v>5.2499999999999998E-2</c:v>
                </c:pt>
                <c:pt idx="3708">
                  <c:v>5.2499999999999998E-2</c:v>
                </c:pt>
                <c:pt idx="3709">
                  <c:v>5.2499999999999998E-2</c:v>
                </c:pt>
                <c:pt idx="3710">
                  <c:v>5.2499999999999998E-2</c:v>
                </c:pt>
                <c:pt idx="3711">
                  <c:v>5.2499999999999998E-2</c:v>
                </c:pt>
                <c:pt idx="3712">
                  <c:v>5.2499999999999998E-2</c:v>
                </c:pt>
                <c:pt idx="3713">
                  <c:v>5.2499999999999998E-2</c:v>
                </c:pt>
                <c:pt idx="3714">
                  <c:v>5.2499999999999998E-2</c:v>
                </c:pt>
                <c:pt idx="3715">
                  <c:v>5.2499999999999998E-2</c:v>
                </c:pt>
                <c:pt idx="3716">
                  <c:v>5.2499999999999998E-2</c:v>
                </c:pt>
                <c:pt idx="3717">
                  <c:v>5.2499999999999998E-2</c:v>
                </c:pt>
                <c:pt idx="3718">
                  <c:v>5.2499999999999998E-2</c:v>
                </c:pt>
                <c:pt idx="3719">
                  <c:v>5.2499999999999998E-2</c:v>
                </c:pt>
                <c:pt idx="3720">
                  <c:v>5.2499999999999998E-2</c:v>
                </c:pt>
                <c:pt idx="3721">
                  <c:v>5.2499999999999998E-2</c:v>
                </c:pt>
                <c:pt idx="3722">
                  <c:v>5.2499999999999998E-2</c:v>
                </c:pt>
                <c:pt idx="3723">
                  <c:v>5.2499999999999998E-2</c:v>
                </c:pt>
                <c:pt idx="3724">
                  <c:v>5.2499999999999998E-2</c:v>
                </c:pt>
                <c:pt idx="3725">
                  <c:v>5.2499999999999998E-2</c:v>
                </c:pt>
                <c:pt idx="3726">
                  <c:v>5.2499999999999998E-2</c:v>
                </c:pt>
                <c:pt idx="3727">
                  <c:v>5.2499999999999998E-2</c:v>
                </c:pt>
                <c:pt idx="3728">
                  <c:v>5.2499999999999998E-2</c:v>
                </c:pt>
                <c:pt idx="3729">
                  <c:v>5.2499999999999998E-2</c:v>
                </c:pt>
                <c:pt idx="3730">
                  <c:v>5.2499999999999998E-2</c:v>
                </c:pt>
                <c:pt idx="3731">
                  <c:v>5.2499999999999998E-2</c:v>
                </c:pt>
                <c:pt idx="3732">
                  <c:v>5.2499999999999998E-2</c:v>
                </c:pt>
                <c:pt idx="3733">
                  <c:v>5.2499999999999998E-2</c:v>
                </c:pt>
                <c:pt idx="3734">
                  <c:v>5.2499999999999998E-2</c:v>
                </c:pt>
                <c:pt idx="3735">
                  <c:v>5.2499999999999998E-2</c:v>
                </c:pt>
                <c:pt idx="3736">
                  <c:v>5.2499999999999998E-2</c:v>
                </c:pt>
                <c:pt idx="3737">
                  <c:v>5.2499999999999998E-2</c:v>
                </c:pt>
                <c:pt idx="3738">
                  <c:v>5.2499999999999998E-2</c:v>
                </c:pt>
                <c:pt idx="3739">
                  <c:v>5.2499999999999998E-2</c:v>
                </c:pt>
                <c:pt idx="3740">
                  <c:v>5.2499999999999998E-2</c:v>
                </c:pt>
                <c:pt idx="3741">
                  <c:v>5.2499999999999998E-2</c:v>
                </c:pt>
                <c:pt idx="3742">
                  <c:v>5.2499999999999998E-2</c:v>
                </c:pt>
                <c:pt idx="3743">
                  <c:v>5.2499999999999998E-2</c:v>
                </c:pt>
                <c:pt idx="3744">
                  <c:v>5.2499999999999998E-2</c:v>
                </c:pt>
                <c:pt idx="3745">
                  <c:v>5.2499999999999998E-2</c:v>
                </c:pt>
                <c:pt idx="3746">
                  <c:v>5.2499999999999998E-2</c:v>
                </c:pt>
                <c:pt idx="3747">
                  <c:v>5.2499999999999998E-2</c:v>
                </c:pt>
                <c:pt idx="3748">
                  <c:v>5.2499999999999998E-2</c:v>
                </c:pt>
                <c:pt idx="3749">
                  <c:v>5.2499999999999998E-2</c:v>
                </c:pt>
                <c:pt idx="3750">
                  <c:v>5.2499999999999998E-2</c:v>
                </c:pt>
                <c:pt idx="3751">
                  <c:v>5.2499999999999998E-2</c:v>
                </c:pt>
                <c:pt idx="3752">
                  <c:v>5.2499999999999998E-2</c:v>
                </c:pt>
                <c:pt idx="3753">
                  <c:v>5.2499999999999998E-2</c:v>
                </c:pt>
                <c:pt idx="3754">
                  <c:v>5.2499999999999998E-2</c:v>
                </c:pt>
                <c:pt idx="3755">
                  <c:v>5.2499999999999998E-2</c:v>
                </c:pt>
                <c:pt idx="3756">
                  <c:v>5.2499999999999998E-2</c:v>
                </c:pt>
                <c:pt idx="3757">
                  <c:v>5.2499999999999998E-2</c:v>
                </c:pt>
                <c:pt idx="3758">
                  <c:v>5.2499999999999998E-2</c:v>
                </c:pt>
                <c:pt idx="3759">
                  <c:v>5.2499999999999998E-2</c:v>
                </c:pt>
                <c:pt idx="3760">
                  <c:v>5.2499999999999998E-2</c:v>
                </c:pt>
                <c:pt idx="3761">
                  <c:v>5.2499999999999998E-2</c:v>
                </c:pt>
                <c:pt idx="3762">
                  <c:v>5.2499999999999998E-2</c:v>
                </c:pt>
                <c:pt idx="3763">
                  <c:v>5.2499999999999998E-2</c:v>
                </c:pt>
                <c:pt idx="3764">
                  <c:v>5.2499999999999998E-2</c:v>
                </c:pt>
                <c:pt idx="3765">
                  <c:v>5.2499999999999998E-2</c:v>
                </c:pt>
                <c:pt idx="3766">
                  <c:v>5.2499999999999998E-2</c:v>
                </c:pt>
                <c:pt idx="3767">
                  <c:v>5.2499999999999998E-2</c:v>
                </c:pt>
                <c:pt idx="3768">
                  <c:v>5.2499999999999998E-2</c:v>
                </c:pt>
                <c:pt idx="3769">
                  <c:v>5.2499999999999998E-2</c:v>
                </c:pt>
                <c:pt idx="3770">
                  <c:v>5.2499999999999998E-2</c:v>
                </c:pt>
                <c:pt idx="3771">
                  <c:v>5.2499999999999998E-2</c:v>
                </c:pt>
                <c:pt idx="3772">
                  <c:v>5.2499999999999998E-2</c:v>
                </c:pt>
                <c:pt idx="3773">
                  <c:v>5.2499999999999998E-2</c:v>
                </c:pt>
                <c:pt idx="3774">
                  <c:v>5.2499999999999998E-2</c:v>
                </c:pt>
                <c:pt idx="3775">
                  <c:v>5.2499999999999998E-2</c:v>
                </c:pt>
                <c:pt idx="3776">
                  <c:v>5.2499999999999998E-2</c:v>
                </c:pt>
                <c:pt idx="3777">
                  <c:v>5.2499999999999998E-2</c:v>
                </c:pt>
                <c:pt idx="3778">
                  <c:v>5.2499999999999998E-2</c:v>
                </c:pt>
                <c:pt idx="3779">
                  <c:v>5.2499999999999998E-2</c:v>
                </c:pt>
                <c:pt idx="3780">
                  <c:v>5.2499999999999998E-2</c:v>
                </c:pt>
                <c:pt idx="3781">
                  <c:v>5.2499999999999998E-2</c:v>
                </c:pt>
                <c:pt idx="3782">
                  <c:v>5.2499999999999998E-2</c:v>
                </c:pt>
                <c:pt idx="3783">
                  <c:v>5.2499999999999998E-2</c:v>
                </c:pt>
                <c:pt idx="3784">
                  <c:v>5.2499999999999998E-2</c:v>
                </c:pt>
                <c:pt idx="3785">
                  <c:v>5.2499999999999998E-2</c:v>
                </c:pt>
                <c:pt idx="3786">
                  <c:v>5.2499999999999998E-2</c:v>
                </c:pt>
                <c:pt idx="3787">
                  <c:v>5.2499999999999998E-2</c:v>
                </c:pt>
                <c:pt idx="3788">
                  <c:v>5.2499999999999998E-2</c:v>
                </c:pt>
                <c:pt idx="3789">
                  <c:v>5.2499999999999998E-2</c:v>
                </c:pt>
                <c:pt idx="3790">
                  <c:v>5.2499999999999998E-2</c:v>
                </c:pt>
                <c:pt idx="3791">
                  <c:v>5.2499999999999998E-2</c:v>
                </c:pt>
                <c:pt idx="3792">
                  <c:v>5.2499999999999998E-2</c:v>
                </c:pt>
                <c:pt idx="3793">
                  <c:v>5.2499999999999998E-2</c:v>
                </c:pt>
                <c:pt idx="3794">
                  <c:v>5.2499999999999998E-2</c:v>
                </c:pt>
                <c:pt idx="3795">
                  <c:v>5.2499999999999998E-2</c:v>
                </c:pt>
                <c:pt idx="3796">
                  <c:v>5.2499999999999998E-2</c:v>
                </c:pt>
                <c:pt idx="3797">
                  <c:v>5.2499999999999998E-2</c:v>
                </c:pt>
                <c:pt idx="3798">
                  <c:v>5.2499999999999998E-2</c:v>
                </c:pt>
                <c:pt idx="3799">
                  <c:v>5.2499999999999998E-2</c:v>
                </c:pt>
                <c:pt idx="3800">
                  <c:v>5.2499999999999998E-2</c:v>
                </c:pt>
                <c:pt idx="3801">
                  <c:v>5.2499999999999998E-2</c:v>
                </c:pt>
                <c:pt idx="3802">
                  <c:v>5.2499999999999998E-2</c:v>
                </c:pt>
                <c:pt idx="3803">
                  <c:v>5.2499999999999998E-2</c:v>
                </c:pt>
                <c:pt idx="3804">
                  <c:v>5.2499999999999998E-2</c:v>
                </c:pt>
                <c:pt idx="3805">
                  <c:v>5.2499999999999998E-2</c:v>
                </c:pt>
                <c:pt idx="3806">
                  <c:v>5.2499999999999998E-2</c:v>
                </c:pt>
                <c:pt idx="3807">
                  <c:v>5.2499999999999998E-2</c:v>
                </c:pt>
                <c:pt idx="3808">
                  <c:v>5.2499999999999998E-2</c:v>
                </c:pt>
                <c:pt idx="3809">
                  <c:v>5.2499999999999998E-2</c:v>
                </c:pt>
                <c:pt idx="3810">
                  <c:v>5.2499999999999998E-2</c:v>
                </c:pt>
                <c:pt idx="3811">
                  <c:v>5.2499999999999998E-2</c:v>
                </c:pt>
                <c:pt idx="3812">
                  <c:v>5.2499999999999998E-2</c:v>
                </c:pt>
                <c:pt idx="3813">
                  <c:v>5.2499999999999998E-2</c:v>
                </c:pt>
                <c:pt idx="3814">
                  <c:v>5.2499999999999998E-2</c:v>
                </c:pt>
                <c:pt idx="3815">
                  <c:v>5.2499999999999998E-2</c:v>
                </c:pt>
                <c:pt idx="3816">
                  <c:v>5.7500000000000002E-2</c:v>
                </c:pt>
                <c:pt idx="3817">
                  <c:v>5.7500000000000002E-2</c:v>
                </c:pt>
                <c:pt idx="3818">
                  <c:v>5.7500000000000002E-2</c:v>
                </c:pt>
                <c:pt idx="3819">
                  <c:v>5.7500000000000002E-2</c:v>
                </c:pt>
                <c:pt idx="3820">
                  <c:v>5.7500000000000002E-2</c:v>
                </c:pt>
                <c:pt idx="3821">
                  <c:v>5.7500000000000002E-2</c:v>
                </c:pt>
                <c:pt idx="3822">
                  <c:v>5.7500000000000002E-2</c:v>
                </c:pt>
                <c:pt idx="3823">
                  <c:v>5.7500000000000002E-2</c:v>
                </c:pt>
                <c:pt idx="3824">
                  <c:v>5.7500000000000002E-2</c:v>
                </c:pt>
                <c:pt idx="3825">
                  <c:v>5.7500000000000002E-2</c:v>
                </c:pt>
                <c:pt idx="3826">
                  <c:v>5.7500000000000002E-2</c:v>
                </c:pt>
                <c:pt idx="3827">
                  <c:v>5.7500000000000002E-2</c:v>
                </c:pt>
                <c:pt idx="3828">
                  <c:v>5.7500000000000002E-2</c:v>
                </c:pt>
                <c:pt idx="3829">
                  <c:v>5.7500000000000002E-2</c:v>
                </c:pt>
                <c:pt idx="3830">
                  <c:v>5.7500000000000002E-2</c:v>
                </c:pt>
                <c:pt idx="3831">
                  <c:v>5.7500000000000002E-2</c:v>
                </c:pt>
                <c:pt idx="3832">
                  <c:v>5.7500000000000002E-2</c:v>
                </c:pt>
                <c:pt idx="3833">
                  <c:v>5.7500000000000002E-2</c:v>
                </c:pt>
                <c:pt idx="3834">
                  <c:v>6.25E-2</c:v>
                </c:pt>
                <c:pt idx="3835">
                  <c:v>6.25E-2</c:v>
                </c:pt>
                <c:pt idx="3836">
                  <c:v>6.25E-2</c:v>
                </c:pt>
                <c:pt idx="3837">
                  <c:v>6.25E-2</c:v>
                </c:pt>
                <c:pt idx="3838">
                  <c:v>6.25E-2</c:v>
                </c:pt>
                <c:pt idx="3839">
                  <c:v>6.25E-2</c:v>
                </c:pt>
                <c:pt idx="3840">
                  <c:v>6.25E-2</c:v>
                </c:pt>
                <c:pt idx="3841">
                  <c:v>6.25E-2</c:v>
                </c:pt>
                <c:pt idx="3842">
                  <c:v>6.25E-2</c:v>
                </c:pt>
                <c:pt idx="3843">
                  <c:v>6.25E-2</c:v>
                </c:pt>
                <c:pt idx="3844">
                  <c:v>6.25E-2</c:v>
                </c:pt>
                <c:pt idx="3845">
                  <c:v>6.25E-2</c:v>
                </c:pt>
                <c:pt idx="3846">
                  <c:v>6.25E-2</c:v>
                </c:pt>
                <c:pt idx="3847">
                  <c:v>6.25E-2</c:v>
                </c:pt>
                <c:pt idx="3848">
                  <c:v>6.25E-2</c:v>
                </c:pt>
                <c:pt idx="3849">
                  <c:v>6.25E-2</c:v>
                </c:pt>
                <c:pt idx="3850">
                  <c:v>6.25E-2</c:v>
                </c:pt>
                <c:pt idx="3851">
                  <c:v>6.25E-2</c:v>
                </c:pt>
                <c:pt idx="3852">
                  <c:v>6.25E-2</c:v>
                </c:pt>
                <c:pt idx="3853">
                  <c:v>6.25E-2</c:v>
                </c:pt>
                <c:pt idx="3854">
                  <c:v>6.25E-2</c:v>
                </c:pt>
                <c:pt idx="3855">
                  <c:v>6.25E-2</c:v>
                </c:pt>
                <c:pt idx="3856">
                  <c:v>6.25E-2</c:v>
                </c:pt>
                <c:pt idx="3857">
                  <c:v>7.2499999999999995E-2</c:v>
                </c:pt>
                <c:pt idx="3858">
                  <c:v>7.2499999999999995E-2</c:v>
                </c:pt>
                <c:pt idx="3859">
                  <c:v>7.2499999999999995E-2</c:v>
                </c:pt>
                <c:pt idx="3860">
                  <c:v>7.2499999999999995E-2</c:v>
                </c:pt>
                <c:pt idx="3861">
                  <c:v>7.2499999999999995E-2</c:v>
                </c:pt>
                <c:pt idx="3862">
                  <c:v>7.2499999999999995E-2</c:v>
                </c:pt>
                <c:pt idx="3863">
                  <c:v>7.2499999999999995E-2</c:v>
                </c:pt>
                <c:pt idx="3864">
                  <c:v>7.2499999999999995E-2</c:v>
                </c:pt>
                <c:pt idx="3865">
                  <c:v>7.2499999999999995E-2</c:v>
                </c:pt>
                <c:pt idx="3866">
                  <c:v>7.2499999999999995E-2</c:v>
                </c:pt>
                <c:pt idx="3867">
                  <c:v>7.2499999999999995E-2</c:v>
                </c:pt>
                <c:pt idx="3868">
                  <c:v>7.2499999999999995E-2</c:v>
                </c:pt>
                <c:pt idx="3869">
                  <c:v>7.2499999999999995E-2</c:v>
                </c:pt>
                <c:pt idx="3870">
                  <c:v>7.2499999999999995E-2</c:v>
                </c:pt>
                <c:pt idx="3871">
                  <c:v>7.2499999999999995E-2</c:v>
                </c:pt>
                <c:pt idx="3872">
                  <c:v>7.2499999999999995E-2</c:v>
                </c:pt>
                <c:pt idx="3873">
                  <c:v>7.2499999999999995E-2</c:v>
                </c:pt>
                <c:pt idx="3874">
                  <c:v>0.08</c:v>
                </c:pt>
                <c:pt idx="3875">
                  <c:v>0.08</c:v>
                </c:pt>
                <c:pt idx="3876">
                  <c:v>0.08</c:v>
                </c:pt>
                <c:pt idx="3877">
                  <c:v>0.08</c:v>
                </c:pt>
                <c:pt idx="3878">
                  <c:v>0.08</c:v>
                </c:pt>
                <c:pt idx="3879">
                  <c:v>0.08</c:v>
                </c:pt>
                <c:pt idx="3880">
                  <c:v>0.08</c:v>
                </c:pt>
                <c:pt idx="3881">
                  <c:v>0.08</c:v>
                </c:pt>
                <c:pt idx="3882">
                  <c:v>0.08</c:v>
                </c:pt>
                <c:pt idx="3883">
                  <c:v>0.08</c:v>
                </c:pt>
                <c:pt idx="3884">
                  <c:v>0.08</c:v>
                </c:pt>
                <c:pt idx="3885">
                  <c:v>0.08</c:v>
                </c:pt>
                <c:pt idx="3886">
                  <c:v>0.08</c:v>
                </c:pt>
                <c:pt idx="3887">
                  <c:v>0.08</c:v>
                </c:pt>
                <c:pt idx="3888">
                  <c:v>0.08</c:v>
                </c:pt>
                <c:pt idx="3889">
                  <c:v>0.08</c:v>
                </c:pt>
                <c:pt idx="3890">
                  <c:v>0.08</c:v>
                </c:pt>
                <c:pt idx="3891">
                  <c:v>0.08</c:v>
                </c:pt>
                <c:pt idx="3892">
                  <c:v>0.08</c:v>
                </c:pt>
                <c:pt idx="3893">
                  <c:v>0.08</c:v>
                </c:pt>
                <c:pt idx="3894">
                  <c:v>0.08</c:v>
                </c:pt>
                <c:pt idx="3895">
                  <c:v>0.08</c:v>
                </c:pt>
                <c:pt idx="3896">
                  <c:v>0.08</c:v>
                </c:pt>
                <c:pt idx="3897">
                  <c:v>0.08</c:v>
                </c:pt>
                <c:pt idx="3898">
                  <c:v>0.08</c:v>
                </c:pt>
                <c:pt idx="3899">
                  <c:v>0.08</c:v>
                </c:pt>
                <c:pt idx="3900">
                  <c:v>0.08</c:v>
                </c:pt>
                <c:pt idx="3901">
                  <c:v>0.08</c:v>
                </c:pt>
                <c:pt idx="3902">
                  <c:v>0.08</c:v>
                </c:pt>
                <c:pt idx="3903">
                  <c:v>0.08</c:v>
                </c:pt>
                <c:pt idx="3904">
                  <c:v>0.08</c:v>
                </c:pt>
                <c:pt idx="3905">
                  <c:v>0.08</c:v>
                </c:pt>
                <c:pt idx="3906">
                  <c:v>0.08</c:v>
                </c:pt>
                <c:pt idx="3907">
                  <c:v>0.08</c:v>
                </c:pt>
                <c:pt idx="3908">
                  <c:v>0.08</c:v>
                </c:pt>
                <c:pt idx="3909">
                  <c:v>0.08</c:v>
                </c:pt>
                <c:pt idx="3910">
                  <c:v>0.08</c:v>
                </c:pt>
                <c:pt idx="3911">
                  <c:v>0.08</c:v>
                </c:pt>
                <c:pt idx="3912">
                  <c:v>0.08</c:v>
                </c:pt>
                <c:pt idx="3913">
                  <c:v>0.08</c:v>
                </c:pt>
                <c:pt idx="3914">
                  <c:v>8.5000000000000006E-2</c:v>
                </c:pt>
                <c:pt idx="3915">
                  <c:v>8.5000000000000006E-2</c:v>
                </c:pt>
                <c:pt idx="3916">
                  <c:v>8.5000000000000006E-2</c:v>
                </c:pt>
                <c:pt idx="3917">
                  <c:v>8.5000000000000006E-2</c:v>
                </c:pt>
                <c:pt idx="3918">
                  <c:v>8.5000000000000006E-2</c:v>
                </c:pt>
                <c:pt idx="3919">
                  <c:v>8.5000000000000006E-2</c:v>
                </c:pt>
                <c:pt idx="3920">
                  <c:v>8.5000000000000006E-2</c:v>
                </c:pt>
                <c:pt idx="3921">
                  <c:v>8.5000000000000006E-2</c:v>
                </c:pt>
                <c:pt idx="3922">
                  <c:v>8.5000000000000006E-2</c:v>
                </c:pt>
                <c:pt idx="3923">
                  <c:v>8.5000000000000006E-2</c:v>
                </c:pt>
                <c:pt idx="3924">
                  <c:v>8.5000000000000006E-2</c:v>
                </c:pt>
                <c:pt idx="3925">
                  <c:v>8.5000000000000006E-2</c:v>
                </c:pt>
                <c:pt idx="3926">
                  <c:v>8.5000000000000006E-2</c:v>
                </c:pt>
                <c:pt idx="3927">
                  <c:v>8.5000000000000006E-2</c:v>
                </c:pt>
                <c:pt idx="3928">
                  <c:v>8.5000000000000006E-2</c:v>
                </c:pt>
                <c:pt idx="3929">
                  <c:v>8.5000000000000006E-2</c:v>
                </c:pt>
                <c:pt idx="3930">
                  <c:v>8.5000000000000006E-2</c:v>
                </c:pt>
                <c:pt idx="3931">
                  <c:v>8.5000000000000006E-2</c:v>
                </c:pt>
                <c:pt idx="3932">
                  <c:v>8.5000000000000006E-2</c:v>
                </c:pt>
                <c:pt idx="3933">
                  <c:v>8.5000000000000006E-2</c:v>
                </c:pt>
                <c:pt idx="3934">
                  <c:v>8.5000000000000006E-2</c:v>
                </c:pt>
                <c:pt idx="3935">
                  <c:v>8.7499999999999994E-2</c:v>
                </c:pt>
                <c:pt idx="3936">
                  <c:v>8.7499999999999994E-2</c:v>
                </c:pt>
                <c:pt idx="3937">
                  <c:v>8.7499999999999994E-2</c:v>
                </c:pt>
                <c:pt idx="3938">
                  <c:v>8.7499999999999994E-2</c:v>
                </c:pt>
                <c:pt idx="3939">
                  <c:v>8.7499999999999994E-2</c:v>
                </c:pt>
                <c:pt idx="3940">
                  <c:v>8.7499999999999994E-2</c:v>
                </c:pt>
                <c:pt idx="3941">
                  <c:v>8.7499999999999994E-2</c:v>
                </c:pt>
                <c:pt idx="3942">
                  <c:v>8.7499999999999994E-2</c:v>
                </c:pt>
                <c:pt idx="3943">
                  <c:v>8.7499999999999994E-2</c:v>
                </c:pt>
                <c:pt idx="3944">
                  <c:v>8.7499999999999994E-2</c:v>
                </c:pt>
                <c:pt idx="3945">
                  <c:v>8.7499999999999994E-2</c:v>
                </c:pt>
                <c:pt idx="3946">
                  <c:v>8.7499999999999994E-2</c:v>
                </c:pt>
                <c:pt idx="3947">
                  <c:v>8.7499999999999994E-2</c:v>
                </c:pt>
                <c:pt idx="3948">
                  <c:v>8.7499999999999994E-2</c:v>
                </c:pt>
                <c:pt idx="3949">
                  <c:v>8.7499999999999994E-2</c:v>
                </c:pt>
                <c:pt idx="3950">
                  <c:v>8.7499999999999994E-2</c:v>
                </c:pt>
                <c:pt idx="3951">
                  <c:v>8.7499999999999994E-2</c:v>
                </c:pt>
                <c:pt idx="3952">
                  <c:v>8.7499999999999994E-2</c:v>
                </c:pt>
                <c:pt idx="3953">
                  <c:v>8.7499999999999994E-2</c:v>
                </c:pt>
                <c:pt idx="3954">
                  <c:v>8.7499999999999994E-2</c:v>
                </c:pt>
                <c:pt idx="3955">
                  <c:v>8.7499999999999994E-2</c:v>
                </c:pt>
                <c:pt idx="3956">
                  <c:v>8.7499999999999994E-2</c:v>
                </c:pt>
                <c:pt idx="3957">
                  <c:v>8.7499999999999994E-2</c:v>
                </c:pt>
                <c:pt idx="3958">
                  <c:v>8.7499999999999994E-2</c:v>
                </c:pt>
                <c:pt idx="3959">
                  <c:v>9.2499999999999999E-2</c:v>
                </c:pt>
                <c:pt idx="3960">
                  <c:v>9.2499999999999999E-2</c:v>
                </c:pt>
                <c:pt idx="3961">
                  <c:v>9.2499999999999999E-2</c:v>
                </c:pt>
                <c:pt idx="3962">
                  <c:v>9.2499999999999999E-2</c:v>
                </c:pt>
                <c:pt idx="3963">
                  <c:v>9.2499999999999999E-2</c:v>
                </c:pt>
                <c:pt idx="3964">
                  <c:v>9.2499999999999999E-2</c:v>
                </c:pt>
                <c:pt idx="3965">
                  <c:v>9.2499999999999999E-2</c:v>
                </c:pt>
                <c:pt idx="3966">
                  <c:v>9.2499999999999999E-2</c:v>
                </c:pt>
                <c:pt idx="3967">
                  <c:v>9.2499999999999999E-2</c:v>
                </c:pt>
                <c:pt idx="3968">
                  <c:v>9.2499999999999999E-2</c:v>
                </c:pt>
                <c:pt idx="3969">
                  <c:v>9.2499999999999999E-2</c:v>
                </c:pt>
                <c:pt idx="3970">
                  <c:v>9.2499999999999999E-2</c:v>
                </c:pt>
                <c:pt idx="3971">
                  <c:v>9.2499999999999999E-2</c:v>
                </c:pt>
                <c:pt idx="3972">
                  <c:v>9.2499999999999999E-2</c:v>
                </c:pt>
                <c:pt idx="3973">
                  <c:v>9.2499999999999999E-2</c:v>
                </c:pt>
                <c:pt idx="3974">
                  <c:v>9.2499999999999999E-2</c:v>
                </c:pt>
                <c:pt idx="3975">
                  <c:v>9.2499999999999999E-2</c:v>
                </c:pt>
                <c:pt idx="3976">
                  <c:v>9.2499999999999999E-2</c:v>
                </c:pt>
                <c:pt idx="3977">
                  <c:v>9.5000000000000001E-2</c:v>
                </c:pt>
                <c:pt idx="3978">
                  <c:v>9.5000000000000001E-2</c:v>
                </c:pt>
                <c:pt idx="3979">
                  <c:v>9.5000000000000001E-2</c:v>
                </c:pt>
                <c:pt idx="3980">
                  <c:v>9.5000000000000001E-2</c:v>
                </c:pt>
                <c:pt idx="3981">
                  <c:v>9.5000000000000001E-2</c:v>
                </c:pt>
                <c:pt idx="3982">
                  <c:v>9.5000000000000001E-2</c:v>
                </c:pt>
                <c:pt idx="3983">
                  <c:v>9.5000000000000001E-2</c:v>
                </c:pt>
                <c:pt idx="3984">
                  <c:v>9.5000000000000001E-2</c:v>
                </c:pt>
                <c:pt idx="3985">
                  <c:v>9.5000000000000001E-2</c:v>
                </c:pt>
                <c:pt idx="3986">
                  <c:v>9.5000000000000001E-2</c:v>
                </c:pt>
                <c:pt idx="3987">
                  <c:v>9.5000000000000001E-2</c:v>
                </c:pt>
                <c:pt idx="3988">
                  <c:v>9.5000000000000001E-2</c:v>
                </c:pt>
                <c:pt idx="3989">
                  <c:v>9.5000000000000001E-2</c:v>
                </c:pt>
                <c:pt idx="3990">
                  <c:v>9.5000000000000001E-2</c:v>
                </c:pt>
                <c:pt idx="3991">
                  <c:v>9.5000000000000001E-2</c:v>
                </c:pt>
                <c:pt idx="3992">
                  <c:v>9.5000000000000001E-2</c:v>
                </c:pt>
                <c:pt idx="3993">
                  <c:v>9.5000000000000001E-2</c:v>
                </c:pt>
                <c:pt idx="3994">
                  <c:v>9.5000000000000001E-2</c:v>
                </c:pt>
                <c:pt idx="3995">
                  <c:v>9.5000000000000001E-2</c:v>
                </c:pt>
                <c:pt idx="3996">
                  <c:v>9.5000000000000001E-2</c:v>
                </c:pt>
                <c:pt idx="3997">
                  <c:v>0.1</c:v>
                </c:pt>
                <c:pt idx="3998">
                  <c:v>0.1</c:v>
                </c:pt>
                <c:pt idx="3999">
                  <c:v>0.1</c:v>
                </c:pt>
                <c:pt idx="4000">
                  <c:v>0.1</c:v>
                </c:pt>
                <c:pt idx="4001">
                  <c:v>0.1</c:v>
                </c:pt>
                <c:pt idx="4002">
                  <c:v>0.1</c:v>
                </c:pt>
                <c:pt idx="4003">
                  <c:v>0.1</c:v>
                </c:pt>
                <c:pt idx="4004">
                  <c:v>0.1</c:v>
                </c:pt>
                <c:pt idx="4005">
                  <c:v>0.1</c:v>
                </c:pt>
                <c:pt idx="4006">
                  <c:v>0.1</c:v>
                </c:pt>
                <c:pt idx="4007">
                  <c:v>0.1</c:v>
                </c:pt>
                <c:pt idx="4008">
                  <c:v>0.1</c:v>
                </c:pt>
                <c:pt idx="4009">
                  <c:v>0.1</c:v>
                </c:pt>
                <c:pt idx="4010">
                  <c:v>0.1</c:v>
                </c:pt>
                <c:pt idx="4011">
                  <c:v>0.1</c:v>
                </c:pt>
                <c:pt idx="4012">
                  <c:v>0.1</c:v>
                </c:pt>
                <c:pt idx="4013">
                  <c:v>0.1</c:v>
                </c:pt>
                <c:pt idx="4014">
                  <c:v>0.1</c:v>
                </c:pt>
                <c:pt idx="4015">
                  <c:v>0.1</c:v>
                </c:pt>
                <c:pt idx="4016">
                  <c:v>0.1</c:v>
                </c:pt>
                <c:pt idx="4017">
                  <c:v>0.11</c:v>
                </c:pt>
                <c:pt idx="4018">
                  <c:v>0.11</c:v>
                </c:pt>
                <c:pt idx="4019">
                  <c:v>0.11</c:v>
                </c:pt>
                <c:pt idx="4020">
                  <c:v>0.11</c:v>
                </c:pt>
                <c:pt idx="4021">
                  <c:v>0.11</c:v>
                </c:pt>
                <c:pt idx="4022">
                  <c:v>0.11</c:v>
                </c:pt>
                <c:pt idx="4023">
                  <c:v>0.11</c:v>
                </c:pt>
                <c:pt idx="4024">
                  <c:v>0.11</c:v>
                </c:pt>
                <c:pt idx="4025">
                  <c:v>0.11</c:v>
                </c:pt>
                <c:pt idx="4026">
                  <c:v>0.11</c:v>
                </c:pt>
                <c:pt idx="4027">
                  <c:v>0.11</c:v>
                </c:pt>
                <c:pt idx="4028">
                  <c:v>0.11</c:v>
                </c:pt>
                <c:pt idx="4029">
                  <c:v>0.11</c:v>
                </c:pt>
                <c:pt idx="4030">
                  <c:v>0.115</c:v>
                </c:pt>
                <c:pt idx="4031">
                  <c:v>0.115</c:v>
                </c:pt>
                <c:pt idx="4032">
                  <c:v>0.115</c:v>
                </c:pt>
                <c:pt idx="4033">
                  <c:v>0.115</c:v>
                </c:pt>
                <c:pt idx="4034">
                  <c:v>0.115</c:v>
                </c:pt>
                <c:pt idx="4035">
                  <c:v>0.115</c:v>
                </c:pt>
                <c:pt idx="4036">
                  <c:v>0.115</c:v>
                </c:pt>
                <c:pt idx="4037">
                  <c:v>0.115</c:v>
                </c:pt>
                <c:pt idx="4038">
                  <c:v>0.115</c:v>
                </c:pt>
                <c:pt idx="4039">
                  <c:v>0.115</c:v>
                </c:pt>
                <c:pt idx="4040">
                  <c:v>0.115</c:v>
                </c:pt>
                <c:pt idx="4041">
                  <c:v>0.115</c:v>
                </c:pt>
                <c:pt idx="4042">
                  <c:v>0.115</c:v>
                </c:pt>
                <c:pt idx="4043">
                  <c:v>0.115</c:v>
                </c:pt>
                <c:pt idx="4044">
                  <c:v>0.115</c:v>
                </c:pt>
                <c:pt idx="4045">
                  <c:v>0.115</c:v>
                </c:pt>
                <c:pt idx="4046">
                  <c:v>0.115</c:v>
                </c:pt>
                <c:pt idx="4047">
                  <c:v>0.115</c:v>
                </c:pt>
                <c:pt idx="4048">
                  <c:v>0.115</c:v>
                </c:pt>
                <c:pt idx="4049">
                  <c:v>0.115</c:v>
                </c:pt>
                <c:pt idx="4050">
                  <c:v>0.115</c:v>
                </c:pt>
                <c:pt idx="4051">
                  <c:v>0.115</c:v>
                </c:pt>
                <c:pt idx="4052">
                  <c:v>0.115</c:v>
                </c:pt>
                <c:pt idx="4053">
                  <c:v>0.115</c:v>
                </c:pt>
                <c:pt idx="4054">
                  <c:v>0.115</c:v>
                </c:pt>
                <c:pt idx="4055">
                  <c:v>0.115</c:v>
                </c:pt>
                <c:pt idx="4056">
                  <c:v>0.115</c:v>
                </c:pt>
                <c:pt idx="4057">
                  <c:v>0.115</c:v>
                </c:pt>
                <c:pt idx="4058">
                  <c:v>0.115</c:v>
                </c:pt>
                <c:pt idx="4059">
                  <c:v>0.115</c:v>
                </c:pt>
                <c:pt idx="4060">
                  <c:v>0.115</c:v>
                </c:pt>
                <c:pt idx="4061">
                  <c:v>0.115</c:v>
                </c:pt>
                <c:pt idx="4062">
                  <c:v>0.115</c:v>
                </c:pt>
                <c:pt idx="4063">
                  <c:v>0.115</c:v>
                </c:pt>
                <c:pt idx="4064">
                  <c:v>0.115</c:v>
                </c:pt>
                <c:pt idx="4065">
                  <c:v>0.115</c:v>
                </c:pt>
                <c:pt idx="4066">
                  <c:v>0.115</c:v>
                </c:pt>
                <c:pt idx="4067">
                  <c:v>0.115</c:v>
                </c:pt>
                <c:pt idx="4068">
                  <c:v>0.115</c:v>
                </c:pt>
                <c:pt idx="4069">
                  <c:v>0.115</c:v>
                </c:pt>
                <c:pt idx="4070">
                  <c:v>0.115</c:v>
                </c:pt>
                <c:pt idx="4071">
                  <c:v>0.115</c:v>
                </c:pt>
                <c:pt idx="4072">
                  <c:v>0.115</c:v>
                </c:pt>
                <c:pt idx="4073">
                  <c:v>0.115</c:v>
                </c:pt>
                <c:pt idx="4074">
                  <c:v>0.115</c:v>
                </c:pt>
                <c:pt idx="4075">
                  <c:v>0.115</c:v>
                </c:pt>
                <c:pt idx="4076">
                  <c:v>0.115</c:v>
                </c:pt>
                <c:pt idx="4077">
                  <c:v>0.115</c:v>
                </c:pt>
                <c:pt idx="4078">
                  <c:v>0.115</c:v>
                </c:pt>
                <c:pt idx="4079">
                  <c:v>0.115</c:v>
                </c:pt>
                <c:pt idx="4080">
                  <c:v>0.115</c:v>
                </c:pt>
                <c:pt idx="4081">
                  <c:v>0.115</c:v>
                </c:pt>
                <c:pt idx="4082">
                  <c:v>0.115</c:v>
                </c:pt>
                <c:pt idx="4083">
                  <c:v>0.115</c:v>
                </c:pt>
                <c:pt idx="4084">
                  <c:v>0.115</c:v>
                </c:pt>
                <c:pt idx="4085">
                  <c:v>0.115</c:v>
                </c:pt>
                <c:pt idx="4086">
                  <c:v>0.115</c:v>
                </c:pt>
                <c:pt idx="4087">
                  <c:v>0.115</c:v>
                </c:pt>
                <c:pt idx="4088">
                  <c:v>0.115</c:v>
                </c:pt>
                <c:pt idx="4089">
                  <c:v>0.115</c:v>
                </c:pt>
                <c:pt idx="4090">
                  <c:v>0.115</c:v>
                </c:pt>
                <c:pt idx="4091">
                  <c:v>0.115</c:v>
                </c:pt>
                <c:pt idx="4092">
                  <c:v>0.115</c:v>
                </c:pt>
                <c:pt idx="4093">
                  <c:v>0.115</c:v>
                </c:pt>
                <c:pt idx="4094">
                  <c:v>0.115</c:v>
                </c:pt>
                <c:pt idx="4095">
                  <c:v>0.115</c:v>
                </c:pt>
                <c:pt idx="4096">
                  <c:v>0.115</c:v>
                </c:pt>
                <c:pt idx="4097">
                  <c:v>0.115</c:v>
                </c:pt>
                <c:pt idx="4098">
                  <c:v>0.115</c:v>
                </c:pt>
                <c:pt idx="4099">
                  <c:v>0.115</c:v>
                </c:pt>
                <c:pt idx="4100">
                  <c:v>0.115</c:v>
                </c:pt>
                <c:pt idx="4101">
                  <c:v>0.115</c:v>
                </c:pt>
                <c:pt idx="4102">
                  <c:v>0.115</c:v>
                </c:pt>
                <c:pt idx="4103">
                  <c:v>0.115</c:v>
                </c:pt>
                <c:pt idx="4104">
                  <c:v>0.115</c:v>
                </c:pt>
                <c:pt idx="4105">
                  <c:v>0.115</c:v>
                </c:pt>
                <c:pt idx="4106">
                  <c:v>0.115</c:v>
                </c:pt>
                <c:pt idx="4107">
                  <c:v>0.115</c:v>
                </c:pt>
                <c:pt idx="4108">
                  <c:v>0.115</c:v>
                </c:pt>
                <c:pt idx="4109">
                  <c:v>0.115</c:v>
                </c:pt>
                <c:pt idx="4110">
                  <c:v>0.115</c:v>
                </c:pt>
                <c:pt idx="4111">
                  <c:v>0.115</c:v>
                </c:pt>
                <c:pt idx="4112">
                  <c:v>0.115</c:v>
                </c:pt>
                <c:pt idx="4113">
                  <c:v>0.115</c:v>
                </c:pt>
                <c:pt idx="4114">
                  <c:v>0.115</c:v>
                </c:pt>
                <c:pt idx="4115">
                  <c:v>0.115</c:v>
                </c:pt>
                <c:pt idx="4116">
                  <c:v>0.115</c:v>
                </c:pt>
                <c:pt idx="4117">
                  <c:v>0.115</c:v>
                </c:pt>
                <c:pt idx="4118">
                  <c:v>0.115</c:v>
                </c:pt>
                <c:pt idx="4119">
                  <c:v>0.115</c:v>
                </c:pt>
                <c:pt idx="4120">
                  <c:v>0.115</c:v>
                </c:pt>
                <c:pt idx="4121">
                  <c:v>0.12</c:v>
                </c:pt>
                <c:pt idx="4122">
                  <c:v>0.12</c:v>
                </c:pt>
                <c:pt idx="4123">
                  <c:v>0.12</c:v>
                </c:pt>
                <c:pt idx="4124">
                  <c:v>0.12</c:v>
                </c:pt>
                <c:pt idx="4125">
                  <c:v>0.12</c:v>
                </c:pt>
                <c:pt idx="4126">
                  <c:v>0.12</c:v>
                </c:pt>
                <c:pt idx="4127">
                  <c:v>0.12</c:v>
                </c:pt>
                <c:pt idx="4128">
                  <c:v>0.12</c:v>
                </c:pt>
                <c:pt idx="4129">
                  <c:v>0.12</c:v>
                </c:pt>
                <c:pt idx="4130">
                  <c:v>0.12</c:v>
                </c:pt>
                <c:pt idx="4131">
                  <c:v>0.12</c:v>
                </c:pt>
                <c:pt idx="4132">
                  <c:v>0.12</c:v>
                </c:pt>
                <c:pt idx="4133">
                  <c:v>0.12</c:v>
                </c:pt>
                <c:pt idx="4134">
                  <c:v>0.12</c:v>
                </c:pt>
                <c:pt idx="4135">
                  <c:v>0.12</c:v>
                </c:pt>
                <c:pt idx="4136">
                  <c:v>0.12</c:v>
                </c:pt>
                <c:pt idx="4137">
                  <c:v>0.12</c:v>
                </c:pt>
                <c:pt idx="4138">
                  <c:v>0.12</c:v>
                </c:pt>
                <c:pt idx="4139">
                  <c:v>0.12</c:v>
                </c:pt>
                <c:pt idx="4140">
                  <c:v>0.12</c:v>
                </c:pt>
                <c:pt idx="4141">
                  <c:v>0.12</c:v>
                </c:pt>
                <c:pt idx="4142">
                  <c:v>0.12</c:v>
                </c:pt>
                <c:pt idx="4143">
                  <c:v>0.12</c:v>
                </c:pt>
                <c:pt idx="4144">
                  <c:v>0.12</c:v>
                </c:pt>
                <c:pt idx="4145">
                  <c:v>0.12</c:v>
                </c:pt>
                <c:pt idx="4146">
                  <c:v>0.12</c:v>
                </c:pt>
                <c:pt idx="4147">
                  <c:v>0.12</c:v>
                </c:pt>
                <c:pt idx="4148">
                  <c:v>0.12</c:v>
                </c:pt>
                <c:pt idx="4149">
                  <c:v>0.12</c:v>
                </c:pt>
                <c:pt idx="4150">
                  <c:v>0.12</c:v>
                </c:pt>
                <c:pt idx="4151">
                  <c:v>0.12</c:v>
                </c:pt>
                <c:pt idx="4152">
                  <c:v>0.12</c:v>
                </c:pt>
                <c:pt idx="4153">
                  <c:v>0.12</c:v>
                </c:pt>
                <c:pt idx="4154">
                  <c:v>0.12</c:v>
                </c:pt>
                <c:pt idx="4155">
                  <c:v>0.12</c:v>
                </c:pt>
                <c:pt idx="4156">
                  <c:v>0.12</c:v>
                </c:pt>
                <c:pt idx="4157">
                  <c:v>0.12</c:v>
                </c:pt>
                <c:pt idx="4158">
                  <c:v>0.12</c:v>
                </c:pt>
                <c:pt idx="4159">
                  <c:v>0.12</c:v>
                </c:pt>
                <c:pt idx="4160">
                  <c:v>0.12</c:v>
                </c:pt>
                <c:pt idx="4161">
                  <c:v>0.12</c:v>
                </c:pt>
                <c:pt idx="4162">
                  <c:v>0.12</c:v>
                </c:pt>
                <c:pt idx="4163">
                  <c:v>0.12</c:v>
                </c:pt>
                <c:pt idx="4164">
                  <c:v>0.12</c:v>
                </c:pt>
                <c:pt idx="4165">
                  <c:v>0.12</c:v>
                </c:pt>
                <c:pt idx="4166">
                  <c:v>0.12</c:v>
                </c:pt>
                <c:pt idx="4167">
                  <c:v>0.12</c:v>
                </c:pt>
                <c:pt idx="4168">
                  <c:v>0.12</c:v>
                </c:pt>
                <c:pt idx="4169">
                  <c:v>0.12</c:v>
                </c:pt>
                <c:pt idx="4170">
                  <c:v>0.12</c:v>
                </c:pt>
                <c:pt idx="4171">
                  <c:v>0.12</c:v>
                </c:pt>
                <c:pt idx="4172">
                  <c:v>0.12</c:v>
                </c:pt>
                <c:pt idx="4173">
                  <c:v>0.12</c:v>
                </c:pt>
                <c:pt idx="4174">
                  <c:v>0.12</c:v>
                </c:pt>
                <c:pt idx="4175">
                  <c:v>0.12</c:v>
                </c:pt>
                <c:pt idx="4176">
                  <c:v>0.12</c:v>
                </c:pt>
                <c:pt idx="4177">
                  <c:v>0.12</c:v>
                </c:pt>
                <c:pt idx="4178">
                  <c:v>0.12</c:v>
                </c:pt>
                <c:pt idx="4179">
                  <c:v>0.12</c:v>
                </c:pt>
                <c:pt idx="4180">
                  <c:v>0.12</c:v>
                </c:pt>
                <c:pt idx="4181">
                  <c:v>0.12</c:v>
                </c:pt>
                <c:pt idx="4182">
                  <c:v>0.12</c:v>
                </c:pt>
                <c:pt idx="4183">
                  <c:v>0.12</c:v>
                </c:pt>
                <c:pt idx="4184">
                  <c:v>0.12</c:v>
                </c:pt>
                <c:pt idx="4185">
                  <c:v>0.12</c:v>
                </c:pt>
                <c:pt idx="4186">
                  <c:v>0.12</c:v>
                </c:pt>
                <c:pt idx="4187">
                  <c:v>0.12</c:v>
                </c:pt>
                <c:pt idx="4188">
                  <c:v>0.12</c:v>
                </c:pt>
                <c:pt idx="4189">
                  <c:v>0.12</c:v>
                </c:pt>
                <c:pt idx="4190">
                  <c:v>0.12</c:v>
                </c:pt>
                <c:pt idx="4191">
                  <c:v>0.12</c:v>
                </c:pt>
                <c:pt idx="4192">
                  <c:v>0.12</c:v>
                </c:pt>
                <c:pt idx="4193">
                  <c:v>0.12</c:v>
                </c:pt>
                <c:pt idx="4194">
                  <c:v>0.12</c:v>
                </c:pt>
                <c:pt idx="4195">
                  <c:v>0.12</c:v>
                </c:pt>
                <c:pt idx="4196">
                  <c:v>0.12</c:v>
                </c:pt>
                <c:pt idx="4197">
                  <c:v>0.12</c:v>
                </c:pt>
                <c:pt idx="4198">
                  <c:v>0.12</c:v>
                </c:pt>
                <c:pt idx="4199">
                  <c:v>0.12</c:v>
                </c:pt>
                <c:pt idx="4200">
                  <c:v>0.12</c:v>
                </c:pt>
                <c:pt idx="4201">
                  <c:v>0.12</c:v>
                </c:pt>
                <c:pt idx="4202">
                  <c:v>0.12</c:v>
                </c:pt>
                <c:pt idx="4203">
                  <c:v>0.12</c:v>
                </c:pt>
                <c:pt idx="4204">
                  <c:v>0.12</c:v>
                </c:pt>
                <c:pt idx="4205">
                  <c:v>0.12</c:v>
                </c:pt>
                <c:pt idx="4206">
                  <c:v>0.12</c:v>
                </c:pt>
                <c:pt idx="4207">
                  <c:v>0.12</c:v>
                </c:pt>
                <c:pt idx="4208">
                  <c:v>0.12</c:v>
                </c:pt>
                <c:pt idx="4209">
                  <c:v>0.12</c:v>
                </c:pt>
                <c:pt idx="4210">
                  <c:v>0.12</c:v>
                </c:pt>
                <c:pt idx="4211">
                  <c:v>0.12</c:v>
                </c:pt>
                <c:pt idx="4212">
                  <c:v>0.12</c:v>
                </c:pt>
                <c:pt idx="4213">
                  <c:v>0.12</c:v>
                </c:pt>
                <c:pt idx="4214">
                  <c:v>0.12</c:v>
                </c:pt>
                <c:pt idx="4215">
                  <c:v>0.12</c:v>
                </c:pt>
                <c:pt idx="4216">
                  <c:v>0.12</c:v>
                </c:pt>
                <c:pt idx="4217">
                  <c:v>0.12</c:v>
                </c:pt>
                <c:pt idx="4218">
                  <c:v>0.12</c:v>
                </c:pt>
                <c:pt idx="4219">
                  <c:v>0.12</c:v>
                </c:pt>
                <c:pt idx="4220">
                  <c:v>0.12</c:v>
                </c:pt>
                <c:pt idx="4221">
                  <c:v>0.12</c:v>
                </c:pt>
                <c:pt idx="4222">
                  <c:v>0.12</c:v>
                </c:pt>
                <c:pt idx="4223">
                  <c:v>0.12</c:v>
                </c:pt>
                <c:pt idx="4224">
                  <c:v>0.12</c:v>
                </c:pt>
                <c:pt idx="4225">
                  <c:v>0.12</c:v>
                </c:pt>
                <c:pt idx="4226">
                  <c:v>0.12</c:v>
                </c:pt>
                <c:pt idx="4227">
                  <c:v>0.12</c:v>
                </c:pt>
                <c:pt idx="4228">
                  <c:v>0.12</c:v>
                </c:pt>
                <c:pt idx="4229">
                  <c:v>0.12</c:v>
                </c:pt>
                <c:pt idx="4230">
                  <c:v>0.12</c:v>
                </c:pt>
                <c:pt idx="4231">
                  <c:v>0.12</c:v>
                </c:pt>
                <c:pt idx="4232">
                  <c:v>0.12</c:v>
                </c:pt>
                <c:pt idx="4233">
                  <c:v>0.12</c:v>
                </c:pt>
                <c:pt idx="4234">
                  <c:v>0.12</c:v>
                </c:pt>
                <c:pt idx="4235">
                  <c:v>0.12</c:v>
                </c:pt>
                <c:pt idx="4236">
                  <c:v>0.12</c:v>
                </c:pt>
                <c:pt idx="4237">
                  <c:v>0.12</c:v>
                </c:pt>
                <c:pt idx="4238">
                  <c:v>0.12</c:v>
                </c:pt>
                <c:pt idx="4239">
                  <c:v>0.12</c:v>
                </c:pt>
                <c:pt idx="4240">
                  <c:v>0.12</c:v>
                </c:pt>
                <c:pt idx="4241">
                  <c:v>0.12</c:v>
                </c:pt>
                <c:pt idx="4242">
                  <c:v>0.12</c:v>
                </c:pt>
                <c:pt idx="4243">
                  <c:v>0.12</c:v>
                </c:pt>
                <c:pt idx="4244">
                  <c:v>0.12</c:v>
                </c:pt>
                <c:pt idx="4245">
                  <c:v>0.12</c:v>
                </c:pt>
                <c:pt idx="4246">
                  <c:v>0.12</c:v>
                </c:pt>
                <c:pt idx="4247">
                  <c:v>0.12</c:v>
                </c:pt>
                <c:pt idx="4248">
                  <c:v>0.12</c:v>
                </c:pt>
                <c:pt idx="4249">
                  <c:v>0.12</c:v>
                </c:pt>
                <c:pt idx="4250">
                  <c:v>0.12</c:v>
                </c:pt>
                <c:pt idx="4251">
                  <c:v>0.12</c:v>
                </c:pt>
                <c:pt idx="4252">
                  <c:v>0.12</c:v>
                </c:pt>
                <c:pt idx="4253">
                  <c:v>0.12</c:v>
                </c:pt>
                <c:pt idx="4254">
                  <c:v>0.12</c:v>
                </c:pt>
                <c:pt idx="4255">
                  <c:v>0.12</c:v>
                </c:pt>
                <c:pt idx="4256">
                  <c:v>0.12</c:v>
                </c:pt>
                <c:pt idx="4257">
                  <c:v>0.12</c:v>
                </c:pt>
                <c:pt idx="4258">
                  <c:v>0.12</c:v>
                </c:pt>
                <c:pt idx="4259">
                  <c:v>0.12</c:v>
                </c:pt>
                <c:pt idx="4260">
                  <c:v>0.12</c:v>
                </c:pt>
                <c:pt idx="4261">
                  <c:v>0.12</c:v>
                </c:pt>
                <c:pt idx="4262">
                  <c:v>0.12</c:v>
                </c:pt>
                <c:pt idx="4263">
                  <c:v>0.12</c:v>
                </c:pt>
                <c:pt idx="4264">
                  <c:v>0.12</c:v>
                </c:pt>
                <c:pt idx="4265">
                  <c:v>0.12</c:v>
                </c:pt>
                <c:pt idx="4266">
                  <c:v>0.12</c:v>
                </c:pt>
                <c:pt idx="4267">
                  <c:v>0.12</c:v>
                </c:pt>
                <c:pt idx="4268">
                  <c:v>0.12</c:v>
                </c:pt>
                <c:pt idx="4269">
                  <c:v>0.12</c:v>
                </c:pt>
                <c:pt idx="4270">
                  <c:v>0.12</c:v>
                </c:pt>
                <c:pt idx="4271">
                  <c:v>0.12</c:v>
                </c:pt>
                <c:pt idx="4272">
                  <c:v>0.12</c:v>
                </c:pt>
                <c:pt idx="4273">
                  <c:v>0.12</c:v>
                </c:pt>
                <c:pt idx="4274">
                  <c:v>0.12</c:v>
                </c:pt>
                <c:pt idx="4275">
                  <c:v>0.12</c:v>
                </c:pt>
                <c:pt idx="4276">
                  <c:v>0.12</c:v>
                </c:pt>
                <c:pt idx="4277">
                  <c:v>0.12</c:v>
                </c:pt>
                <c:pt idx="4278">
                  <c:v>0.12</c:v>
                </c:pt>
                <c:pt idx="4279">
                  <c:v>0.12</c:v>
                </c:pt>
                <c:pt idx="4280">
                  <c:v>0.12</c:v>
                </c:pt>
                <c:pt idx="4281">
                  <c:v>0.12</c:v>
                </c:pt>
                <c:pt idx="4282">
                  <c:v>0.12</c:v>
                </c:pt>
                <c:pt idx="4283">
                  <c:v>0.12</c:v>
                </c:pt>
                <c:pt idx="4284">
                  <c:v>0.12</c:v>
                </c:pt>
                <c:pt idx="4285">
                  <c:v>0.12</c:v>
                </c:pt>
                <c:pt idx="4286">
                  <c:v>0.12</c:v>
                </c:pt>
                <c:pt idx="4287">
                  <c:v>0.12</c:v>
                </c:pt>
                <c:pt idx="4288">
                  <c:v>0.12</c:v>
                </c:pt>
                <c:pt idx="4289">
                  <c:v>0.12</c:v>
                </c:pt>
                <c:pt idx="4290">
                  <c:v>0.12</c:v>
                </c:pt>
                <c:pt idx="4291">
                  <c:v>0.12</c:v>
                </c:pt>
                <c:pt idx="4292">
                  <c:v>0.12</c:v>
                </c:pt>
                <c:pt idx="4293">
                  <c:v>0.12</c:v>
                </c:pt>
                <c:pt idx="4294">
                  <c:v>0.12</c:v>
                </c:pt>
                <c:pt idx="4295">
                  <c:v>0.12</c:v>
                </c:pt>
                <c:pt idx="4296">
                  <c:v>0.12</c:v>
                </c:pt>
                <c:pt idx="4297">
                  <c:v>0.12</c:v>
                </c:pt>
                <c:pt idx="4298">
                  <c:v>0.12</c:v>
                </c:pt>
                <c:pt idx="4299">
                  <c:v>0.12</c:v>
                </c:pt>
                <c:pt idx="4300">
                  <c:v>0.12</c:v>
                </c:pt>
                <c:pt idx="4301">
                  <c:v>0.12</c:v>
                </c:pt>
                <c:pt idx="4302">
                  <c:v>0.12</c:v>
                </c:pt>
                <c:pt idx="4303">
                  <c:v>0.12</c:v>
                </c:pt>
                <c:pt idx="4304">
                  <c:v>0.12</c:v>
                </c:pt>
                <c:pt idx="4305">
                  <c:v>0.12</c:v>
                </c:pt>
                <c:pt idx="4306">
                  <c:v>0.12</c:v>
                </c:pt>
                <c:pt idx="4307">
                  <c:v>0.12</c:v>
                </c:pt>
                <c:pt idx="4308">
                  <c:v>0.12</c:v>
                </c:pt>
                <c:pt idx="4309">
                  <c:v>0.12</c:v>
                </c:pt>
                <c:pt idx="4310">
                  <c:v>0.12</c:v>
                </c:pt>
                <c:pt idx="4311">
                  <c:v>0.12</c:v>
                </c:pt>
                <c:pt idx="4312">
                  <c:v>0.12</c:v>
                </c:pt>
                <c:pt idx="4313">
                  <c:v>0.12</c:v>
                </c:pt>
                <c:pt idx="4314">
                  <c:v>0.12</c:v>
                </c:pt>
                <c:pt idx="4315">
                  <c:v>0.12</c:v>
                </c:pt>
                <c:pt idx="4316">
                  <c:v>0.12</c:v>
                </c:pt>
                <c:pt idx="4317">
                  <c:v>0.12</c:v>
                </c:pt>
                <c:pt idx="4318">
                  <c:v>0.12</c:v>
                </c:pt>
                <c:pt idx="4319">
                  <c:v>0.12</c:v>
                </c:pt>
                <c:pt idx="4320">
                  <c:v>0.12</c:v>
                </c:pt>
                <c:pt idx="4321">
                  <c:v>0.12</c:v>
                </c:pt>
                <c:pt idx="4322">
                  <c:v>0.12</c:v>
                </c:pt>
                <c:pt idx="4323">
                  <c:v>0.12</c:v>
                </c:pt>
                <c:pt idx="4324">
                  <c:v>0.12</c:v>
                </c:pt>
                <c:pt idx="4325">
                  <c:v>0.12</c:v>
                </c:pt>
                <c:pt idx="4326">
                  <c:v>0.12</c:v>
                </c:pt>
                <c:pt idx="4327">
                  <c:v>0.12</c:v>
                </c:pt>
                <c:pt idx="4328">
                  <c:v>0.12</c:v>
                </c:pt>
                <c:pt idx="4329">
                  <c:v>0.12</c:v>
                </c:pt>
                <c:pt idx="4330">
                  <c:v>0.12</c:v>
                </c:pt>
                <c:pt idx="4331">
                  <c:v>0.12</c:v>
                </c:pt>
                <c:pt idx="4332">
                  <c:v>0.12</c:v>
                </c:pt>
                <c:pt idx="4333">
                  <c:v>0.12</c:v>
                </c:pt>
                <c:pt idx="4334">
                  <c:v>0.12</c:v>
                </c:pt>
                <c:pt idx="4335">
                  <c:v>0.12</c:v>
                </c:pt>
                <c:pt idx="4336">
                  <c:v>0.12</c:v>
                </c:pt>
                <c:pt idx="4337">
                  <c:v>0.12</c:v>
                </c:pt>
                <c:pt idx="4338">
                  <c:v>0.12</c:v>
                </c:pt>
                <c:pt idx="4339">
                  <c:v>0.12</c:v>
                </c:pt>
                <c:pt idx="4340">
                  <c:v>0.12</c:v>
                </c:pt>
                <c:pt idx="4341">
                  <c:v>0.12</c:v>
                </c:pt>
                <c:pt idx="4342">
                  <c:v>0.12</c:v>
                </c:pt>
                <c:pt idx="4343">
                  <c:v>0.12</c:v>
                </c:pt>
                <c:pt idx="4344">
                  <c:v>0.12</c:v>
                </c:pt>
                <c:pt idx="4345">
                  <c:v>0.12</c:v>
                </c:pt>
                <c:pt idx="4346">
                  <c:v>0.12</c:v>
                </c:pt>
                <c:pt idx="4347">
                  <c:v>0.12</c:v>
                </c:pt>
                <c:pt idx="4348">
                  <c:v>0.12</c:v>
                </c:pt>
                <c:pt idx="4349">
                  <c:v>0.12</c:v>
                </c:pt>
                <c:pt idx="4350">
                  <c:v>0.12</c:v>
                </c:pt>
                <c:pt idx="4351">
                  <c:v>0.12</c:v>
                </c:pt>
                <c:pt idx="4352">
                  <c:v>0.12</c:v>
                </c:pt>
                <c:pt idx="4353">
                  <c:v>0.12</c:v>
                </c:pt>
                <c:pt idx="4354">
                  <c:v>0.12</c:v>
                </c:pt>
                <c:pt idx="4355">
                  <c:v>0.12</c:v>
                </c:pt>
                <c:pt idx="4356">
                  <c:v>0.12</c:v>
                </c:pt>
                <c:pt idx="4357">
                  <c:v>0.12</c:v>
                </c:pt>
                <c:pt idx="4358">
                  <c:v>0.12</c:v>
                </c:pt>
                <c:pt idx="4359">
                  <c:v>0.12</c:v>
                </c:pt>
                <c:pt idx="4360">
                  <c:v>0.12</c:v>
                </c:pt>
                <c:pt idx="4361">
                  <c:v>0.12</c:v>
                </c:pt>
                <c:pt idx="4362">
                  <c:v>0.12</c:v>
                </c:pt>
                <c:pt idx="4363">
                  <c:v>0.12</c:v>
                </c:pt>
                <c:pt idx="4364">
                  <c:v>0.12</c:v>
                </c:pt>
                <c:pt idx="4365">
                  <c:v>0.12</c:v>
                </c:pt>
                <c:pt idx="4366">
                  <c:v>0.12</c:v>
                </c:pt>
                <c:pt idx="4367">
                  <c:v>0.12</c:v>
                </c:pt>
                <c:pt idx="4368">
                  <c:v>0.12</c:v>
                </c:pt>
                <c:pt idx="4369">
                  <c:v>0.12</c:v>
                </c:pt>
                <c:pt idx="4370">
                  <c:v>0.12</c:v>
                </c:pt>
                <c:pt idx="4371">
                  <c:v>0.12</c:v>
                </c:pt>
                <c:pt idx="4372">
                  <c:v>0.12</c:v>
                </c:pt>
                <c:pt idx="4373">
                  <c:v>0.12</c:v>
                </c:pt>
                <c:pt idx="4374">
                  <c:v>0.12</c:v>
                </c:pt>
                <c:pt idx="4375">
                  <c:v>0.12</c:v>
                </c:pt>
                <c:pt idx="4376">
                  <c:v>0.12</c:v>
                </c:pt>
                <c:pt idx="4377">
                  <c:v>0.12</c:v>
                </c:pt>
                <c:pt idx="4378">
                  <c:v>0.12</c:v>
                </c:pt>
                <c:pt idx="4379">
                  <c:v>0.12</c:v>
                </c:pt>
                <c:pt idx="4380">
                  <c:v>0.12</c:v>
                </c:pt>
                <c:pt idx="4381">
                  <c:v>0.12</c:v>
                </c:pt>
                <c:pt idx="4382">
                  <c:v>0.12</c:v>
                </c:pt>
                <c:pt idx="4383">
                  <c:v>0.12</c:v>
                </c:pt>
                <c:pt idx="4384">
                  <c:v>0.12</c:v>
                </c:pt>
                <c:pt idx="4385">
                  <c:v>0.12</c:v>
                </c:pt>
                <c:pt idx="4386">
                  <c:v>0.12</c:v>
                </c:pt>
                <c:pt idx="4387">
                  <c:v>0.12</c:v>
                </c:pt>
                <c:pt idx="4388">
                  <c:v>0.12</c:v>
                </c:pt>
                <c:pt idx="4389">
                  <c:v>0.12</c:v>
                </c:pt>
                <c:pt idx="4390">
                  <c:v>0.12</c:v>
                </c:pt>
                <c:pt idx="4391">
                  <c:v>0.12</c:v>
                </c:pt>
                <c:pt idx="4392">
                  <c:v>0.12</c:v>
                </c:pt>
                <c:pt idx="4393">
                  <c:v>0.12</c:v>
                </c:pt>
                <c:pt idx="4394">
                  <c:v>0.12</c:v>
                </c:pt>
                <c:pt idx="4395">
                  <c:v>0.12</c:v>
                </c:pt>
                <c:pt idx="4396">
                  <c:v>0.12</c:v>
                </c:pt>
                <c:pt idx="4397">
                  <c:v>0.12</c:v>
                </c:pt>
                <c:pt idx="4398">
                  <c:v>0.12</c:v>
                </c:pt>
                <c:pt idx="4399">
                  <c:v>0.12</c:v>
                </c:pt>
                <c:pt idx="4400">
                  <c:v>0.12</c:v>
                </c:pt>
                <c:pt idx="4401">
                  <c:v>0.12</c:v>
                </c:pt>
                <c:pt idx="4402">
                  <c:v>0.12</c:v>
                </c:pt>
                <c:pt idx="4403">
                  <c:v>0.12</c:v>
                </c:pt>
                <c:pt idx="4404">
                  <c:v>0.12</c:v>
                </c:pt>
                <c:pt idx="4405">
                  <c:v>0.12</c:v>
                </c:pt>
                <c:pt idx="4406">
                  <c:v>0.12</c:v>
                </c:pt>
                <c:pt idx="4407">
                  <c:v>0.12</c:v>
                </c:pt>
                <c:pt idx="4408">
                  <c:v>0.12</c:v>
                </c:pt>
                <c:pt idx="4409">
                  <c:v>0.12</c:v>
                </c:pt>
                <c:pt idx="4410">
                  <c:v>0.12</c:v>
                </c:pt>
                <c:pt idx="4411">
                  <c:v>0.12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55-41E6-A712-C903DCAC5C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7975455"/>
        <c:axId val="484155439"/>
      </c:lineChart>
      <c:dateAx>
        <c:axId val="677975455"/>
        <c:scaling>
          <c:orientation val="minMax"/>
          <c:min val="36710"/>
        </c:scaling>
        <c:delete val="0"/>
        <c:axPos val="b"/>
        <c:numFmt formatCode="mm/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84155439"/>
        <c:crosses val="autoZero"/>
        <c:auto val="0"/>
        <c:lblOffset val="100"/>
        <c:baseTimeUnit val="days"/>
      </c:dateAx>
      <c:valAx>
        <c:axId val="484155439"/>
        <c:scaling>
          <c:orientation val="minMax"/>
          <c:max val="0.12000000000000001"/>
          <c:min val="2.0000000000000004E-2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77975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324387-95C3-4654-9F81-5E657193838D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CO"/>
        </a:p>
      </dgm:t>
    </dgm:pt>
    <dgm:pt modelId="{47439615-8BB7-49A8-9030-857A48793E08}">
      <dgm:prSet phldrT="[Texto]" custT="1"/>
      <dgm:spPr/>
      <dgm:t>
        <a:bodyPr/>
        <a:lstStyle/>
        <a:p>
          <a:r>
            <a:rPr lang="es-CO" sz="1800" b="0" dirty="0"/>
            <a:t>Aplicar, evaluar estándares (LADMCOL –ISO 19152) y metodologías.</a:t>
          </a:r>
        </a:p>
      </dgm:t>
    </dgm:pt>
    <dgm:pt modelId="{D648ADE2-E811-4E7C-ACEB-75E3306CD434}" type="parTrans" cxnId="{6C320730-7198-47F6-BCA2-241130509DBB}">
      <dgm:prSet/>
      <dgm:spPr/>
      <dgm:t>
        <a:bodyPr/>
        <a:lstStyle/>
        <a:p>
          <a:endParaRPr lang="es-CO" sz="1800" b="0"/>
        </a:p>
      </dgm:t>
    </dgm:pt>
    <dgm:pt modelId="{15BD2F2C-70F8-4D60-BC45-5BB2C57111AE}" type="sibTrans" cxnId="{6C320730-7198-47F6-BCA2-241130509DBB}">
      <dgm:prSet/>
      <dgm:spPr/>
      <dgm:t>
        <a:bodyPr/>
        <a:lstStyle/>
        <a:p>
          <a:endParaRPr lang="es-CO" sz="1800" b="0"/>
        </a:p>
      </dgm:t>
    </dgm:pt>
    <dgm:pt modelId="{1DF9F087-4139-4DDC-997F-29EE63895A1D}">
      <dgm:prSet phldrT="[Texto]" custT="1"/>
      <dgm:spPr/>
      <dgm:t>
        <a:bodyPr/>
        <a:lstStyle/>
        <a:p>
          <a:r>
            <a:rPr lang="es-CO" sz="1800" b="0" dirty="0"/>
            <a:t>Coordinación interinstitucional para barrido predial masivo</a:t>
          </a:r>
        </a:p>
      </dgm:t>
    </dgm:pt>
    <dgm:pt modelId="{6D54E9E2-16AF-4B0A-A3F8-C88FC4269EE7}" type="parTrans" cxnId="{C46EEB7B-50B0-4DDB-AB39-2BEF19A141C1}">
      <dgm:prSet/>
      <dgm:spPr/>
      <dgm:t>
        <a:bodyPr/>
        <a:lstStyle/>
        <a:p>
          <a:endParaRPr lang="es-CO" sz="1800" b="0"/>
        </a:p>
      </dgm:t>
    </dgm:pt>
    <dgm:pt modelId="{D8E8B3EC-E495-4876-9293-841F31122751}" type="sibTrans" cxnId="{C46EEB7B-50B0-4DDB-AB39-2BEF19A141C1}">
      <dgm:prSet/>
      <dgm:spPr/>
      <dgm:t>
        <a:bodyPr/>
        <a:lstStyle/>
        <a:p>
          <a:endParaRPr lang="es-CO" sz="1800" b="0"/>
        </a:p>
      </dgm:t>
    </dgm:pt>
    <dgm:pt modelId="{457F32A8-B48D-4C41-AA15-6D29CF783688}">
      <dgm:prSet phldrT="[Texto]" custT="1"/>
      <dgm:spPr/>
      <dgm:t>
        <a:bodyPr/>
        <a:lstStyle/>
        <a:p>
          <a:r>
            <a:rPr lang="es-CO" sz="1800" b="0" dirty="0"/>
            <a:t>Validar esquemas de articulación y concurrencia de actores clave (DNP, IGAC, SNR, ANT, URT, actores locales, etc.) en procedimiento de barrido predial masivo.</a:t>
          </a:r>
        </a:p>
      </dgm:t>
    </dgm:pt>
    <dgm:pt modelId="{1B8604AA-83DA-42CE-8293-CE1AAD66C12C}" type="parTrans" cxnId="{714300E2-ECEC-46E4-B671-0843AD5799F9}">
      <dgm:prSet/>
      <dgm:spPr/>
      <dgm:t>
        <a:bodyPr/>
        <a:lstStyle/>
        <a:p>
          <a:endParaRPr lang="es-ES" sz="1800" b="0"/>
        </a:p>
      </dgm:t>
    </dgm:pt>
    <dgm:pt modelId="{909219B2-4F35-4E7B-8AAB-E6BCCCFC1ACA}" type="sibTrans" cxnId="{714300E2-ECEC-46E4-B671-0843AD5799F9}">
      <dgm:prSet/>
      <dgm:spPr/>
      <dgm:t>
        <a:bodyPr/>
        <a:lstStyle/>
        <a:p>
          <a:endParaRPr lang="es-ES" sz="1800" b="0"/>
        </a:p>
      </dgm:t>
    </dgm:pt>
    <dgm:pt modelId="{8A0F719C-3B0B-4A52-BE3F-F354E98BF721}">
      <dgm:prSet phldrT="[Texto]" custT="1"/>
      <dgm:spPr/>
      <dgm:t>
        <a:bodyPr/>
        <a:lstStyle/>
        <a:p>
          <a:r>
            <a:rPr lang="es-CO" sz="1800" b="0" dirty="0"/>
            <a:t>Evaluación de estándares, construcción de metodologías y uso de nuevas tecnologías</a:t>
          </a:r>
        </a:p>
      </dgm:t>
    </dgm:pt>
    <dgm:pt modelId="{BA2ECE27-8321-469E-88DE-BB1A6DAF5FC2}" type="parTrans" cxnId="{94EEED6E-C0E6-404A-8E96-3366BDF95CFE}">
      <dgm:prSet/>
      <dgm:spPr/>
      <dgm:t>
        <a:bodyPr/>
        <a:lstStyle/>
        <a:p>
          <a:endParaRPr lang="es-ES" sz="1800"/>
        </a:p>
      </dgm:t>
    </dgm:pt>
    <dgm:pt modelId="{44715215-CD4B-4501-839F-66F7184A5991}" type="sibTrans" cxnId="{94EEED6E-C0E6-404A-8E96-3366BDF95CFE}">
      <dgm:prSet/>
      <dgm:spPr/>
      <dgm:t>
        <a:bodyPr/>
        <a:lstStyle/>
        <a:p>
          <a:endParaRPr lang="es-ES" sz="1800"/>
        </a:p>
      </dgm:t>
    </dgm:pt>
    <dgm:pt modelId="{59EF5FEC-8EF7-419C-BBE6-74A408723E1D}">
      <dgm:prSet phldrT="[Texto]" custT="1"/>
      <dgm:spPr/>
      <dgm:t>
        <a:bodyPr/>
        <a:lstStyle/>
        <a:p>
          <a:r>
            <a:rPr lang="es-CO" sz="1800" b="0" dirty="0"/>
            <a:t>Identificar valores de rendimientos, tiempos y costos, discriminados por tipo de caracterización física de predios.</a:t>
          </a:r>
        </a:p>
      </dgm:t>
    </dgm:pt>
    <dgm:pt modelId="{166B4E3F-C024-455E-861F-4B0B00CA74B0}" type="parTrans" cxnId="{9544ACA1-2155-48F5-B034-AFBFA05830A3}">
      <dgm:prSet/>
      <dgm:spPr/>
      <dgm:t>
        <a:bodyPr/>
        <a:lstStyle/>
        <a:p>
          <a:endParaRPr lang="es-ES" sz="1800"/>
        </a:p>
      </dgm:t>
    </dgm:pt>
    <dgm:pt modelId="{28DC4A91-DE15-4ADA-A8E6-F3ECC1D9EC04}" type="sibTrans" cxnId="{9544ACA1-2155-48F5-B034-AFBFA05830A3}">
      <dgm:prSet/>
      <dgm:spPr/>
      <dgm:t>
        <a:bodyPr/>
        <a:lstStyle/>
        <a:p>
          <a:endParaRPr lang="es-ES" sz="1800"/>
        </a:p>
      </dgm:t>
    </dgm:pt>
    <dgm:pt modelId="{96913C64-CE81-4DBB-95AE-F27E4F39D948}">
      <dgm:prSet phldrT="[Texto]" custT="1"/>
      <dgm:spPr/>
      <dgm:t>
        <a:bodyPr/>
        <a:lstStyle/>
        <a:p>
          <a:r>
            <a:rPr lang="es-CO" sz="1800" b="0" dirty="0"/>
            <a:t>Rendimientos, tiempos y costos</a:t>
          </a:r>
        </a:p>
      </dgm:t>
    </dgm:pt>
    <dgm:pt modelId="{1759835A-5DD1-4D4F-8362-7BC48C109B26}" type="parTrans" cxnId="{5D431B52-9082-4D1A-8C6A-4BC08EAD58BE}">
      <dgm:prSet/>
      <dgm:spPr/>
      <dgm:t>
        <a:bodyPr/>
        <a:lstStyle/>
        <a:p>
          <a:endParaRPr lang="es-ES" sz="1800"/>
        </a:p>
      </dgm:t>
    </dgm:pt>
    <dgm:pt modelId="{3BA7BA76-C0D7-4A7B-8497-BD54361CC1AB}" type="sibTrans" cxnId="{5D431B52-9082-4D1A-8C6A-4BC08EAD58BE}">
      <dgm:prSet/>
      <dgm:spPr/>
      <dgm:t>
        <a:bodyPr/>
        <a:lstStyle/>
        <a:p>
          <a:endParaRPr lang="es-ES" sz="1800"/>
        </a:p>
      </dgm:t>
    </dgm:pt>
    <dgm:pt modelId="{3155EBC6-F301-47AE-9E53-8A65B7DF8EF3}">
      <dgm:prSet phldrT="[Texto]" custT="1"/>
      <dgm:spPr/>
      <dgm:t>
        <a:bodyPr/>
        <a:lstStyle/>
        <a:p>
          <a:r>
            <a:rPr lang="es-CO" sz="1800" b="0" dirty="0"/>
            <a:t>Aplicar y validar herramientas y sistemas tecnológicos.</a:t>
          </a:r>
        </a:p>
      </dgm:t>
    </dgm:pt>
    <dgm:pt modelId="{8EA683C3-3A9F-4642-8608-75732FFF7E00}" type="parTrans" cxnId="{FE7EA560-F774-4940-AD22-4B815F49D965}">
      <dgm:prSet/>
      <dgm:spPr/>
      <dgm:t>
        <a:bodyPr/>
        <a:lstStyle/>
        <a:p>
          <a:endParaRPr lang="es-CO" sz="1800"/>
        </a:p>
      </dgm:t>
    </dgm:pt>
    <dgm:pt modelId="{F263364E-83A5-4F67-A4E8-FAE7B35D75F8}" type="sibTrans" cxnId="{FE7EA560-F774-4940-AD22-4B815F49D965}">
      <dgm:prSet/>
      <dgm:spPr/>
      <dgm:t>
        <a:bodyPr/>
        <a:lstStyle/>
        <a:p>
          <a:endParaRPr lang="es-CO" sz="1800"/>
        </a:p>
      </dgm:t>
    </dgm:pt>
    <dgm:pt modelId="{CD27F1A6-5A28-4457-A4AA-619526B05E7B}">
      <dgm:prSet phldrT="[Texto]" custT="1"/>
      <dgm:spPr/>
      <dgm:t>
        <a:bodyPr/>
        <a:lstStyle/>
        <a:p>
          <a:r>
            <a:rPr lang="es-CO" sz="1800" b="0" dirty="0"/>
            <a:t>Evaluar interoperabilidad con sistemas de registro.</a:t>
          </a:r>
        </a:p>
      </dgm:t>
    </dgm:pt>
    <dgm:pt modelId="{F635F384-F2FA-4D0F-B93F-83C1390C8764}" type="parTrans" cxnId="{AA42DF8B-2879-46EF-B94A-7E12A6B03A0D}">
      <dgm:prSet/>
      <dgm:spPr/>
      <dgm:t>
        <a:bodyPr/>
        <a:lstStyle/>
        <a:p>
          <a:endParaRPr lang="es-CO" sz="1800"/>
        </a:p>
      </dgm:t>
    </dgm:pt>
    <dgm:pt modelId="{42019FA0-071E-4DB0-B632-FC26874B0823}" type="sibTrans" cxnId="{AA42DF8B-2879-46EF-B94A-7E12A6B03A0D}">
      <dgm:prSet/>
      <dgm:spPr/>
      <dgm:t>
        <a:bodyPr/>
        <a:lstStyle/>
        <a:p>
          <a:endParaRPr lang="es-CO" sz="1800"/>
        </a:p>
      </dgm:t>
    </dgm:pt>
    <dgm:pt modelId="{7EEE0462-9383-4042-B84F-0426E6B06D9F}">
      <dgm:prSet phldrT="[Texto]" custT="1"/>
      <dgm:spPr/>
      <dgm:t>
        <a:bodyPr/>
        <a:lstStyle/>
        <a:p>
          <a:r>
            <a:rPr lang="es-CO" sz="1800" b="0" dirty="0"/>
            <a:t>Solucionar inconvenientes en la coordinación interinstitucional.</a:t>
          </a:r>
        </a:p>
      </dgm:t>
    </dgm:pt>
    <dgm:pt modelId="{12713320-7153-4DE4-824D-CFB39AC27C52}" type="parTrans" cxnId="{F8A7FFFE-F2A3-4282-8940-0C0B79D20064}">
      <dgm:prSet/>
      <dgm:spPr/>
      <dgm:t>
        <a:bodyPr/>
        <a:lstStyle/>
        <a:p>
          <a:endParaRPr lang="es-CO" sz="1800"/>
        </a:p>
      </dgm:t>
    </dgm:pt>
    <dgm:pt modelId="{E64AE788-EAED-45FB-84FE-DA6532A43B0F}" type="sibTrans" cxnId="{F8A7FFFE-F2A3-4282-8940-0C0B79D20064}">
      <dgm:prSet/>
      <dgm:spPr/>
      <dgm:t>
        <a:bodyPr/>
        <a:lstStyle/>
        <a:p>
          <a:endParaRPr lang="es-CO" sz="1800"/>
        </a:p>
      </dgm:t>
    </dgm:pt>
    <dgm:pt modelId="{7E13F602-91CC-47C2-9603-1A8198FCE334}">
      <dgm:prSet phldrT="[Texto]" custT="1"/>
      <dgm:spPr/>
      <dgm:t>
        <a:bodyPr/>
        <a:lstStyle/>
        <a:p>
          <a:r>
            <a:rPr lang="es-CO" sz="1800" b="0" dirty="0"/>
            <a:t>En enero se presentaron los primeros informes del testeo de la metodología ante el Comité Operativo Directivo – Interinstitucional.</a:t>
          </a:r>
        </a:p>
      </dgm:t>
    </dgm:pt>
    <dgm:pt modelId="{DDAD1854-FC34-4E3A-83FA-92E02B7BDEE0}" type="parTrans" cxnId="{A23C2ACE-D81F-4B69-9E27-F192C9FD75E9}">
      <dgm:prSet/>
      <dgm:spPr/>
      <dgm:t>
        <a:bodyPr/>
        <a:lstStyle/>
        <a:p>
          <a:endParaRPr lang="es-CO"/>
        </a:p>
      </dgm:t>
    </dgm:pt>
    <dgm:pt modelId="{56C4F25E-B138-45A6-81F3-48867D227CB2}" type="sibTrans" cxnId="{A23C2ACE-D81F-4B69-9E27-F192C9FD75E9}">
      <dgm:prSet/>
      <dgm:spPr/>
      <dgm:t>
        <a:bodyPr/>
        <a:lstStyle/>
        <a:p>
          <a:endParaRPr lang="es-CO"/>
        </a:p>
      </dgm:t>
    </dgm:pt>
    <dgm:pt modelId="{33E22E5E-DFDC-4D81-99F0-DE6F302C49B7}" type="pres">
      <dgm:prSet presAssocID="{B4324387-95C3-4654-9F81-5E657193838D}" presName="linear" presStyleCnt="0">
        <dgm:presLayoutVars>
          <dgm:animLvl val="lvl"/>
          <dgm:resizeHandles val="exact"/>
        </dgm:presLayoutVars>
      </dgm:prSet>
      <dgm:spPr/>
    </dgm:pt>
    <dgm:pt modelId="{9BFAC309-F1DD-4ABD-BD8B-74099A7998DD}" type="pres">
      <dgm:prSet presAssocID="{8A0F719C-3B0B-4A52-BE3F-F354E98BF72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BE8618B-C8FF-48BD-87DF-3789CF576385}" type="pres">
      <dgm:prSet presAssocID="{8A0F719C-3B0B-4A52-BE3F-F354E98BF721}" presName="childText" presStyleLbl="revTx" presStyleIdx="0" presStyleCnt="3">
        <dgm:presLayoutVars>
          <dgm:bulletEnabled val="1"/>
        </dgm:presLayoutVars>
      </dgm:prSet>
      <dgm:spPr/>
    </dgm:pt>
    <dgm:pt modelId="{99464AA6-6AC9-43BC-8F0F-A2600CF6BC75}" type="pres">
      <dgm:prSet presAssocID="{1DF9F087-4139-4DDC-997F-29EE63895A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FFA0334-44DE-4E98-9757-B284D1D640BE}" type="pres">
      <dgm:prSet presAssocID="{1DF9F087-4139-4DDC-997F-29EE63895A1D}" presName="childText" presStyleLbl="revTx" presStyleIdx="1" presStyleCnt="3">
        <dgm:presLayoutVars>
          <dgm:bulletEnabled val="1"/>
        </dgm:presLayoutVars>
      </dgm:prSet>
      <dgm:spPr/>
    </dgm:pt>
    <dgm:pt modelId="{1BACFCEC-8EE8-46A1-9E2F-83573AEB254F}" type="pres">
      <dgm:prSet presAssocID="{96913C64-CE81-4DBB-95AE-F27E4F39D94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F19366A-3A4D-4A82-BC8B-8E31E202B65A}" type="pres">
      <dgm:prSet presAssocID="{96913C64-CE81-4DBB-95AE-F27E4F39D948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0AC02C1C-5669-43BE-8CA9-F5C1DD721366}" type="presOf" srcId="{8A0F719C-3B0B-4A52-BE3F-F354E98BF721}" destId="{9BFAC309-F1DD-4ABD-BD8B-74099A7998DD}" srcOrd="0" destOrd="0" presId="urn:microsoft.com/office/officeart/2005/8/layout/vList2"/>
    <dgm:cxn modelId="{6C320730-7198-47F6-BCA2-241130509DBB}" srcId="{8A0F719C-3B0B-4A52-BE3F-F354E98BF721}" destId="{47439615-8BB7-49A8-9030-857A48793E08}" srcOrd="0" destOrd="0" parTransId="{D648ADE2-E811-4E7C-ACEB-75E3306CD434}" sibTransId="{15BD2F2C-70F8-4D60-BC45-5BB2C57111AE}"/>
    <dgm:cxn modelId="{FE7EA560-F774-4940-AD22-4B815F49D965}" srcId="{8A0F719C-3B0B-4A52-BE3F-F354E98BF721}" destId="{3155EBC6-F301-47AE-9E53-8A65B7DF8EF3}" srcOrd="1" destOrd="0" parTransId="{8EA683C3-3A9F-4642-8608-75732FFF7E00}" sibTransId="{F263364E-83A5-4F67-A4E8-FAE7B35D75F8}"/>
    <dgm:cxn modelId="{912C6462-A223-4BAA-B172-E2674806351D}" type="presOf" srcId="{47439615-8BB7-49A8-9030-857A48793E08}" destId="{8BE8618B-C8FF-48BD-87DF-3789CF576385}" srcOrd="0" destOrd="0" presId="urn:microsoft.com/office/officeart/2005/8/layout/vList2"/>
    <dgm:cxn modelId="{869BED45-208D-41E4-82AF-E49AB9A15078}" type="presOf" srcId="{7EEE0462-9383-4042-B84F-0426E6B06D9F}" destId="{5FFA0334-44DE-4E98-9757-B284D1D640BE}" srcOrd="0" destOrd="1" presId="urn:microsoft.com/office/officeart/2005/8/layout/vList2"/>
    <dgm:cxn modelId="{80739C46-5D66-4897-88D6-E4A77F8E9A60}" type="presOf" srcId="{1DF9F087-4139-4DDC-997F-29EE63895A1D}" destId="{99464AA6-6AC9-43BC-8F0F-A2600CF6BC75}" srcOrd="0" destOrd="0" presId="urn:microsoft.com/office/officeart/2005/8/layout/vList2"/>
    <dgm:cxn modelId="{94EEED6E-C0E6-404A-8E96-3366BDF95CFE}" srcId="{B4324387-95C3-4654-9F81-5E657193838D}" destId="{8A0F719C-3B0B-4A52-BE3F-F354E98BF721}" srcOrd="0" destOrd="0" parTransId="{BA2ECE27-8321-469E-88DE-BB1A6DAF5FC2}" sibTransId="{44715215-CD4B-4501-839F-66F7184A5991}"/>
    <dgm:cxn modelId="{5D431B52-9082-4D1A-8C6A-4BC08EAD58BE}" srcId="{B4324387-95C3-4654-9F81-5E657193838D}" destId="{96913C64-CE81-4DBB-95AE-F27E4F39D948}" srcOrd="2" destOrd="0" parTransId="{1759835A-5DD1-4D4F-8362-7BC48C109B26}" sibTransId="{3BA7BA76-C0D7-4A7B-8497-BD54361CC1AB}"/>
    <dgm:cxn modelId="{C46EEB7B-50B0-4DDB-AB39-2BEF19A141C1}" srcId="{B4324387-95C3-4654-9F81-5E657193838D}" destId="{1DF9F087-4139-4DDC-997F-29EE63895A1D}" srcOrd="1" destOrd="0" parTransId="{6D54E9E2-16AF-4B0A-A3F8-C88FC4269EE7}" sibTransId="{D8E8B3EC-E495-4876-9293-841F31122751}"/>
    <dgm:cxn modelId="{736AD581-AF4F-4E7F-AA3C-2100BF5B4A41}" type="presOf" srcId="{B4324387-95C3-4654-9F81-5E657193838D}" destId="{33E22E5E-DFDC-4D81-99F0-DE6F302C49B7}" srcOrd="0" destOrd="0" presId="urn:microsoft.com/office/officeart/2005/8/layout/vList2"/>
    <dgm:cxn modelId="{AA42DF8B-2879-46EF-B94A-7E12A6B03A0D}" srcId="{8A0F719C-3B0B-4A52-BE3F-F354E98BF721}" destId="{CD27F1A6-5A28-4457-A4AA-619526B05E7B}" srcOrd="2" destOrd="0" parTransId="{F635F384-F2FA-4D0F-B93F-83C1390C8764}" sibTransId="{42019FA0-071E-4DB0-B632-FC26874B0823}"/>
    <dgm:cxn modelId="{FD633A99-3A4F-498D-B24D-90FC0D11F878}" type="presOf" srcId="{457F32A8-B48D-4C41-AA15-6D29CF783688}" destId="{5FFA0334-44DE-4E98-9757-B284D1D640BE}" srcOrd="0" destOrd="0" presId="urn:microsoft.com/office/officeart/2005/8/layout/vList2"/>
    <dgm:cxn modelId="{9544ACA1-2155-48F5-B034-AFBFA05830A3}" srcId="{96913C64-CE81-4DBB-95AE-F27E4F39D948}" destId="{59EF5FEC-8EF7-419C-BBE6-74A408723E1D}" srcOrd="0" destOrd="0" parTransId="{166B4E3F-C024-455E-861F-4B0B00CA74B0}" sibTransId="{28DC4A91-DE15-4ADA-A8E6-F3ECC1D9EC04}"/>
    <dgm:cxn modelId="{2594B3B7-E66B-402E-8178-036D53A1133E}" type="presOf" srcId="{96913C64-CE81-4DBB-95AE-F27E4F39D948}" destId="{1BACFCEC-8EE8-46A1-9E2F-83573AEB254F}" srcOrd="0" destOrd="0" presId="urn:microsoft.com/office/officeart/2005/8/layout/vList2"/>
    <dgm:cxn modelId="{A23C2ACE-D81F-4B69-9E27-F192C9FD75E9}" srcId="{96913C64-CE81-4DBB-95AE-F27E4F39D948}" destId="{7E13F602-91CC-47C2-9603-1A8198FCE334}" srcOrd="1" destOrd="0" parTransId="{DDAD1854-FC34-4E3A-83FA-92E02B7BDEE0}" sibTransId="{56C4F25E-B138-45A6-81F3-48867D227CB2}"/>
    <dgm:cxn modelId="{8CC009D7-0BCA-486B-8E79-1614B3C390FF}" type="presOf" srcId="{59EF5FEC-8EF7-419C-BBE6-74A408723E1D}" destId="{8F19366A-3A4D-4A82-BC8B-8E31E202B65A}" srcOrd="0" destOrd="0" presId="urn:microsoft.com/office/officeart/2005/8/layout/vList2"/>
    <dgm:cxn modelId="{714300E2-ECEC-46E4-B671-0843AD5799F9}" srcId="{1DF9F087-4139-4DDC-997F-29EE63895A1D}" destId="{457F32A8-B48D-4C41-AA15-6D29CF783688}" srcOrd="0" destOrd="0" parTransId="{1B8604AA-83DA-42CE-8293-CE1AAD66C12C}" sibTransId="{909219B2-4F35-4E7B-8AAB-E6BCCCFC1ACA}"/>
    <dgm:cxn modelId="{BCBED3F7-8A8A-4ECE-86DD-95FB9CC07379}" type="presOf" srcId="{3155EBC6-F301-47AE-9E53-8A65B7DF8EF3}" destId="{8BE8618B-C8FF-48BD-87DF-3789CF576385}" srcOrd="0" destOrd="1" presId="urn:microsoft.com/office/officeart/2005/8/layout/vList2"/>
    <dgm:cxn modelId="{9708DDF7-1B7F-434C-89A4-946309110017}" type="presOf" srcId="{CD27F1A6-5A28-4457-A4AA-619526B05E7B}" destId="{8BE8618B-C8FF-48BD-87DF-3789CF576385}" srcOrd="0" destOrd="2" presId="urn:microsoft.com/office/officeart/2005/8/layout/vList2"/>
    <dgm:cxn modelId="{D12A92FE-DAD9-459F-8468-47763FAB4BA2}" type="presOf" srcId="{7E13F602-91CC-47C2-9603-1A8198FCE334}" destId="{8F19366A-3A4D-4A82-BC8B-8E31E202B65A}" srcOrd="0" destOrd="1" presId="urn:microsoft.com/office/officeart/2005/8/layout/vList2"/>
    <dgm:cxn modelId="{F8A7FFFE-F2A3-4282-8940-0C0B79D20064}" srcId="{1DF9F087-4139-4DDC-997F-29EE63895A1D}" destId="{7EEE0462-9383-4042-B84F-0426E6B06D9F}" srcOrd="1" destOrd="0" parTransId="{12713320-7153-4DE4-824D-CFB39AC27C52}" sibTransId="{E64AE788-EAED-45FB-84FE-DA6532A43B0F}"/>
    <dgm:cxn modelId="{9FE8CCDF-D120-40E8-824C-4145B584FA48}" type="presParOf" srcId="{33E22E5E-DFDC-4D81-99F0-DE6F302C49B7}" destId="{9BFAC309-F1DD-4ABD-BD8B-74099A7998DD}" srcOrd="0" destOrd="0" presId="urn:microsoft.com/office/officeart/2005/8/layout/vList2"/>
    <dgm:cxn modelId="{ADCAC3B5-9073-4E04-BF35-C58EE4556BBF}" type="presParOf" srcId="{33E22E5E-DFDC-4D81-99F0-DE6F302C49B7}" destId="{8BE8618B-C8FF-48BD-87DF-3789CF576385}" srcOrd="1" destOrd="0" presId="urn:microsoft.com/office/officeart/2005/8/layout/vList2"/>
    <dgm:cxn modelId="{89CDA0AC-5FFB-44FF-9673-296631BAFBAE}" type="presParOf" srcId="{33E22E5E-DFDC-4D81-99F0-DE6F302C49B7}" destId="{99464AA6-6AC9-43BC-8F0F-A2600CF6BC75}" srcOrd="2" destOrd="0" presId="urn:microsoft.com/office/officeart/2005/8/layout/vList2"/>
    <dgm:cxn modelId="{FD27ABD0-8C36-4F18-99D3-C339BE055880}" type="presParOf" srcId="{33E22E5E-DFDC-4D81-99F0-DE6F302C49B7}" destId="{5FFA0334-44DE-4E98-9757-B284D1D640BE}" srcOrd="3" destOrd="0" presId="urn:microsoft.com/office/officeart/2005/8/layout/vList2"/>
    <dgm:cxn modelId="{9776260D-C061-4622-A19D-BE258250A19E}" type="presParOf" srcId="{33E22E5E-DFDC-4D81-99F0-DE6F302C49B7}" destId="{1BACFCEC-8EE8-46A1-9E2F-83573AEB254F}" srcOrd="4" destOrd="0" presId="urn:microsoft.com/office/officeart/2005/8/layout/vList2"/>
    <dgm:cxn modelId="{FC3EC113-D383-46B4-82A9-0534A2C5F24C}" type="presParOf" srcId="{33E22E5E-DFDC-4D81-99F0-DE6F302C49B7}" destId="{8F19366A-3A4D-4A82-BC8B-8E31E202B65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AC309-F1DD-4ABD-BD8B-74099A7998DD}">
      <dsp:nvSpPr>
        <dsp:cNvPr id="0" name=""/>
        <dsp:cNvSpPr/>
      </dsp:nvSpPr>
      <dsp:spPr>
        <a:xfrm>
          <a:off x="0" y="20982"/>
          <a:ext cx="10674540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0" kern="1200" dirty="0"/>
            <a:t>Evaluación de estándares, construcción de metodologías y uso de nuevas tecnologías</a:t>
          </a:r>
        </a:p>
      </dsp:txBody>
      <dsp:txXfrm>
        <a:off x="37467" y="58449"/>
        <a:ext cx="10599606" cy="692586"/>
      </dsp:txXfrm>
    </dsp:sp>
    <dsp:sp modelId="{8BE8618B-C8FF-48BD-87DF-3789CF576385}">
      <dsp:nvSpPr>
        <dsp:cNvPr id="0" name=""/>
        <dsp:cNvSpPr/>
      </dsp:nvSpPr>
      <dsp:spPr>
        <a:xfrm>
          <a:off x="0" y="788502"/>
          <a:ext cx="10674540" cy="869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91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1800" b="0" kern="1200" dirty="0"/>
            <a:t>Aplicar, evaluar estándares (LADMCOL –ISO 19152) y metodologías.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1800" b="0" kern="1200" dirty="0"/>
            <a:t>Aplicar y validar herramientas y sistemas tecnológicos.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1800" b="0" kern="1200" dirty="0"/>
            <a:t>Evaluar interoperabilidad con sistemas de registro.</a:t>
          </a:r>
        </a:p>
      </dsp:txBody>
      <dsp:txXfrm>
        <a:off x="0" y="788502"/>
        <a:ext cx="10674540" cy="869917"/>
      </dsp:txXfrm>
    </dsp:sp>
    <dsp:sp modelId="{99464AA6-6AC9-43BC-8F0F-A2600CF6BC75}">
      <dsp:nvSpPr>
        <dsp:cNvPr id="0" name=""/>
        <dsp:cNvSpPr/>
      </dsp:nvSpPr>
      <dsp:spPr>
        <a:xfrm>
          <a:off x="0" y="1658420"/>
          <a:ext cx="10674540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0" kern="1200" dirty="0"/>
            <a:t>Coordinación interinstitucional para barrido predial masivo</a:t>
          </a:r>
        </a:p>
      </dsp:txBody>
      <dsp:txXfrm>
        <a:off x="37467" y="1695887"/>
        <a:ext cx="10599606" cy="692586"/>
      </dsp:txXfrm>
    </dsp:sp>
    <dsp:sp modelId="{5FFA0334-44DE-4E98-9757-B284D1D640BE}">
      <dsp:nvSpPr>
        <dsp:cNvPr id="0" name=""/>
        <dsp:cNvSpPr/>
      </dsp:nvSpPr>
      <dsp:spPr>
        <a:xfrm>
          <a:off x="0" y="2425940"/>
          <a:ext cx="10674540" cy="827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91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1800" b="0" kern="1200" dirty="0"/>
            <a:t>Validar esquemas de articulación y concurrencia de actores clave (DNP, IGAC, SNR, ANT, URT, actores locales, etc.) en procedimiento de barrido predial masivo.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1800" b="0" kern="1200" dirty="0"/>
            <a:t>Solucionar inconvenientes en la coordinación interinstitucional.</a:t>
          </a:r>
        </a:p>
      </dsp:txBody>
      <dsp:txXfrm>
        <a:off x="0" y="2425940"/>
        <a:ext cx="10674540" cy="827482"/>
      </dsp:txXfrm>
    </dsp:sp>
    <dsp:sp modelId="{1BACFCEC-8EE8-46A1-9E2F-83573AEB254F}">
      <dsp:nvSpPr>
        <dsp:cNvPr id="0" name=""/>
        <dsp:cNvSpPr/>
      </dsp:nvSpPr>
      <dsp:spPr>
        <a:xfrm>
          <a:off x="0" y="3253422"/>
          <a:ext cx="10674540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0" kern="1200" dirty="0"/>
            <a:t>Rendimientos, tiempos y costos</a:t>
          </a:r>
        </a:p>
      </dsp:txBody>
      <dsp:txXfrm>
        <a:off x="37467" y="3290889"/>
        <a:ext cx="10599606" cy="692586"/>
      </dsp:txXfrm>
    </dsp:sp>
    <dsp:sp modelId="{8F19366A-3A4D-4A82-BC8B-8E31E202B65A}">
      <dsp:nvSpPr>
        <dsp:cNvPr id="0" name=""/>
        <dsp:cNvSpPr/>
      </dsp:nvSpPr>
      <dsp:spPr>
        <a:xfrm>
          <a:off x="0" y="4020942"/>
          <a:ext cx="10674540" cy="1060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91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1800" b="0" kern="1200" dirty="0"/>
            <a:t>Identificar valores de rendimientos, tiempos y costos, discriminados por tipo de caracterización física de predios.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1800" b="0" kern="1200" dirty="0"/>
            <a:t>En enero se presentaron los primeros informes del testeo de la metodología ante el Comité Operativo Directivo – Interinstitucional.</a:t>
          </a:r>
        </a:p>
      </dsp:txBody>
      <dsp:txXfrm>
        <a:off x="0" y="4020942"/>
        <a:ext cx="10674540" cy="1060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0.13937</cdr:x>
      <cdr:y>0.3396</cdr:y>
    </cdr:from>
    <cdr:to>
      <cdr:x>0.28828</cdr:x>
      <cdr:y>0.55021</cdr:y>
    </cdr:to>
    <cdr:sp macro="" textlink="">
      <cdr:nvSpPr>
        <cdr:cNvPr id="2" name="Rectángulo 6"/>
        <cdr:cNvSpPr/>
      </cdr:nvSpPr>
      <cdr:spPr>
        <a:xfrm xmlns:a="http://schemas.openxmlformats.org/drawingml/2006/main">
          <a:off x="1572260" y="1500995"/>
          <a:ext cx="1679922" cy="9308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121917" tIns="60958" rIns="121917" bIns="60958" rtlCol="0" anchor="ctr"/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A4091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rPr>
            <a:t>Promedio </a:t>
          </a:r>
        </a:p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A4091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rPr>
            <a:t>2002-2006 </a:t>
          </a:r>
        </a:p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s-CO" sz="1800" b="1" i="0" u="none" strike="noStrike" kern="1200" cap="none" spc="0" normalizeH="0" baseline="0" noProof="0" dirty="0">
              <a:ln>
                <a:noFill/>
              </a:ln>
              <a:solidFill>
                <a:srgbClr val="A4091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rPr>
            <a:t>(18,3)</a:t>
          </a:r>
        </a:p>
      </cdr:txBody>
    </cdr:sp>
  </cdr:relSizeAnchor>
  <cdr:relSizeAnchor xmlns:cdr="http://schemas.openxmlformats.org/drawingml/2006/chartDrawing">
    <cdr:from>
      <cdr:x>0.32636</cdr:x>
      <cdr:y>0.15923</cdr:y>
    </cdr:from>
    <cdr:to>
      <cdr:x>0.48225</cdr:x>
      <cdr:y>0.35559</cdr:y>
    </cdr:to>
    <cdr:sp macro="" textlink="">
      <cdr:nvSpPr>
        <cdr:cNvPr id="3" name="Rectángulo 7"/>
        <cdr:cNvSpPr/>
      </cdr:nvSpPr>
      <cdr:spPr>
        <a:xfrm xmlns:a="http://schemas.openxmlformats.org/drawingml/2006/main">
          <a:off x="3681757" y="703787"/>
          <a:ext cx="1758629" cy="8678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121917" tIns="60958" rIns="121917" bIns="60958" rtlCol="0" anchor="ctr"/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A4091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rPr>
            <a:t>Promedio </a:t>
          </a:r>
        </a:p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A4091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rPr>
            <a:t>2006-2010</a:t>
          </a:r>
        </a:p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s-CO" sz="1800" b="1" i="0" u="none" strike="noStrike" kern="1200" cap="none" spc="0" normalizeH="0" baseline="0" noProof="0" dirty="0">
              <a:ln>
                <a:noFill/>
              </a:ln>
              <a:solidFill>
                <a:srgbClr val="A4091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rPr>
            <a:t>(23,8)</a:t>
          </a:r>
        </a:p>
      </cdr:txBody>
    </cdr:sp>
  </cdr:relSizeAnchor>
  <cdr:relSizeAnchor xmlns:cdr="http://schemas.openxmlformats.org/drawingml/2006/chartDrawing">
    <cdr:from>
      <cdr:x>0.83273</cdr:x>
      <cdr:y>0.04099</cdr:y>
    </cdr:from>
    <cdr:to>
      <cdr:x>1</cdr:x>
      <cdr:y>0.23616</cdr:y>
    </cdr:to>
    <cdr:sp macro="" textlink="">
      <cdr:nvSpPr>
        <cdr:cNvPr id="4" name="Rectángulo 8"/>
        <cdr:cNvSpPr/>
      </cdr:nvSpPr>
      <cdr:spPr>
        <a:xfrm xmlns:a="http://schemas.openxmlformats.org/drawingml/2006/main">
          <a:off x="9394190" y="181154"/>
          <a:ext cx="1887028" cy="8626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121917" tIns="60958" rIns="121917" bIns="60958" rtlCol="0" anchor="ctr"/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A4091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rPr>
            <a:t>Promedio </a:t>
          </a:r>
        </a:p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A4091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rPr>
            <a:t>2010-2017</a:t>
          </a:r>
        </a:p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s-CO" sz="1800" b="1" i="0" u="none" strike="noStrike" kern="1200" cap="none" spc="0" normalizeH="0" baseline="0" noProof="0" dirty="0">
              <a:ln>
                <a:noFill/>
              </a:ln>
              <a:solidFill>
                <a:srgbClr val="A4091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rPr>
            <a:t>(27,5)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0.01448</cdr:x>
      <cdr:y>0.01407</cdr:y>
    </cdr:from>
    <cdr:to>
      <cdr:x>0.01448</cdr:x>
      <cdr:y>0.01407</cdr:y>
    </cdr:to>
    <cdr:grpSp>
      <cdr:nvGrpSpPr>
        <cdr:cNvPr id="9" name="Grupo 8">
          <a:extLst xmlns:a="http://schemas.openxmlformats.org/drawingml/2006/main">
            <a:ext uri="{FF2B5EF4-FFF2-40B4-BE49-F238E27FC236}">
              <a16:creationId xmlns:a16="http://schemas.microsoft.com/office/drawing/2014/main" id="{E4178B4F-8E39-46C6-B7A0-CAD71C9CCDC4}"/>
            </a:ext>
          </a:extLst>
        </cdr:cNvPr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162485" y="60275"/>
          <a:ext cx="0" cy="0"/>
          <a:chOff x="162485" y="60275"/>
          <a:chExt cx="0" cy="0"/>
        </a:xfrm>
      </cdr:grpSpPr>
    </cdr:grpSp>
  </cdr:relSizeAnchor>
  <cdr:relSizeAnchor xmlns:cdr="http://schemas.openxmlformats.org/drawingml/2006/chartDrawing">
    <cdr:from>
      <cdr:x>0.14743</cdr:x>
      <cdr:y>0.61845</cdr:y>
    </cdr:from>
    <cdr:to>
      <cdr:x>0.21878</cdr:x>
      <cdr:y>0.79971</cdr:y>
    </cdr:to>
    <cdr:sp macro="" textlink="">
      <cdr:nvSpPr>
        <cdr:cNvPr id="25" name="1 CuadroTexto">
          <a:extLst xmlns:a="http://schemas.openxmlformats.org/drawingml/2006/main"/>
        </cdr:cNvPr>
        <cdr:cNvSpPr txBox="1"/>
      </cdr:nvSpPr>
      <cdr:spPr>
        <a:xfrm xmlns:a="http://schemas.openxmlformats.org/drawingml/2006/main" rot="16200000">
          <a:off x="395338" y="1296045"/>
          <a:ext cx="357174" cy="224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s-CO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0.663</cdr:x>
      <cdr:y>0.12649</cdr:y>
    </cdr:from>
    <cdr:to>
      <cdr:x>0.77318</cdr:x>
      <cdr:y>0.2127</cdr:y>
    </cdr:to>
    <cdr:sp macro="" textlink="">
      <cdr:nvSpPr>
        <cdr:cNvPr id="2" name="CuadroTexto 1">
          <a:extLst xmlns:a="http://schemas.openxmlformats.org/drawingml/2006/main"/>
        </cdr:cNvPr>
        <cdr:cNvSpPr txBox="1"/>
      </cdr:nvSpPr>
      <cdr:spPr>
        <a:xfrm xmlns:a="http://schemas.openxmlformats.org/drawingml/2006/main">
          <a:off x="2016702" y="233795"/>
          <a:ext cx="337704" cy="1645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0.868</cdr:x>
      <cdr:y>0.48988</cdr:y>
    </cdr:from>
    <cdr:to>
      <cdr:x>0.9834</cdr:x>
      <cdr:y>0.48988</cdr:y>
    </cdr:to>
    <cdr:cxnSp macro="">
      <cdr:nvCxnSpPr>
        <cdr:cNvPr id="3" name="Conector recto 2">
          <a:extLst xmlns:a="http://schemas.openxmlformats.org/drawingml/2006/main">
            <a:ext uri="{FF2B5EF4-FFF2-40B4-BE49-F238E27FC236}">
              <a16:creationId xmlns:a16="http://schemas.microsoft.com/office/drawing/2014/main" id="{F53B93F3-8A74-4CCD-AB06-7C8B4E302DC7}"/>
            </a:ext>
          </a:extLst>
        </cdr:cNvPr>
        <cdr:cNvCxnSpPr/>
      </cdr:nvCxnSpPr>
      <cdr:spPr>
        <a:xfrm xmlns:a="http://schemas.openxmlformats.org/drawingml/2006/main">
          <a:off x="9705517" y="2033739"/>
          <a:ext cx="1290320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0C3076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0.25794</cdr:x>
      <cdr:y>0.1699</cdr:y>
    </cdr:from>
    <cdr:to>
      <cdr:x>0.25794</cdr:x>
      <cdr:y>0.84726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D044866C-FC02-406A-A796-039034658474}"/>
            </a:ext>
          </a:extLst>
        </cdr:cNvPr>
        <cdr:cNvCxnSpPr/>
      </cdr:nvCxnSpPr>
      <cdr:spPr>
        <a:xfrm xmlns:a="http://schemas.openxmlformats.org/drawingml/2006/main" flipV="1">
          <a:off x="2871098" y="694944"/>
          <a:ext cx="0" cy="2770632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>
              <a:lumMod val="75000"/>
              <a:lumOff val="25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0.21522</cdr:x>
      <cdr:y>0.10334</cdr:y>
    </cdr:from>
    <cdr:to>
      <cdr:x>0.29737</cdr:x>
      <cdr:y>0.18606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95610" y="422713"/>
          <a:ext cx="914400" cy="3383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es-CO" sz="1800" dirty="0"/>
            <a:t>1930</a:t>
          </a:r>
        </a:p>
      </cdr:txBody>
    </cdr:sp>
  </cdr:relSizeAnchor>
  <cdr:relSizeAnchor xmlns:cdr="http://schemas.openxmlformats.org/drawingml/2006/chartDrawing">
    <cdr:from>
      <cdr:x>0.83955</cdr:x>
      <cdr:y>0.1699</cdr:y>
    </cdr:from>
    <cdr:to>
      <cdr:x>0.83955</cdr:x>
      <cdr:y>0.84726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B1162F41-801F-49DD-9080-130000A8FD63}"/>
            </a:ext>
          </a:extLst>
        </cdr:cNvPr>
        <cdr:cNvCxnSpPr/>
      </cdr:nvCxnSpPr>
      <cdr:spPr>
        <a:xfrm xmlns:a="http://schemas.openxmlformats.org/drawingml/2006/main" flipV="1">
          <a:off x="9345050" y="694944"/>
          <a:ext cx="0" cy="2770632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>
              <a:lumMod val="75000"/>
              <a:lumOff val="25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0.79683</cdr:x>
      <cdr:y>0.10334</cdr:y>
    </cdr:from>
    <cdr:to>
      <cdr:x>0.87898</cdr:x>
      <cdr:y>0.18606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8869562" y="422713"/>
          <a:ext cx="914400" cy="3383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es-CO" sz="1800" dirty="0"/>
            <a:t>1999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0.73843</cdr:x>
      <cdr:y>0.25187</cdr:y>
    </cdr:from>
    <cdr:to>
      <cdr:x>0.84678</cdr:x>
      <cdr:y>0.40465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580D2A99-6C29-4CE6-A9FD-DBD125EE569B}"/>
            </a:ext>
          </a:extLst>
        </cdr:cNvPr>
        <cdr:cNvSpPr txBox="1"/>
      </cdr:nvSpPr>
      <cdr:spPr>
        <a:xfrm xmlns:a="http://schemas.openxmlformats.org/drawingml/2006/main">
          <a:off x="6231467" y="150749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  <cdr:relSizeAnchor xmlns:cdr="http://schemas.openxmlformats.org/drawingml/2006/chartDrawing">
    <cdr:from>
      <cdr:x>0.71002</cdr:x>
      <cdr:y>0.31727</cdr:y>
    </cdr:from>
    <cdr:to>
      <cdr:x>0.95329</cdr:x>
      <cdr:y>0.40163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9D307234-505C-41E5-BD36-D6B94AB4C058}"/>
            </a:ext>
          </a:extLst>
        </cdr:cNvPr>
        <cdr:cNvSpPr txBox="1"/>
      </cdr:nvSpPr>
      <cdr:spPr>
        <a:xfrm xmlns:a="http://schemas.openxmlformats.org/drawingml/2006/main">
          <a:off x="7791810" y="1388965"/>
          <a:ext cx="2669656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es-CO" sz="1800" dirty="0">
              <a:solidFill>
                <a:schemeClr val="tx1"/>
              </a:solidFill>
            </a:rPr>
            <a:t>1999: Inflación objetivo</a:t>
          </a:r>
        </a:p>
      </cdr:txBody>
    </cdr:sp>
  </cdr:relSizeAnchor>
  <cdr:relSizeAnchor xmlns:cdr="http://schemas.openxmlformats.org/drawingml/2006/chartDrawing">
    <cdr:from>
      <cdr:x>0.70475</cdr:x>
      <cdr:y>0.28795</cdr:y>
    </cdr:from>
    <cdr:to>
      <cdr:x>0.70475</cdr:x>
      <cdr:y>0.73584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D9D8F82B-712E-4FBD-A57D-49702C3032EE}"/>
            </a:ext>
          </a:extLst>
        </cdr:cNvPr>
        <cdr:cNvCxnSpPr/>
      </cdr:nvCxnSpPr>
      <cdr:spPr>
        <a:xfrm xmlns:a="http://schemas.openxmlformats.org/drawingml/2006/main" flipV="1">
          <a:off x="7733954" y="1260611"/>
          <a:ext cx="0" cy="1960816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>
              <a:lumMod val="75000"/>
              <a:lumOff val="25000"/>
            </a:schemeClr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0.15419</cdr:x>
      <cdr:y>0.28118</cdr:y>
    </cdr:from>
    <cdr:to>
      <cdr:x>0.32176</cdr:x>
      <cdr:y>0.64144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130323" y="1234113"/>
          <a:ext cx="1228440" cy="15811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chemeClr val="tx1">
              <a:lumMod val="75000"/>
              <a:lumOff val="25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0.09384</cdr:x>
      <cdr:y>0.14547</cdr:y>
    </cdr:from>
    <cdr:to>
      <cdr:x>0.39578</cdr:x>
      <cdr:y>0.27871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687921" y="638453"/>
          <a:ext cx="2213466" cy="5847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anchor="ctr">
          <a:spAutoFit/>
        </a:bodyPr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1600" dirty="0"/>
            <a:t>Brecha mitigación</a:t>
          </a:r>
          <a:br>
            <a:rPr lang="es-ES" sz="1600" dirty="0"/>
          </a:br>
          <a:r>
            <a:rPr lang="es-ES" sz="1600" b="1" dirty="0"/>
            <a:t>2,3 billones</a:t>
          </a:r>
          <a:endParaRPr lang="es-CO" sz="1600" dirty="0"/>
        </a:p>
      </cdr:txBody>
    </cdr:sp>
  </cdr:relSizeAnchor>
  <cdr:relSizeAnchor xmlns:cdr="http://schemas.openxmlformats.org/drawingml/2006/chartDrawing">
    <cdr:from>
      <cdr:x>0.39488</cdr:x>
      <cdr:y>0.18344</cdr:y>
    </cdr:from>
    <cdr:to>
      <cdr:x>0.5184</cdr:x>
      <cdr:y>0.25824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894816" y="805109"/>
          <a:ext cx="905502" cy="3282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es-CO" sz="1800" dirty="0"/>
            <a:t>3,1</a:t>
          </a:r>
        </a:p>
      </cdr:txBody>
    </cdr:sp>
  </cdr:relSizeAnchor>
  <cdr:relSizeAnchor xmlns:cdr="http://schemas.openxmlformats.org/drawingml/2006/chartDrawing">
    <cdr:from>
      <cdr:x>0.62807</cdr:x>
      <cdr:y>0.42838</cdr:y>
    </cdr:from>
    <cdr:to>
      <cdr:x>0.75159</cdr:x>
      <cdr:y>0.50317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359013" y="1880150"/>
          <a:ext cx="857250" cy="3282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es-CO" sz="1800" dirty="0"/>
            <a:t>1,35</a:t>
          </a:r>
        </a:p>
      </cdr:txBody>
    </cdr:sp>
  </cdr:relSizeAnchor>
  <cdr:relSizeAnchor xmlns:cdr="http://schemas.openxmlformats.org/drawingml/2006/chartDrawing">
    <cdr:from>
      <cdr:x>0.72195</cdr:x>
      <cdr:y>0.13238</cdr:y>
    </cdr:from>
    <cdr:to>
      <cdr:x>0.98311</cdr:x>
      <cdr:y>0.24523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292463" y="581025"/>
          <a:ext cx="1914525" cy="495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 dirty="0"/>
        </a:p>
      </cdr:txBody>
    </cdr:sp>
  </cdr:relSizeAnchor>
  <cdr:relSizeAnchor xmlns:cdr="http://schemas.openxmlformats.org/drawingml/2006/chartDrawing">
    <cdr:from>
      <cdr:x>0.56517</cdr:x>
      <cdr:y>0.09968</cdr:y>
    </cdr:from>
    <cdr:to>
      <cdr:x>1</cdr:x>
      <cdr:y>0.94201</cdr:y>
    </cdr:to>
    <cdr:sp macro="" textlink="">
      <cdr:nvSpPr>
        <cdr:cNvPr id="4" name="Rectángulo 3">
          <a:extLst xmlns:a="http://schemas.openxmlformats.org/drawingml/2006/main">
            <a:ext uri="{FF2B5EF4-FFF2-40B4-BE49-F238E27FC236}">
              <a16:creationId xmlns:a16="http://schemas.microsoft.com/office/drawing/2014/main" id="{EB471EC7-5C69-44AE-BCF0-1356CEDA3961}"/>
            </a:ext>
          </a:extLst>
        </cdr:cNvPr>
        <cdr:cNvSpPr/>
      </cdr:nvSpPr>
      <cdr:spPr>
        <a:xfrm xmlns:a="http://schemas.openxmlformats.org/drawingml/2006/main">
          <a:off x="2724455" y="453654"/>
          <a:ext cx="2096138" cy="383353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s-ES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0.06611</cdr:x>
      <cdr:y>0.68316</cdr:y>
    </cdr:from>
    <cdr:to>
      <cdr:x>1</cdr:x>
      <cdr:y>0.68316</cdr:y>
    </cdr:to>
    <cdr:cxnSp macro="">
      <cdr:nvCxnSpPr>
        <cdr:cNvPr id="10" name="Conector recto 9">
          <a:extLst xmlns:a="http://schemas.openxmlformats.org/drawingml/2006/main">
            <a:ext uri="{FF2B5EF4-FFF2-40B4-BE49-F238E27FC236}">
              <a16:creationId xmlns:a16="http://schemas.microsoft.com/office/drawing/2014/main" id="{B9D266D5-6B38-4D19-B84C-F32103822DFF}"/>
            </a:ext>
          </a:extLst>
        </cdr:cNvPr>
        <cdr:cNvCxnSpPr/>
      </cdr:nvCxnSpPr>
      <cdr:spPr>
        <a:xfrm xmlns:a="http://schemas.openxmlformats.org/drawingml/2006/main">
          <a:off x="758338" y="2688288"/>
          <a:ext cx="10712511" cy="0"/>
        </a:xfrm>
        <a:prstGeom xmlns:a="http://schemas.openxmlformats.org/drawingml/2006/main" prst="line">
          <a:avLst/>
        </a:prstGeom>
        <a:ln xmlns:a="http://schemas.openxmlformats.org/drawingml/2006/main" w="12700"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0.06716</cdr:x>
      <cdr:y>0.53768</cdr:y>
    </cdr:from>
    <cdr:to>
      <cdr:x>1</cdr:x>
      <cdr:y>0.53768</cdr:y>
    </cdr:to>
    <cdr:cxnSp macro="">
      <cdr:nvCxnSpPr>
        <cdr:cNvPr id="12" name="Conector recto 11">
          <a:extLst xmlns:a="http://schemas.openxmlformats.org/drawingml/2006/main">
            <a:ext uri="{FF2B5EF4-FFF2-40B4-BE49-F238E27FC236}">
              <a16:creationId xmlns:a16="http://schemas.microsoft.com/office/drawing/2014/main" id="{2824670B-DCFD-40CC-9154-7701C815028A}"/>
            </a:ext>
          </a:extLst>
        </cdr:cNvPr>
        <cdr:cNvCxnSpPr/>
      </cdr:nvCxnSpPr>
      <cdr:spPr>
        <a:xfrm xmlns:a="http://schemas.openxmlformats.org/drawingml/2006/main">
          <a:off x="770392" y="2115821"/>
          <a:ext cx="10700457" cy="1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C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C44C8-8A7A-402E-BE9F-F9B9498000FC}" type="datetimeFigureOut">
              <a:rPr lang="es-CO" smtClean="0">
                <a:latin typeface="Arial" panose="020B0604020202020204" pitchFamily="34" charset="0"/>
              </a:rPr>
              <a:t>21/02/2018</a:t>
            </a:fld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5F5EF-AE72-4A14-9CDB-C4CA7F29A3CC}" type="slidenum">
              <a:rPr lang="es-CO" smtClean="0">
                <a:latin typeface="Arial" panose="020B0604020202020204" pitchFamily="34" charset="0"/>
              </a:rPr>
              <a:t>‹Nº›</a:t>
            </a:fld>
            <a:endParaRPr lang="es-CO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207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8BAFF05-F43C-4CB6-AE67-6997AB6FE7FB}" type="datetimeFigureOut">
              <a:rPr lang="es-CO" smtClean="0"/>
              <a:pPr/>
              <a:t>21/02/2018</a:t>
            </a:fld>
            <a:endParaRPr lang="es-CO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81E9337-9457-4885-8E9F-046775B6A99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94558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E9337-9457-4885-8E9F-046775B6A99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Std Book" panose="020B05020202040203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Std Book" panose="020B05020202040203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63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E9337-9457-4885-8E9F-046775B6A99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Std Book" panose="020B05020202040203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Std Book" panose="020B05020202040203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259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E9337-9457-4885-8E9F-046775B6A990}" type="slidenum">
              <a:rPr lang="es-CO" smtClean="0"/>
              <a:pPr/>
              <a:t>64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83800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ortada">
    <p:bg>
      <p:bgPr>
        <a:solidFill>
          <a:srgbClr val="1F4B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4"/>
          <p:cNvSpPr/>
          <p:nvPr/>
        </p:nvSpPr>
        <p:spPr>
          <a:xfrm>
            <a:off x="0" y="2732969"/>
            <a:ext cx="12192000" cy="1391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 dirty="0">
              <a:latin typeface="Arial" panose="020B0604020202020204" pitchFamily="34" charset="0"/>
            </a:endParaRPr>
          </a:p>
        </p:txBody>
      </p:sp>
      <p:sp>
        <p:nvSpPr>
          <p:cNvPr id="7" name="Shape 55"/>
          <p:cNvSpPr txBox="1"/>
          <p:nvPr/>
        </p:nvSpPr>
        <p:spPr>
          <a:xfrm>
            <a:off x="2959735" y="4585393"/>
            <a:ext cx="6272399" cy="7771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x-none" sz="2400" b="0" dirty="0">
                <a:solidFill>
                  <a:srgbClr val="F3F3F3"/>
                </a:solidFill>
                <a:latin typeface="Arial" panose="020B0604020202020204" pitchFamily="34" charset="0"/>
              </a:rPr>
              <a:t>Departamento Nacional </a:t>
            </a:r>
            <a:r>
              <a:rPr lang="es-CO" sz="2400" b="0" dirty="0">
                <a:solidFill>
                  <a:srgbClr val="F3F3F3"/>
                </a:solidFill>
                <a:latin typeface="Arial" panose="020B0604020202020204" pitchFamily="34" charset="0"/>
              </a:rPr>
              <a:t>d</a:t>
            </a:r>
            <a:r>
              <a:rPr lang="x-none" sz="2400" b="0" dirty="0">
                <a:solidFill>
                  <a:srgbClr val="F3F3F3"/>
                </a:solidFill>
                <a:latin typeface="Arial" panose="020B0604020202020204" pitchFamily="34" charset="0"/>
              </a:rPr>
              <a:t>e Planeación</a:t>
            </a:r>
          </a:p>
          <a:p>
            <a:pPr algn="ctr"/>
            <a:r>
              <a:rPr lang="x-none" sz="1600" b="0" dirty="0">
                <a:solidFill>
                  <a:srgbClr val="F3F3F3"/>
                </a:solidFill>
                <a:latin typeface="Arial" panose="020B0604020202020204" pitchFamily="34" charset="0"/>
              </a:rPr>
              <a:t>www.dnp.gov.co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989" y="3193457"/>
            <a:ext cx="6870023" cy="471086"/>
          </a:xfrm>
          <a:prstGeom prst="rect">
            <a:avLst/>
          </a:prstGeom>
        </p:spPr>
      </p:pic>
      <p:sp>
        <p:nvSpPr>
          <p:cNvPr id="6" name="Shape 54">
            <a:extLst>
              <a:ext uri="{FF2B5EF4-FFF2-40B4-BE49-F238E27FC236}">
                <a16:creationId xmlns:a16="http://schemas.microsoft.com/office/drawing/2014/main" id="{5D095B40-82D5-4DE6-80D4-02C1938ED25D}"/>
              </a:ext>
            </a:extLst>
          </p:cNvPr>
          <p:cNvSpPr/>
          <p:nvPr userDrawn="1"/>
        </p:nvSpPr>
        <p:spPr>
          <a:xfrm>
            <a:off x="0" y="2732969"/>
            <a:ext cx="12192000" cy="1391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 dirty="0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C3EDDE-836D-452D-ACC7-25A04F8818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135" y="2545012"/>
            <a:ext cx="6181733" cy="176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3"/>
          <p:cNvSpPr/>
          <p:nvPr/>
        </p:nvSpPr>
        <p:spPr>
          <a:xfrm>
            <a:off x="4894382" y="0"/>
            <a:ext cx="7297618" cy="1441938"/>
          </a:xfrm>
          <a:prstGeom prst="rect">
            <a:avLst/>
          </a:prstGeom>
          <a:solidFill>
            <a:srgbClr val="1F4B7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6" name="Rectángulo 3"/>
          <p:cNvSpPr/>
          <p:nvPr/>
        </p:nvSpPr>
        <p:spPr>
          <a:xfrm>
            <a:off x="-1" y="0"/>
            <a:ext cx="4894385" cy="3763108"/>
          </a:xfrm>
          <a:prstGeom prst="rect">
            <a:avLst/>
          </a:prstGeom>
          <a:solidFill>
            <a:srgbClr val="1F4B71"/>
          </a:solidFill>
          <a:ln>
            <a:noFill/>
          </a:ln>
          <a:effectLst>
            <a:outerShdw blurRad="50800" dist="381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Arial" panose="020B0604020202020204" pitchFamily="34" charset="0"/>
            </a:endParaRPr>
          </a:p>
        </p:txBody>
      </p:sp>
      <p:grpSp>
        <p:nvGrpSpPr>
          <p:cNvPr id="12" name="Agrupar 1">
            <a:extLst>
              <a:ext uri="{FF2B5EF4-FFF2-40B4-BE49-F238E27FC236}">
                <a16:creationId xmlns:a16="http://schemas.microsoft.com/office/drawing/2014/main" id="{F2D80ADD-6AE9-492F-9CBF-A6D614E008DB}"/>
              </a:ext>
            </a:extLst>
          </p:cNvPr>
          <p:cNvGrpSpPr/>
          <p:nvPr/>
        </p:nvGrpSpPr>
        <p:grpSpPr>
          <a:xfrm>
            <a:off x="5117124" y="174769"/>
            <a:ext cx="6713058" cy="1094790"/>
            <a:chOff x="8444728" y="3672717"/>
            <a:chExt cx="6713058" cy="1094790"/>
          </a:xfrm>
        </p:grpSpPr>
        <p:sp>
          <p:nvSpPr>
            <p:cNvPr id="15" name="TextBox 1">
              <a:extLst>
                <a:ext uri="{FF2B5EF4-FFF2-40B4-BE49-F238E27FC236}">
                  <a16:creationId xmlns:a16="http://schemas.microsoft.com/office/drawing/2014/main" id="{1F898064-F8E0-4AEF-B18A-267EF0AC3B9D}"/>
                </a:ext>
              </a:extLst>
            </p:cNvPr>
            <p:cNvSpPr txBox="1"/>
            <p:nvPr/>
          </p:nvSpPr>
          <p:spPr>
            <a:xfrm>
              <a:off x="13684306" y="3926529"/>
              <a:ext cx="14734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s-CO" sz="1600" dirty="0">
                  <a:solidFill>
                    <a:schemeClr val="bg1"/>
                  </a:solidFill>
                  <a:latin typeface="Arial" panose="020B0604020202020204" pitchFamily="34" charset="0"/>
                </a:rPr>
                <a:t>Febrero, 2018</a:t>
              </a:r>
            </a:p>
            <a:p>
              <a:pPr algn="r"/>
              <a:r>
                <a:rPr lang="es-CO" sz="1600" dirty="0">
                  <a:solidFill>
                    <a:schemeClr val="bg1"/>
                  </a:solidFill>
                  <a:latin typeface="Arial" panose="020B0604020202020204" pitchFamily="34" charset="0"/>
                </a:rPr>
                <a:t>dnp.gov.co</a:t>
              </a:r>
            </a:p>
          </p:txBody>
        </p:sp>
        <p:sp>
          <p:nvSpPr>
            <p:cNvPr id="16" name="TextBox 1">
              <a:extLst>
                <a:ext uri="{FF2B5EF4-FFF2-40B4-BE49-F238E27FC236}">
                  <a16:creationId xmlns:a16="http://schemas.microsoft.com/office/drawing/2014/main" id="{C5CF5C96-5ACB-4DF8-A253-762256A2044D}"/>
                </a:ext>
              </a:extLst>
            </p:cNvPr>
            <p:cNvSpPr txBox="1"/>
            <p:nvPr/>
          </p:nvSpPr>
          <p:spPr>
            <a:xfrm>
              <a:off x="8444728" y="3672717"/>
              <a:ext cx="2662908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s-CO" sz="20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Luis Fernando Mejía</a:t>
              </a:r>
            </a:p>
            <a:p>
              <a:pPr algn="l"/>
              <a:r>
                <a:rPr lang="es-CO" sz="1800" dirty="0">
                  <a:solidFill>
                    <a:schemeClr val="bg1"/>
                  </a:solidFill>
                  <a:latin typeface="Arial" panose="020B0604020202020204" pitchFamily="34" charset="0"/>
                </a:rPr>
                <a:t>Director General DNP</a:t>
              </a:r>
            </a:p>
          </p:txBody>
        </p:sp>
        <p:grpSp>
          <p:nvGrpSpPr>
            <p:cNvPr id="17" name="Agrupar 10">
              <a:extLst>
                <a:ext uri="{FF2B5EF4-FFF2-40B4-BE49-F238E27FC236}">
                  <a16:creationId xmlns:a16="http://schemas.microsoft.com/office/drawing/2014/main" id="{3E362806-F0FA-47A5-A3B8-09EADF08E2AD}"/>
                </a:ext>
              </a:extLst>
            </p:cNvPr>
            <p:cNvGrpSpPr/>
            <p:nvPr/>
          </p:nvGrpSpPr>
          <p:grpSpPr>
            <a:xfrm>
              <a:off x="8553124" y="4395962"/>
              <a:ext cx="2009940" cy="371545"/>
              <a:chOff x="4909785" y="4361954"/>
              <a:chExt cx="2009940" cy="371545"/>
            </a:xfrm>
          </p:grpSpPr>
          <p:sp>
            <p:nvSpPr>
              <p:cNvPr id="18" name="TextBox 1">
                <a:extLst>
                  <a:ext uri="{FF2B5EF4-FFF2-40B4-BE49-F238E27FC236}">
                    <a16:creationId xmlns:a16="http://schemas.microsoft.com/office/drawing/2014/main" id="{90044FC0-63E2-46E4-AF85-5594F809D26B}"/>
                  </a:ext>
                </a:extLst>
              </p:cNvPr>
              <p:cNvSpPr txBox="1"/>
              <p:nvPr/>
            </p:nvSpPr>
            <p:spPr>
              <a:xfrm>
                <a:off x="5232870" y="4394945"/>
                <a:ext cx="1686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00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@LuisFerMejia</a:t>
                </a:r>
              </a:p>
            </p:txBody>
          </p:sp>
          <p:pic>
            <p:nvPicPr>
              <p:cNvPr id="19" name="Imagen 7" descr="1456273671_43-twitter.png">
                <a:extLst>
                  <a:ext uri="{FF2B5EF4-FFF2-40B4-BE49-F238E27FC236}">
                    <a16:creationId xmlns:a16="http://schemas.microsoft.com/office/drawing/2014/main" id="{14E09B07-A241-4C43-A361-C188E9B9E4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785" y="4361954"/>
                <a:ext cx="363455" cy="363455"/>
              </a:xfrm>
              <a:prstGeom prst="rect">
                <a:avLst/>
              </a:prstGeom>
            </p:spPr>
          </p:pic>
        </p:grp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F17ADB80-61C2-4C9E-9E7C-641948A895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16" y="757555"/>
            <a:ext cx="3877949" cy="224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8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1" y="2695013"/>
            <a:ext cx="9636370" cy="4162987"/>
          </a:xfrm>
          <a:prstGeom prst="rect">
            <a:avLst/>
          </a:prstGeom>
          <a:gradFill flip="none" rotWithShape="1">
            <a:gsLst>
              <a:gs pos="48000">
                <a:srgbClr val="1F4B71"/>
              </a:gs>
              <a:gs pos="100000">
                <a:srgbClr val="1F4B71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22" name="Shape 71"/>
          <p:cNvSpPr/>
          <p:nvPr/>
        </p:nvSpPr>
        <p:spPr>
          <a:xfrm>
            <a:off x="0" y="1"/>
            <a:ext cx="12192231" cy="259069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endParaRPr sz="2400" dirty="0">
              <a:latin typeface="Arial" panose="020B0604020202020204" pitchFamily="34" charset="0"/>
            </a:endParaRPr>
          </a:p>
        </p:txBody>
      </p:sp>
      <p:pic>
        <p:nvPicPr>
          <p:cNvPr id="19" name="Imagen 18" descr="Franja-Gobiern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35399"/>
            <a:ext cx="12192000" cy="1474876"/>
          </a:xfrm>
          <a:prstGeom prst="rect">
            <a:avLst/>
          </a:prstGeom>
        </p:spPr>
      </p:pic>
      <p:sp>
        <p:nvSpPr>
          <p:cNvPr id="27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98231" y="668215"/>
            <a:ext cx="11125444" cy="1473150"/>
          </a:xfrm>
        </p:spPr>
        <p:txBody>
          <a:bodyPr anchor="ctr">
            <a:normAutofit/>
          </a:bodyPr>
          <a:lstStyle>
            <a:lvl1pPr marL="216000" indent="-21600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defRPr sz="2800" b="0">
                <a:solidFill>
                  <a:srgbClr val="1F4B71"/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502056" y="2245681"/>
            <a:ext cx="885174" cy="863888"/>
            <a:chOff x="8438799" y="662686"/>
            <a:chExt cx="1169999" cy="1141864"/>
          </a:xfrm>
        </p:grpSpPr>
        <p:sp>
          <p:nvSpPr>
            <p:cNvPr id="24" name="Shape 74"/>
            <p:cNvSpPr/>
            <p:nvPr/>
          </p:nvSpPr>
          <p:spPr>
            <a:xfrm>
              <a:off x="8438799" y="662686"/>
              <a:ext cx="1169999" cy="1141864"/>
            </a:xfrm>
            <a:prstGeom prst="ellipse">
              <a:avLst/>
            </a:prstGeom>
            <a:solidFill>
              <a:srgbClr val="1F4B7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 dirty="0">
                <a:latin typeface="Arial" panose="020B0604020202020204" pitchFamily="34" charset="0"/>
              </a:endParaRPr>
            </a:p>
          </p:txBody>
        </p:sp>
        <p:pic>
          <p:nvPicPr>
            <p:cNvPr id="2" name="Imagen 1" descr="list-interface-symbol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06847" y="920771"/>
              <a:ext cx="622650" cy="622650"/>
            </a:xfrm>
            <a:prstGeom prst="rect">
              <a:avLst/>
            </a:prstGeom>
          </p:spPr>
        </p:pic>
      </p:grpSp>
      <p:sp>
        <p:nvSpPr>
          <p:cNvPr id="30" name="Shape 72"/>
          <p:cNvSpPr txBox="1"/>
          <p:nvPr/>
        </p:nvSpPr>
        <p:spPr>
          <a:xfrm>
            <a:off x="498231" y="267660"/>
            <a:ext cx="4449954" cy="371053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l"/>
            <a:r>
              <a:rPr lang="x-none" sz="140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AGENDA - </a:t>
            </a:r>
            <a:r>
              <a:rPr lang="en-US" sz="1400" noProof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Febrero</a:t>
            </a:r>
            <a:r>
              <a:rPr lang="es-ES_tradnl" sz="140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, 2018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06" y="6244339"/>
            <a:ext cx="3742334" cy="255726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C741902B-8E52-4C0D-B470-5862259CC099}"/>
              </a:ext>
            </a:extLst>
          </p:cNvPr>
          <p:cNvGrpSpPr/>
          <p:nvPr/>
        </p:nvGrpSpPr>
        <p:grpSpPr>
          <a:xfrm>
            <a:off x="10327793" y="6260789"/>
            <a:ext cx="1732324" cy="363455"/>
            <a:chOff x="5298785" y="6148930"/>
            <a:chExt cx="1732324" cy="363455"/>
          </a:xfrm>
        </p:grpSpPr>
        <p:sp>
          <p:nvSpPr>
            <p:cNvPr id="18" name="TextBox 1">
              <a:extLst>
                <a:ext uri="{FF2B5EF4-FFF2-40B4-BE49-F238E27FC236}">
                  <a16:creationId xmlns:a16="http://schemas.microsoft.com/office/drawing/2014/main" id="{1817B8B8-6E41-4AE6-BFE0-2961BDCD543D}"/>
                </a:ext>
              </a:extLst>
            </p:cNvPr>
            <p:cNvSpPr txBox="1"/>
            <p:nvPr/>
          </p:nvSpPr>
          <p:spPr>
            <a:xfrm>
              <a:off x="5621871" y="6181921"/>
              <a:ext cx="1409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s-CO" sz="1400" dirty="0">
                  <a:solidFill>
                    <a:schemeClr val="bg1"/>
                  </a:solidFill>
                  <a:latin typeface="Arial" panose="020B0604020202020204" pitchFamily="34" charset="0"/>
                </a:rPr>
                <a:t>@LuisFerMejia</a:t>
              </a:r>
            </a:p>
          </p:txBody>
        </p:sp>
        <p:pic>
          <p:nvPicPr>
            <p:cNvPr id="23" name="Imagen 16" descr="1456273671_43-twitter.png">
              <a:extLst>
                <a:ext uri="{FF2B5EF4-FFF2-40B4-BE49-F238E27FC236}">
                  <a16:creationId xmlns:a16="http://schemas.microsoft.com/office/drawing/2014/main" id="{E4C0A6CF-B069-47F0-9123-38EA08B4F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8785" y="6148930"/>
              <a:ext cx="363455" cy="363455"/>
            </a:xfrm>
            <a:prstGeom prst="rect">
              <a:avLst/>
            </a:prstGeom>
          </p:spPr>
        </p:pic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C0742FFB-48D2-4935-8C75-0369355086B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98" y="3638406"/>
            <a:ext cx="3877949" cy="224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0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ángulo 4"/>
          <p:cNvSpPr/>
          <p:nvPr/>
        </p:nvSpPr>
        <p:spPr>
          <a:xfrm>
            <a:off x="-1" y="2695013"/>
            <a:ext cx="9636370" cy="4162987"/>
          </a:xfrm>
          <a:prstGeom prst="rect">
            <a:avLst/>
          </a:prstGeom>
          <a:gradFill flip="none" rotWithShape="1">
            <a:gsLst>
              <a:gs pos="48000">
                <a:srgbClr val="1F4B71"/>
              </a:gs>
              <a:gs pos="100000">
                <a:srgbClr val="1F4B71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15" name="Shape 71"/>
          <p:cNvSpPr/>
          <p:nvPr/>
        </p:nvSpPr>
        <p:spPr>
          <a:xfrm>
            <a:off x="0" y="1"/>
            <a:ext cx="12192231" cy="259069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endParaRPr sz="2400" dirty="0">
              <a:latin typeface="Arial" panose="020B0604020202020204" pitchFamily="34" charset="0"/>
            </a:endParaRPr>
          </a:p>
        </p:txBody>
      </p:sp>
      <p:pic>
        <p:nvPicPr>
          <p:cNvPr id="19" name="Imagen 18" descr="Franja-Gobiern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35399"/>
            <a:ext cx="12192000" cy="1474876"/>
          </a:xfrm>
          <a:prstGeom prst="rect">
            <a:avLst/>
          </a:prstGeom>
        </p:spPr>
      </p:pic>
      <p:sp>
        <p:nvSpPr>
          <p:cNvPr id="33" name="Shape 72"/>
          <p:cNvSpPr txBox="1"/>
          <p:nvPr/>
        </p:nvSpPr>
        <p:spPr>
          <a:xfrm>
            <a:off x="498231" y="267660"/>
            <a:ext cx="4449954" cy="371053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l"/>
            <a:r>
              <a:rPr lang="x-none" sz="140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AGENDA - </a:t>
            </a:r>
            <a:r>
              <a:rPr lang="en-US" sz="1400" noProof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Febrero</a:t>
            </a:r>
            <a:r>
              <a:rPr lang="es-ES_tradnl" sz="140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, 2018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06" y="6244339"/>
            <a:ext cx="3742334" cy="255726"/>
          </a:xfrm>
          <a:prstGeom prst="rect">
            <a:avLst/>
          </a:prstGeom>
        </p:spPr>
      </p:pic>
      <p:sp>
        <p:nvSpPr>
          <p:cNvPr id="27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98231" y="636012"/>
            <a:ext cx="11125444" cy="1493642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4400" b="1" spc="-150">
                <a:solidFill>
                  <a:srgbClr val="1F4B7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Shape 74"/>
          <p:cNvSpPr/>
          <p:nvPr/>
        </p:nvSpPr>
        <p:spPr>
          <a:xfrm>
            <a:off x="502056" y="2242348"/>
            <a:ext cx="885174" cy="863888"/>
          </a:xfrm>
          <a:prstGeom prst="ellipse">
            <a:avLst/>
          </a:prstGeom>
          <a:solidFill>
            <a:srgbClr val="1F4B7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endParaRPr sz="2400" dirty="0">
              <a:latin typeface="Arial" panose="020B0604020202020204" pitchFamily="34" charset="0"/>
            </a:endParaRPr>
          </a:p>
        </p:txBody>
      </p:sp>
      <p:sp>
        <p:nvSpPr>
          <p:cNvPr id="18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477725" y="2231073"/>
            <a:ext cx="931234" cy="881415"/>
          </a:xfrm>
        </p:spPr>
        <p:txBody>
          <a:bodyPr wrap="none" lIns="0" tIns="72000" rIns="0" bIns="0" anchor="ctr">
            <a:noAutofit/>
          </a:bodyPr>
          <a:lstStyle>
            <a:lvl1pPr marL="0" indent="0" algn="ctr">
              <a:buNone/>
              <a:defRPr sz="4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x-none" dirty="0"/>
              <a:t>0</a:t>
            </a:r>
            <a:endParaRPr lang="es-ES" dirty="0"/>
          </a:p>
        </p:txBody>
      </p:sp>
      <p:grpSp>
        <p:nvGrpSpPr>
          <p:cNvPr id="14" name="Agrupar 14">
            <a:extLst>
              <a:ext uri="{FF2B5EF4-FFF2-40B4-BE49-F238E27FC236}">
                <a16:creationId xmlns:a16="http://schemas.microsoft.com/office/drawing/2014/main" id="{8AD0B2D7-5382-434A-81FF-AB852190BD95}"/>
              </a:ext>
            </a:extLst>
          </p:cNvPr>
          <p:cNvGrpSpPr/>
          <p:nvPr/>
        </p:nvGrpSpPr>
        <p:grpSpPr>
          <a:xfrm>
            <a:off x="10327793" y="6260789"/>
            <a:ext cx="1732324" cy="363455"/>
            <a:chOff x="5298785" y="6148930"/>
            <a:chExt cx="1732324" cy="363455"/>
          </a:xfrm>
        </p:grpSpPr>
        <p:sp>
          <p:nvSpPr>
            <p:cNvPr id="17" name="TextBox 1">
              <a:extLst>
                <a:ext uri="{FF2B5EF4-FFF2-40B4-BE49-F238E27FC236}">
                  <a16:creationId xmlns:a16="http://schemas.microsoft.com/office/drawing/2014/main" id="{1E65A7DE-0008-4E18-9406-357422570B4B}"/>
                </a:ext>
              </a:extLst>
            </p:cNvPr>
            <p:cNvSpPr txBox="1"/>
            <p:nvPr/>
          </p:nvSpPr>
          <p:spPr>
            <a:xfrm>
              <a:off x="5621871" y="6181921"/>
              <a:ext cx="1409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s-CO" sz="1400" dirty="0">
                  <a:solidFill>
                    <a:schemeClr val="bg1"/>
                  </a:solidFill>
                  <a:latin typeface="Arial" panose="020B0604020202020204" pitchFamily="34" charset="0"/>
                </a:rPr>
                <a:t>@LuisFerMejia</a:t>
              </a:r>
            </a:p>
          </p:txBody>
        </p:sp>
        <p:pic>
          <p:nvPicPr>
            <p:cNvPr id="20" name="Imagen 16" descr="1456273671_43-twitter.png">
              <a:extLst>
                <a:ext uri="{FF2B5EF4-FFF2-40B4-BE49-F238E27FC236}">
                  <a16:creationId xmlns:a16="http://schemas.microsoft.com/office/drawing/2014/main" id="{CC83E900-F682-4CF4-9ECF-A7C803599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8785" y="6148930"/>
              <a:ext cx="363455" cy="363455"/>
            </a:xfrm>
            <a:prstGeom prst="rect">
              <a:avLst/>
            </a:prstGeom>
          </p:spPr>
        </p:pic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BA01A192-97CD-4D74-880E-0554417C7DD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98" y="3638406"/>
            <a:ext cx="3877949" cy="224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7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lexión / Concepto Importan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488462" y="1392238"/>
            <a:ext cx="11215076" cy="40735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6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3199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4"/>
          <p:cNvSpPr>
            <a:spLocks noGrp="1"/>
          </p:cNvSpPr>
          <p:nvPr>
            <p:ph type="title" hasCustomPrompt="1"/>
          </p:nvPr>
        </p:nvSpPr>
        <p:spPr>
          <a:xfrm>
            <a:off x="291865" y="188758"/>
            <a:ext cx="11613596" cy="559387"/>
          </a:xfrm>
        </p:spPr>
        <p:txBody>
          <a:bodyPr anchor="t">
            <a:noAutofit/>
          </a:bodyPr>
          <a:lstStyle>
            <a:lvl1pPr>
              <a:lnSpc>
                <a:spcPts val="3800"/>
              </a:lnSpc>
              <a:defRPr sz="3600" b="1" spc="-150">
                <a:solidFill>
                  <a:srgbClr val="1F4B7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CO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91866" y="710482"/>
            <a:ext cx="11614384" cy="360939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9134764" y="5735637"/>
            <a:ext cx="2854036" cy="254527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Fuente</a:t>
            </a:r>
            <a:endParaRPr lang="es-CO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713DD14-333D-459F-91B2-C6A42C5C56DC}"/>
              </a:ext>
            </a:extLst>
          </p:cNvPr>
          <p:cNvGrpSpPr/>
          <p:nvPr/>
        </p:nvGrpSpPr>
        <p:grpSpPr>
          <a:xfrm>
            <a:off x="0" y="6084796"/>
            <a:ext cx="12191998" cy="777965"/>
            <a:chOff x="0" y="6084796"/>
            <a:chExt cx="12191998" cy="777965"/>
          </a:xfrm>
        </p:grpSpPr>
        <p:sp>
          <p:nvSpPr>
            <p:cNvPr id="14" name="Shape 93"/>
            <p:cNvSpPr/>
            <p:nvPr/>
          </p:nvSpPr>
          <p:spPr>
            <a:xfrm>
              <a:off x="0" y="6084796"/>
              <a:ext cx="12191998" cy="777965"/>
            </a:xfrm>
            <a:prstGeom prst="rect">
              <a:avLst/>
            </a:prstGeom>
            <a:solidFill>
              <a:srgbClr val="1F4B7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351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Shape 97"/>
            <p:cNvSpPr txBox="1"/>
            <p:nvPr/>
          </p:nvSpPr>
          <p:spPr>
            <a:xfrm>
              <a:off x="117235" y="6210034"/>
              <a:ext cx="7461734" cy="50583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es-ES" sz="1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Creciendo en el Corto y Largo Plazo: Hacia una Senda de Mayor Productividad</a:t>
              </a:r>
            </a:p>
            <a:p>
              <a:r>
                <a:rPr lang="es-CO" sz="1050" dirty="0">
                  <a:solidFill>
                    <a:schemeClr val="bg1"/>
                  </a:solidFill>
                  <a:latin typeface="Arial" panose="020B0604020202020204" pitchFamily="34" charset="0"/>
                </a:rPr>
                <a:t>Febrero 2018</a:t>
              </a:r>
              <a:endParaRPr lang="x-none" sz="105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CC4F56A-6B1F-47CA-8BBE-A06C9E0CF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2233" y="6339253"/>
              <a:ext cx="4116567" cy="2812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734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2"/>
          <p:cNvSpPr/>
          <p:nvPr/>
        </p:nvSpPr>
        <p:spPr>
          <a:xfrm>
            <a:off x="-1" y="685174"/>
            <a:ext cx="3982065" cy="1991032"/>
          </a:xfrm>
          <a:prstGeom prst="rect">
            <a:avLst/>
          </a:prstGeom>
          <a:solidFill>
            <a:srgbClr val="1F4B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endParaRPr lang="es-ES" sz="3200" b="1" dirty="0">
              <a:latin typeface="Arial" panose="020B0604020202020204" pitchFamily="34" charset="0"/>
            </a:endParaRPr>
          </a:p>
        </p:txBody>
      </p:sp>
      <p:pic>
        <p:nvPicPr>
          <p:cNvPr id="13" name="Imagen 29" descr="light-bulb.png"/>
          <p:cNvPicPr>
            <a:picLocks noChangeAspect="1"/>
          </p:cNvPicPr>
          <p:nvPr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211" y="3031502"/>
            <a:ext cx="2616548" cy="2616548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82550" y="771525"/>
            <a:ext cx="3819525" cy="1835150"/>
          </a:xfrm>
        </p:spPr>
        <p:txBody>
          <a:bodyPr>
            <a:noAutofit/>
          </a:bodyPr>
          <a:lstStyle>
            <a:lvl1pPr marL="0" indent="0">
              <a:buNone/>
              <a:defRPr sz="3200" b="1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5B9BF39-72CF-404C-B132-86468BC6DF6F}"/>
              </a:ext>
            </a:extLst>
          </p:cNvPr>
          <p:cNvGrpSpPr/>
          <p:nvPr userDrawn="1"/>
        </p:nvGrpSpPr>
        <p:grpSpPr>
          <a:xfrm>
            <a:off x="0" y="6084796"/>
            <a:ext cx="12191998" cy="777965"/>
            <a:chOff x="0" y="6084796"/>
            <a:chExt cx="12191998" cy="777965"/>
          </a:xfrm>
        </p:grpSpPr>
        <p:sp>
          <p:nvSpPr>
            <p:cNvPr id="23" name="Shape 93">
              <a:extLst>
                <a:ext uri="{FF2B5EF4-FFF2-40B4-BE49-F238E27FC236}">
                  <a16:creationId xmlns:a16="http://schemas.microsoft.com/office/drawing/2014/main" id="{799F3D78-7B6B-42BC-ADD3-94075A883B28}"/>
                </a:ext>
              </a:extLst>
            </p:cNvPr>
            <p:cNvSpPr/>
            <p:nvPr/>
          </p:nvSpPr>
          <p:spPr>
            <a:xfrm>
              <a:off x="0" y="6084796"/>
              <a:ext cx="12191998" cy="777965"/>
            </a:xfrm>
            <a:prstGeom prst="rect">
              <a:avLst/>
            </a:prstGeom>
            <a:solidFill>
              <a:srgbClr val="1F4B7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351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Shape 97">
              <a:extLst>
                <a:ext uri="{FF2B5EF4-FFF2-40B4-BE49-F238E27FC236}">
                  <a16:creationId xmlns:a16="http://schemas.microsoft.com/office/drawing/2014/main" id="{766746D3-F9C9-41F9-8A52-19D085C3FE21}"/>
                </a:ext>
              </a:extLst>
            </p:cNvPr>
            <p:cNvSpPr txBox="1"/>
            <p:nvPr/>
          </p:nvSpPr>
          <p:spPr>
            <a:xfrm>
              <a:off x="117235" y="6210034"/>
              <a:ext cx="7461734" cy="50583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es-ES" sz="1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Creciendo en el Corto y Largo Plazo: Hacia una Senda de Mayor Productividad</a:t>
              </a:r>
            </a:p>
            <a:p>
              <a:r>
                <a:rPr lang="es-CO" sz="1050" dirty="0">
                  <a:solidFill>
                    <a:schemeClr val="bg1"/>
                  </a:solidFill>
                  <a:latin typeface="Arial" panose="020B0604020202020204" pitchFamily="34" charset="0"/>
                </a:rPr>
                <a:t>Febrero 2018</a:t>
              </a:r>
              <a:endParaRPr lang="x-none" sz="105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39EB0B5-9AA2-4016-BAFB-6CC1E287A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2233" y="6339253"/>
              <a:ext cx="4116567" cy="2812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923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id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 userDrawn="1"/>
        </p:nvGrpSpPr>
        <p:grpSpPr>
          <a:xfrm>
            <a:off x="0" y="6011289"/>
            <a:ext cx="12191999" cy="946103"/>
            <a:chOff x="0" y="6011289"/>
            <a:chExt cx="12191999" cy="946103"/>
          </a:xfrm>
        </p:grpSpPr>
        <p:sp>
          <p:nvSpPr>
            <p:cNvPr id="14" name="Shape 93"/>
            <p:cNvSpPr/>
            <p:nvPr/>
          </p:nvSpPr>
          <p:spPr>
            <a:xfrm>
              <a:off x="0" y="6084796"/>
              <a:ext cx="12191998" cy="7779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351" dirty="0">
                <a:solidFill>
                  <a:prstClr val="black"/>
                </a:solidFill>
                <a:latin typeface="Futura Std Book"/>
              </a:endParaRPr>
            </a:p>
          </p:txBody>
        </p:sp>
        <p:pic>
          <p:nvPicPr>
            <p:cNvPr id="16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9913" y="6011289"/>
              <a:ext cx="3232086" cy="946103"/>
            </a:xfrm>
            <a:prstGeom prst="rect">
              <a:avLst/>
            </a:prstGeom>
          </p:spPr>
        </p:pic>
      </p:grpSp>
      <p:sp>
        <p:nvSpPr>
          <p:cNvPr id="17" name="Title 14"/>
          <p:cNvSpPr>
            <a:spLocks noGrp="1"/>
          </p:cNvSpPr>
          <p:nvPr>
            <p:ph type="title" hasCustomPrompt="1"/>
          </p:nvPr>
        </p:nvSpPr>
        <p:spPr>
          <a:xfrm>
            <a:off x="291865" y="188758"/>
            <a:ext cx="11613596" cy="559387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 b="1" spc="-150">
                <a:solidFill>
                  <a:srgbClr val="A4091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CO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88807" y="769270"/>
            <a:ext cx="11614384" cy="360939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s-CO" dirty="0"/>
          </a:p>
        </p:txBody>
      </p:sp>
      <p:sp>
        <p:nvSpPr>
          <p:cNvPr id="9" name="Shape 97"/>
          <p:cNvSpPr txBox="1"/>
          <p:nvPr userDrawn="1"/>
        </p:nvSpPr>
        <p:spPr>
          <a:xfrm>
            <a:off x="117235" y="6145931"/>
            <a:ext cx="8728406" cy="7596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defRPr/>
            </a:pPr>
            <a:r>
              <a:rPr lang="es-CO" sz="1600" b="1" kern="0" dirty="0">
                <a:solidFill>
                  <a:srgbClr val="B4222B"/>
                </a:solidFill>
                <a:latin typeface="Arial" pitchFamily="34" charset="0"/>
                <a:cs typeface="Arial" pitchFamily="34" charset="0"/>
              </a:rPr>
              <a:t>Catastro como instrumento para el desarrollo territorial</a:t>
            </a:r>
          </a:p>
          <a:p>
            <a:pPr lvl="0" algn="l">
              <a:defRPr/>
            </a:pPr>
            <a:r>
              <a:rPr lang="es-CO" sz="12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Propuestas para la implementación de la política catastral</a:t>
            </a:r>
          </a:p>
        </p:txBody>
      </p:sp>
    </p:spTree>
    <p:extLst>
      <p:ext uri="{BB962C8B-B14F-4D97-AF65-F5344CB8AC3E}">
        <p14:creationId xmlns:p14="http://schemas.microsoft.com/office/powerpoint/2010/main" val="151239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1676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C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D8750DD-595B-4DFD-AB21-7F0255080329}" type="datetimeFigureOut">
              <a:rPr lang="es-CO" smtClean="0"/>
              <a:t>21/02/2018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CD9F902C-3D49-407B-9B94-258E7A4FF84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4743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B81C28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Relationship Id="rId9" Type="http://schemas.openxmlformats.org/officeDocument/2006/relationships/image" Target="../media/image36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184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239AF5-0F5F-4980-8087-36F8E9822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/>
              <a:t>La demanda de energía aumentó durante casi todo 2017 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E78DD0-96EE-4074-B22C-F02E31560F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/>
              <a:t>Mientras que en febrero de 2017 la demanda total de energía cayó 5,4%, en diciembre aumentó 2,4%. Esto es reflejo de un mayor dinamismo de la economía.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F8B703-8F7E-426C-9964-96EDD34F29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O"/>
              <a:t>Fuente: Expertos en mercados - X.M. S.A.</a:t>
            </a:r>
            <a:endParaRPr lang="es-CO" dirty="0"/>
          </a:p>
        </p:txBody>
      </p:sp>
      <p:graphicFrame>
        <p:nvGraphicFramePr>
          <p:cNvPr id="9" name="Chart 132">
            <a:extLst>
              <a:ext uri="{FF2B5EF4-FFF2-40B4-BE49-F238E27FC236}">
                <a16:creationId xmlns:a16="http://schemas.microsoft.com/office/drawing/2014/main" id="{FA0FC741-E03B-4790-84EE-E4956C55088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91865" y="1435962"/>
          <a:ext cx="11221366" cy="4283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A7219738-D76F-48F9-95E3-322DE009C1C0}"/>
              </a:ext>
            </a:extLst>
          </p:cNvPr>
          <p:cNvCxnSpPr/>
          <p:nvPr/>
        </p:nvCxnSpPr>
        <p:spPr>
          <a:xfrm flipV="1">
            <a:off x="8239217" y="2089152"/>
            <a:ext cx="0" cy="2466474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7111D9C1-F2EA-4E01-A92C-9281958E7454}"/>
              </a:ext>
            </a:extLst>
          </p:cNvPr>
          <p:cNvSpPr txBox="1"/>
          <p:nvPr/>
        </p:nvSpPr>
        <p:spPr>
          <a:xfrm>
            <a:off x="8371002" y="2089152"/>
            <a:ext cx="1819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Programa Apagar Paga</a:t>
            </a:r>
          </a:p>
        </p:txBody>
      </p:sp>
    </p:spTree>
    <p:extLst>
      <p:ext uri="{BB962C8B-B14F-4D97-AF65-F5344CB8AC3E}">
        <p14:creationId xmlns:p14="http://schemas.microsoft.com/office/powerpoint/2010/main" val="119501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DEAA16-C9A3-4EDD-9080-0EA7BB9E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200" dirty="0"/>
              <a:t>El Índice de confianza del consumidor mejora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6261B4-2E71-45CC-B9F6-B16991F6BB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/>
              <a:t>Si bien el ICC se mantiene en terreno negativo, ha tendido a aumentar en los últimos meses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64C7CA-9E11-405C-A125-84EB3151F4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O"/>
              <a:t>Fuente: DANE, Fedesarrollo. Cálculos DNP-DEE</a:t>
            </a:r>
            <a:endParaRPr lang="es-CO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30F217AD-C885-44CF-9C11-243FC8B09B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2017977"/>
              </p:ext>
            </p:extLst>
          </p:nvPr>
        </p:nvGraphicFramePr>
        <p:xfrm>
          <a:off x="291866" y="1071421"/>
          <a:ext cx="11406148" cy="466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BBF3908C-DAEE-47C5-AC60-826D95D13C28}"/>
              </a:ext>
            </a:extLst>
          </p:cNvPr>
          <p:cNvCxnSpPr/>
          <p:nvPr/>
        </p:nvCxnSpPr>
        <p:spPr>
          <a:xfrm flipV="1">
            <a:off x="11250209" y="3780630"/>
            <a:ext cx="314960" cy="599506"/>
          </a:xfrm>
          <a:prstGeom prst="straightConnector1">
            <a:avLst/>
          </a:prstGeom>
          <a:ln w="47625">
            <a:solidFill>
              <a:srgbClr val="0C30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93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/>
              <a:t>Sector Monetario</a:t>
            </a:r>
          </a:p>
        </p:txBody>
      </p:sp>
    </p:spTree>
    <p:extLst>
      <p:ext uri="{BB962C8B-B14F-4D97-AF65-F5344CB8AC3E}">
        <p14:creationId xmlns:p14="http://schemas.microsoft.com/office/powerpoint/2010/main" val="302825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La inflación está bajo control y dentro del rango meta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1077" y="748145"/>
            <a:ext cx="11614384" cy="360939"/>
          </a:xfrm>
        </p:spPr>
        <p:txBody>
          <a:bodyPr/>
          <a:lstStyle/>
          <a:p>
            <a:r>
              <a:rPr lang="es-ES_tradnl" dirty="0"/>
              <a:t>Luego del pico de casi 9% en agosto de 2016, la inflación regresó al rango meta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53617" y="5811909"/>
            <a:ext cx="2854036" cy="254527"/>
          </a:xfrm>
        </p:spPr>
        <p:txBody>
          <a:bodyPr/>
          <a:lstStyle/>
          <a:p>
            <a:r>
              <a:rPr lang="es-ES_tradnl"/>
              <a:t>Fuente: Banco de la República.</a:t>
            </a:r>
            <a:endParaRPr lang="es-ES_tradnl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000-00000304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93539" y="1307532"/>
          <a:ext cx="11511922" cy="4560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537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400" dirty="0"/>
              <a:t>Las bajas tasas de interés dinamizarán la economía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/>
              <a:t>Luego de haber llegado a cerca de 7,75% en diciembre 2016, la tasa de intervención ha disminuido hasta 4,50%.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91020" y="5735637"/>
            <a:ext cx="5597780" cy="254527"/>
          </a:xfrm>
        </p:spPr>
        <p:txBody>
          <a:bodyPr/>
          <a:lstStyle/>
          <a:p>
            <a:r>
              <a:rPr lang="es-ES_tradnl" dirty="0"/>
              <a:t>Fuente: Banco de la República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C847C9A-D9E5-4DCA-A6EF-70A6AEBCB82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71053" y="1413378"/>
          <a:ext cx="11255220" cy="4322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95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Se mantiene una alta calidad en la cartera crediticia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/>
              <a:t>La calidad de la cartera sigue siendo buena: menos del 5% está vencida. Más aún, si se le compara con el histórico.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97416" y="5735637"/>
            <a:ext cx="6991384" cy="254527"/>
          </a:xfrm>
        </p:spPr>
        <p:txBody>
          <a:bodyPr/>
          <a:lstStyle/>
          <a:p>
            <a:r>
              <a:rPr lang="es-ES_tradnl" dirty="0"/>
              <a:t>Fuente: Superintendencia Financiera. Cálculos DNPP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5D7F90F-6059-45C2-8D2B-ADA56AF92DA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00766" y="1397132"/>
          <a:ext cx="11395794" cy="4465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996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1625B-829B-4EE1-BE17-5313042C1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/>
              <a:t>La tasa de cambio es estable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2CFF2C-28C9-4EB6-8868-9BAEF8C8A6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/>
              <a:t>Si bien a lo largo de 2017 la tasa de cambio presentó una apreciación ligera frente al dólar, se estabilizó cerca a $2.900 pesos. Hubo una caída importante en enero 2018.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E7E36D-E6D9-4B49-B220-392EC3F46D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1412" y="5735637"/>
            <a:ext cx="4727388" cy="254527"/>
          </a:xfrm>
        </p:spPr>
        <p:txBody>
          <a:bodyPr/>
          <a:lstStyle/>
          <a:p>
            <a:r>
              <a:rPr lang="es-ES" dirty="0"/>
              <a:t>*Total  ITCR según IPP 2010=100, con TRM promedio</a:t>
            </a:r>
          </a:p>
          <a:p>
            <a:r>
              <a:rPr lang="es-ES" dirty="0"/>
              <a:t>Fuente: DANE y Banco de la República. Cálculos: DEE-DNP</a:t>
            </a:r>
          </a:p>
        </p:txBody>
      </p:sp>
      <p:graphicFrame>
        <p:nvGraphicFramePr>
          <p:cNvPr id="6" name="Chart 35">
            <a:extLst>
              <a:ext uri="{FF2B5EF4-FFF2-40B4-BE49-F238E27FC236}">
                <a16:creationId xmlns:a16="http://schemas.microsoft.com/office/drawing/2014/main" id="{A459F146-3B72-4644-BE28-40895583D60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32433" y="1479176"/>
          <a:ext cx="10932459" cy="4256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420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/>
              <a:t>Sector Externo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4080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El déficit comercial continúa cerrándose adecuadamente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/>
              <a:t>La reducción del déficit comercial refleja una relación más equilibrada entre exportaciones</a:t>
            </a:r>
            <a:br>
              <a:rPr lang="es-ES_tradnl"/>
            </a:br>
            <a:r>
              <a:rPr lang="es-ES_tradnl"/>
              <a:t>e importaciones</a:t>
            </a:r>
            <a:endParaRPr lang="es-ES_trad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_tradnl" dirty="0"/>
              <a:t>Fuente: DANE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3D9F6B51-6ED3-4DDB-AA4D-0A6964B59EB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78126" y="1269869"/>
          <a:ext cx="10777928" cy="4800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152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7C94C-45F7-44A3-8741-FB97F66A3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El déficit en cuenta corriente se está cerrando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8FF3D5-ED8D-4AC0-857A-C98C35CADC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/>
              <a:t>El déficit de cuenta corriente es cada vez menor: pasó de ser 7,41% del PIB en el tercer trimestre de 2015 a 3,35% en el mismo período en 2017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B52924-B9EE-4372-B36A-8E13B0B325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70225" y="5735637"/>
            <a:ext cx="5118575" cy="254527"/>
          </a:xfrm>
        </p:spPr>
        <p:txBody>
          <a:bodyPr/>
          <a:lstStyle/>
          <a:p>
            <a:r>
              <a:rPr lang="es-CO" dirty="0"/>
              <a:t>Fuente: Banco de la República. Reserva Federal de los EEUU. Cálculo propios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944BCEA1-FDB8-46A5-BBEF-58B796546CE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73583" y="1363688"/>
          <a:ext cx="11244835" cy="4230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215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47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4ACC5-3524-4872-9A97-FF5DCA7F7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Las exportaciones totales están en aumento </a:t>
            </a:r>
            <a:endParaRPr lang="es-CO" dirty="0"/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7D3B0C6F-C58C-40CE-9C42-75D1143C5567}"/>
              </a:ext>
            </a:extLst>
          </p:cNvPr>
          <p:cNvSpPr txBox="1">
            <a:spLocks/>
          </p:cNvSpPr>
          <p:nvPr/>
        </p:nvSpPr>
        <p:spPr>
          <a:xfrm>
            <a:off x="7518400" y="5735637"/>
            <a:ext cx="4470400" cy="3234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/>
              <a:t>Nota: Se sigue la Clasificación Uniforme para el Comercio Internacional Rev. 3</a:t>
            </a:r>
          </a:p>
          <a:p>
            <a:r>
              <a:rPr lang="es-CO" dirty="0"/>
              <a:t>Fuente: DANE - DIAN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A5F2732-1711-42DF-BE15-214B4AA57D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4416" y="748145"/>
            <a:ext cx="11614384" cy="360939"/>
          </a:xfrm>
        </p:spPr>
        <p:txBody>
          <a:bodyPr/>
          <a:lstStyle/>
          <a:p>
            <a:r>
              <a:rPr lang="es-ES" dirty="0"/>
              <a:t>Las exportaciones de combustibles y otros sectores aumentaron en 2017; las de manufacturas y agropecuarios se estabilizaron. </a:t>
            </a:r>
            <a:endParaRPr lang="es-CO" dirty="0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BAEE6CCC-910C-4F4E-A255-41BBEE7063C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46538" y="1471448"/>
          <a:ext cx="11172496" cy="4472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711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/>
              <a:t>Situación Fiscal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288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0CB9A-3EB9-4D90-8CE3-BE00BC41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Aumento del precio del petróleo disminuirá presión fiscal</a:t>
            </a:r>
            <a:endParaRPr lang="es-CO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39FBA6D-F22A-4A88-8BCA-C8591AA0B3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El precio del barril de petróleo Brent está US$ 9 por encima del supuesto del Marco Fiscal de Mediano Plazo.</a:t>
            </a:r>
            <a:endParaRPr lang="es-CO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3D8E162-1CDB-461C-BABB-9DA3123D91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57489" y="5735637"/>
            <a:ext cx="4331311" cy="254527"/>
          </a:xfrm>
        </p:spPr>
        <p:txBody>
          <a:bodyPr/>
          <a:lstStyle/>
          <a:p>
            <a:r>
              <a:rPr lang="es-ES" dirty="0"/>
              <a:t>Fuente: </a:t>
            </a:r>
            <a:r>
              <a:rPr lang="es-ES" dirty="0" err="1"/>
              <a:t>Investing</a:t>
            </a:r>
            <a:r>
              <a:rPr lang="es-ES" dirty="0"/>
              <a:t> y Marco Fiscal de Mediano Plazo, 2017. Cálculos DNP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20CC6AA-8573-4D8C-B65B-A22723C3725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05283" y="1481621"/>
          <a:ext cx="11181434" cy="415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7061D301-7A06-4460-9878-9087653914A0}"/>
              </a:ext>
            </a:extLst>
          </p:cNvPr>
          <p:cNvSpPr txBox="1"/>
          <p:nvPr/>
        </p:nvSpPr>
        <p:spPr>
          <a:xfrm>
            <a:off x="8930640" y="3057225"/>
            <a:ext cx="227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rgbClr val="0C3076"/>
                </a:solidFill>
              </a:rPr>
              <a:t>MFMP 2018: 60 dpb</a:t>
            </a:r>
          </a:p>
        </p:txBody>
      </p:sp>
    </p:spTree>
    <p:extLst>
      <p:ext uri="{BB962C8B-B14F-4D97-AF65-F5344CB8AC3E}">
        <p14:creationId xmlns:p14="http://schemas.microsoft.com/office/powerpoint/2010/main" val="255540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Se estabilizará el tamaño de la deuda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/>
              <a:t>A pesar de los choques externos, en 2018 el déficit fiscal seguirá convergiendo al nivel de la Regla Fiscal gracias al manejo responsable.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_tradnl" dirty="0"/>
              <a:t>*Fuente: MHCP Marco Fiscal de Mediano Plazo 2017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6D3DCAE-C22E-424D-BCD1-CCFF1DA3A4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2401233"/>
              </p:ext>
            </p:extLst>
          </p:nvPr>
        </p:nvGraphicFramePr>
        <p:xfrm>
          <a:off x="740228" y="1473199"/>
          <a:ext cx="10972801" cy="426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899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El riesgo país está entre los más bajos de la región </a:t>
            </a:r>
            <a:endParaRPr lang="es-ES_trad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/>
              <a:t>Gracias a la responsabilidad fiscal del país, los inversionistas perciben el riesgo país como uno de los más bajos de la región.</a:t>
            </a:r>
            <a:endParaRPr lang="es-C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1713" y="5735637"/>
            <a:ext cx="11177087" cy="254527"/>
          </a:xfrm>
        </p:spPr>
        <p:txBody>
          <a:bodyPr/>
          <a:lstStyle/>
          <a:p>
            <a:r>
              <a:rPr lang="es-ES_tradnl" dirty="0"/>
              <a:t>Nota: </a:t>
            </a:r>
            <a:r>
              <a:rPr lang="es-CO" dirty="0"/>
              <a:t>El EMBI (</a:t>
            </a:r>
            <a:r>
              <a:rPr lang="es-CO" dirty="0" err="1"/>
              <a:t>Emerging</a:t>
            </a:r>
            <a:r>
              <a:rPr lang="es-CO" dirty="0"/>
              <a:t> </a:t>
            </a:r>
            <a:r>
              <a:rPr lang="es-CO" dirty="0" err="1"/>
              <a:t>Markets</a:t>
            </a:r>
            <a:r>
              <a:rPr lang="es-CO" dirty="0"/>
              <a:t> Bonds </a:t>
            </a:r>
            <a:r>
              <a:rPr lang="es-CO" dirty="0" err="1"/>
              <a:t>Index</a:t>
            </a:r>
            <a:r>
              <a:rPr lang="es-CO" dirty="0"/>
              <a:t> o Indicador de Bonos de Mercados Emergentes) es el principal indicador de riesgo país y es la diferencia de tasa de interés que pagan los bonos denominados en dólares, emitidos por países subdesarrollados, y los Bonos del Tesoro de Estados Unidos, que se consideran "libres" de riesgo.</a:t>
            </a:r>
            <a:r>
              <a:rPr lang="es-ES_tradnl" dirty="0"/>
              <a:t> Fuente: </a:t>
            </a:r>
            <a:r>
              <a:rPr lang="es-CO" dirty="0"/>
              <a:t>Ministerio de Hacienda. Datos Diarios.</a:t>
            </a:r>
            <a:endParaRPr lang="es-ES_tradnl" dirty="0"/>
          </a:p>
        </p:txBody>
      </p:sp>
      <p:graphicFrame>
        <p:nvGraphicFramePr>
          <p:cNvPr id="7" name="1 Gráfico">
            <a:extLst>
              <a:ext uri="{FF2B5EF4-FFF2-40B4-BE49-F238E27FC236}">
                <a16:creationId xmlns:a16="http://schemas.microsoft.com/office/drawing/2014/main" id="{77E987DA-1638-40F7-B51A-D6F284EAC20D}"/>
              </a:ext>
            </a:extLst>
          </p:cNvPr>
          <p:cNvGraphicFramePr/>
          <p:nvPr>
            <p:extLst/>
          </p:nvPr>
        </p:nvGraphicFramePr>
        <p:xfrm>
          <a:off x="632419" y="1432723"/>
          <a:ext cx="10927162" cy="414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07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/>
              <a:t>En resumen</a:t>
            </a:r>
          </a:p>
        </p:txBody>
      </p:sp>
    </p:spTree>
    <p:extLst>
      <p:ext uri="{BB962C8B-B14F-4D97-AF65-F5344CB8AC3E}">
        <p14:creationId xmlns:p14="http://schemas.microsoft.com/office/powerpoint/2010/main" val="153970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200" dirty="0"/>
              <a:t>Los indicadores mensuales están o mejorando o estables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/>
              <a:t>Se destaca el comportamiento de exportaciones, producción de café y petróleo y desempleo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78141" y="5441039"/>
            <a:ext cx="7313859" cy="629700"/>
          </a:xfrm>
        </p:spPr>
        <p:txBody>
          <a:bodyPr/>
          <a:lstStyle/>
          <a:p>
            <a:endParaRPr lang="es-ES_tradnl" dirty="0"/>
          </a:p>
          <a:p>
            <a:r>
              <a:rPr lang="es-ES_tradnl" dirty="0"/>
              <a:t>*Escala de colores invertida</a:t>
            </a:r>
          </a:p>
          <a:p>
            <a:r>
              <a:rPr lang="es-ES_tradnl" dirty="0"/>
              <a:t>**Se modifican los rangos: 2-4%; 5-6%; 6-7%; 7-8%; 8-9%</a:t>
            </a:r>
          </a:p>
          <a:p>
            <a:r>
              <a:rPr lang="es-ES_tradnl" dirty="0"/>
              <a:t>Fuente: DANE y Banco de la República. Cálculos DNP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15AF3A6-3408-49E4-931B-18026E6F7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2781" y="3026714"/>
            <a:ext cx="1996650" cy="1335027"/>
          </a:xfrm>
          <a:prstGeom prst="rect">
            <a:avLst/>
          </a:prstGeom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478CBDFC-2194-4CB8-8161-EA6CCFDBBE6F}"/>
              </a:ext>
            </a:extLst>
          </p:cNvPr>
          <p:cNvSpPr/>
          <p:nvPr/>
        </p:nvSpPr>
        <p:spPr>
          <a:xfrm>
            <a:off x="3136284" y="1096857"/>
            <a:ext cx="56051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1600" dirty="0"/>
              <a:t>Variación mensual, año a año para indicadores económicos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BE53C79C-CC1D-44DC-834C-2F7C61C60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05" y="1593145"/>
            <a:ext cx="9895841" cy="39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0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200"/>
              <a:t>Proyecciones del Producto Interno Bruto por el lado de la oferta</a:t>
            </a:r>
            <a:endParaRPr lang="es-ES_tradnl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/>
              <a:t>Se logró un crecimiento de 1,8 en la economía para el año 2017 y se espera uno de 2,7% para el 2018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72472" y="5847553"/>
            <a:ext cx="2854036" cy="254527"/>
          </a:xfrm>
        </p:spPr>
        <p:txBody>
          <a:bodyPr/>
          <a:lstStyle/>
          <a:p>
            <a:r>
              <a:rPr lang="es-ES_tradnl" dirty="0"/>
              <a:t>Py= proyectado. Fuente: Cálculos DNP</a:t>
            </a:r>
          </a:p>
        </p:txBody>
      </p:sp>
      <p:sp>
        <p:nvSpPr>
          <p:cNvPr id="5" name="Rectangle 4"/>
          <p:cNvSpPr/>
          <p:nvPr/>
        </p:nvSpPr>
        <p:spPr>
          <a:xfrm>
            <a:off x="3877283" y="1146333"/>
            <a:ext cx="44374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1600" dirty="0"/>
              <a:t>PIB: proyecciones por componentes de la oferta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F2DCDEC4-5B7D-43C1-B051-C91A1530EA3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83702" y="1472891"/>
          <a:ext cx="9219415" cy="4374662"/>
        </p:xfrm>
        <a:graphic>
          <a:graphicData uri="http://schemas.openxmlformats.org/drawingml/2006/table">
            <a:tbl>
              <a:tblPr/>
              <a:tblGrid>
                <a:gridCol w="3514583">
                  <a:extLst>
                    <a:ext uri="{9D8B030D-6E8A-4147-A177-3AD203B41FA5}">
                      <a16:colId xmlns:a16="http://schemas.microsoft.com/office/drawing/2014/main" val="4145251513"/>
                    </a:ext>
                  </a:extLst>
                </a:gridCol>
                <a:gridCol w="3158033">
                  <a:extLst>
                    <a:ext uri="{9D8B030D-6E8A-4147-A177-3AD203B41FA5}">
                      <a16:colId xmlns:a16="http://schemas.microsoft.com/office/drawing/2014/main" val="3766198694"/>
                    </a:ext>
                  </a:extLst>
                </a:gridCol>
                <a:gridCol w="2546799">
                  <a:extLst>
                    <a:ext uri="{9D8B030D-6E8A-4147-A177-3AD203B41FA5}">
                      <a16:colId xmlns:a16="http://schemas.microsoft.com/office/drawing/2014/main" val="2289107288"/>
                    </a:ext>
                  </a:extLst>
                </a:gridCol>
              </a:tblGrid>
              <a:tr h="2999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Sector</a:t>
                      </a:r>
                    </a:p>
                  </a:txBody>
                  <a:tcPr marL="6292" marR="6292" marT="6292" marB="0" anchor="ctr">
                    <a:lnL>
                      <a:noFill/>
                    </a:lnL>
                    <a:lnR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4091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6292" marR="6292" marT="6292" marB="0" anchor="ctr">
                    <a:lnL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4091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2018 (py) </a:t>
                      </a:r>
                    </a:p>
                  </a:txBody>
                  <a:tcPr marL="6292" marR="6292" marT="6292" marB="0" anchor="ctr">
                    <a:lnL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40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750049"/>
                  </a:ext>
                </a:extLst>
              </a:tr>
              <a:tr h="26273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Agropecuario, silvicultura y pesca</a:t>
                      </a:r>
                    </a:p>
                  </a:txBody>
                  <a:tcPr marL="6292" marR="6292" marT="6292" marB="0" anchor="b">
                    <a:lnL>
                      <a:noFill/>
                    </a:lnL>
                    <a:lnR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</a:t>
                      </a:r>
                    </a:p>
                  </a:txBody>
                  <a:tcPr marL="6292" marR="6292" marT="6292" marB="0" anchor="b">
                    <a:lnL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6292" marR="6292" marT="6292" marB="0" anchor="b">
                    <a:lnL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753150"/>
                  </a:ext>
                </a:extLst>
              </a:tr>
              <a:tr h="26273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Explotación de minas y canteras</a:t>
                      </a:r>
                    </a:p>
                  </a:txBody>
                  <a:tcPr marL="6292" marR="6292" marT="6292" marB="0" anchor="b">
                    <a:lnL>
                      <a:noFill/>
                    </a:lnL>
                    <a:lnR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-3,6</a:t>
                      </a:r>
                    </a:p>
                  </a:txBody>
                  <a:tcPr marL="6292" marR="6292" marT="6292" marB="0" anchor="b">
                    <a:lnL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6292" marR="6292" marT="6292" marB="0" anchor="b">
                    <a:lnL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39402"/>
                  </a:ext>
                </a:extLst>
              </a:tr>
              <a:tr h="26273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Industria manufacturera</a:t>
                      </a:r>
                    </a:p>
                  </a:txBody>
                  <a:tcPr marL="6292" marR="6292" marT="6292" marB="0" anchor="b">
                    <a:lnL>
                      <a:noFill/>
                    </a:lnL>
                    <a:lnR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</a:txBody>
                  <a:tcPr marL="6292" marR="6292" marT="6292" marB="0" anchor="b">
                    <a:lnL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6292" marR="6292" marT="6292" marB="0" anchor="b">
                    <a:lnL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545806"/>
                  </a:ext>
                </a:extLst>
              </a:tr>
              <a:tr h="26273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Electricidad, gas y agua</a:t>
                      </a:r>
                    </a:p>
                  </a:txBody>
                  <a:tcPr marL="6292" marR="6292" marT="6292" marB="0" anchor="b">
                    <a:lnL>
                      <a:noFill/>
                    </a:lnL>
                    <a:lnR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6292" marR="6292" marT="6292" marB="0" anchor="b">
                    <a:lnL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6292" marR="6292" marT="6292" marB="0" anchor="b">
                    <a:lnL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7993346"/>
                  </a:ext>
                </a:extLst>
              </a:tr>
              <a:tr h="26273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Construcción</a:t>
                      </a:r>
                    </a:p>
                  </a:txBody>
                  <a:tcPr marL="6292" marR="6292" marT="6292" marB="0" anchor="b">
                    <a:lnL>
                      <a:noFill/>
                    </a:lnL>
                    <a:lnR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-0,7</a:t>
                      </a:r>
                    </a:p>
                  </a:txBody>
                  <a:tcPr marL="6292" marR="6292" marT="6292" marB="0" anchor="b">
                    <a:lnL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6292" marR="6292" marT="6292" marB="0" anchor="b">
                    <a:lnL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2448866"/>
                  </a:ext>
                </a:extLst>
              </a:tr>
              <a:tr h="26273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Comercio, restaurantes y hoteles</a:t>
                      </a:r>
                    </a:p>
                  </a:txBody>
                  <a:tcPr marL="6292" marR="6292" marT="6292" marB="0" anchor="b">
                    <a:lnL>
                      <a:noFill/>
                    </a:lnL>
                    <a:lnR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6292" marR="6292" marT="6292" marB="0" anchor="b">
                    <a:lnL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6292" marR="6292" marT="6292" marB="0" anchor="b">
                    <a:lnL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614956"/>
                  </a:ext>
                </a:extLst>
              </a:tr>
              <a:tr h="26273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Transporte y comunicaciones</a:t>
                      </a:r>
                    </a:p>
                  </a:txBody>
                  <a:tcPr marL="6292" marR="6292" marT="6292" marB="0" anchor="b">
                    <a:lnL>
                      <a:noFill/>
                    </a:lnL>
                    <a:lnR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-0,1</a:t>
                      </a:r>
                    </a:p>
                  </a:txBody>
                  <a:tcPr marL="6292" marR="6292" marT="6292" marB="0" anchor="b">
                    <a:lnL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292" marR="6292" marT="6292" marB="0" anchor="b">
                    <a:lnL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7858243"/>
                  </a:ext>
                </a:extLst>
              </a:tr>
              <a:tr h="46251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Sector financiero y servicios a las empresas</a:t>
                      </a:r>
                    </a:p>
                  </a:txBody>
                  <a:tcPr marL="6292" marR="6292" marT="6292" marB="0" anchor="b">
                    <a:lnL>
                      <a:noFill/>
                    </a:lnL>
                    <a:lnR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6292" marR="6292" marT="6292" marB="0" anchor="b">
                    <a:lnL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6292" marR="6292" marT="6292" marB="0" anchor="b">
                    <a:lnL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2535181"/>
                  </a:ext>
                </a:extLst>
              </a:tr>
              <a:tr h="46251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sociales, comunales y personales </a:t>
                      </a:r>
                    </a:p>
                  </a:txBody>
                  <a:tcPr marL="6292" marR="6292" marT="6292" marB="0" anchor="b">
                    <a:lnL>
                      <a:noFill/>
                    </a:lnL>
                    <a:lnR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6292" marR="6292" marT="6292" marB="0" anchor="b">
                    <a:lnL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marL="6292" marR="6292" marT="6292" marB="0" anchor="b">
                    <a:lnL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89069"/>
                  </a:ext>
                </a:extLst>
              </a:tr>
              <a:tr h="26273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Subtotal Valor Agregado</a:t>
                      </a:r>
                    </a:p>
                  </a:txBody>
                  <a:tcPr marL="6292" marR="6292" marT="6292" marB="0" anchor="b">
                    <a:lnL>
                      <a:noFill/>
                    </a:lnL>
                    <a:lnR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6292" marR="6292" marT="6292" marB="0" anchor="b">
                    <a:lnL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</a:t>
                      </a:r>
                    </a:p>
                  </a:txBody>
                  <a:tcPr marL="6292" marR="6292" marT="6292" marB="0" anchor="b">
                    <a:lnL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754384"/>
                  </a:ext>
                </a:extLst>
              </a:tr>
              <a:tr h="26273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Impuestos </a:t>
                      </a:r>
                    </a:p>
                  </a:txBody>
                  <a:tcPr marL="6292" marR="6292" marT="6292" marB="0" anchor="b">
                    <a:lnL>
                      <a:noFill/>
                    </a:lnL>
                    <a:lnR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</a:t>
                      </a:r>
                    </a:p>
                  </a:txBody>
                  <a:tcPr marL="6292" marR="6292" marT="6292" marB="0" anchor="b">
                    <a:lnL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6292" marR="6292" marT="6292" marB="0" anchor="b">
                    <a:lnL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0452556"/>
                  </a:ext>
                </a:extLst>
              </a:tr>
              <a:tr h="26273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Producto Interno Bruto</a:t>
                      </a:r>
                    </a:p>
                  </a:txBody>
                  <a:tcPr marL="6292" marR="6292" marT="6292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1,8</a:t>
                      </a:r>
                    </a:p>
                  </a:txBody>
                  <a:tcPr marL="6292" marR="6292" marT="6292" marB="0" anchor="b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6292" marR="6292" marT="6292" marB="0" anchor="b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0404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497105"/>
                  </a:ext>
                </a:extLst>
              </a:tr>
              <a:tr h="26273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Desempleo</a:t>
                      </a:r>
                    </a:p>
                  </a:txBody>
                  <a:tcPr marL="6292" marR="6292" marT="6292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9,4</a:t>
                      </a:r>
                    </a:p>
                  </a:txBody>
                  <a:tcPr marL="6292" marR="6292" marT="6292" marB="0" anchor="b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9,1</a:t>
                      </a:r>
                    </a:p>
                  </a:txBody>
                  <a:tcPr marL="6292" marR="6292" marT="6292" marB="0" anchor="b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56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1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200"/>
              <a:t>Proyecciones Producto Interno Bruto por el lado de la demanda</a:t>
            </a:r>
            <a:endParaRPr lang="es-ES_tradnl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/>
              <a:t>Se espera un </a:t>
            </a:r>
            <a:r>
              <a:rPr lang="es-CO"/>
              <a:t>crecimiento 2,7</a:t>
            </a:r>
            <a:r>
              <a:rPr lang="es-CO" dirty="0"/>
              <a:t>% para el 2018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_tradnl"/>
              <a:t>Py= proyectado. Fuente: Cálculos DNP</a:t>
            </a:r>
            <a:endParaRPr lang="es-ES_tradnl" dirty="0"/>
          </a:p>
        </p:txBody>
      </p:sp>
      <p:sp>
        <p:nvSpPr>
          <p:cNvPr id="5" name="Rectangle 4"/>
          <p:cNvSpPr/>
          <p:nvPr/>
        </p:nvSpPr>
        <p:spPr>
          <a:xfrm>
            <a:off x="3711372" y="1342709"/>
            <a:ext cx="47692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1600" dirty="0"/>
              <a:t>PIB: proyecciones por componentes de la demanda</a:t>
            </a:r>
          </a:p>
        </p:txBody>
      </p:sp>
      <p:graphicFrame>
        <p:nvGraphicFramePr>
          <p:cNvPr id="6" name="Tabla 2">
            <a:extLst>
              <a:ext uri="{FF2B5EF4-FFF2-40B4-BE49-F238E27FC236}">
                <a16:creationId xmlns:a16="http://schemas.microsoft.com/office/drawing/2014/main" id="{8CB61950-3E44-4138-9866-1CBE119CACE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89103" y="1681263"/>
          <a:ext cx="5213791" cy="353569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494493">
                  <a:extLst>
                    <a:ext uri="{9D8B030D-6E8A-4147-A177-3AD203B41FA5}">
                      <a16:colId xmlns:a16="http://schemas.microsoft.com/office/drawing/2014/main" val="3113231989"/>
                    </a:ext>
                  </a:extLst>
                </a:gridCol>
                <a:gridCol w="1719298">
                  <a:extLst>
                    <a:ext uri="{9D8B030D-6E8A-4147-A177-3AD203B41FA5}">
                      <a16:colId xmlns:a16="http://schemas.microsoft.com/office/drawing/2014/main" val="2131461305"/>
                    </a:ext>
                  </a:extLst>
                </a:gridCol>
              </a:tblGrid>
              <a:tr h="4498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dirty="0">
                          <a:solidFill>
                            <a:schemeClr val="bg1"/>
                          </a:solidFill>
                        </a:rPr>
                        <a:t>Sector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409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dirty="0">
                          <a:solidFill>
                            <a:schemeClr val="bg1"/>
                          </a:solidFill>
                        </a:rPr>
                        <a:t>2018 (</a:t>
                      </a:r>
                      <a:r>
                        <a:rPr lang="es-CO" sz="1800" b="1" dirty="0" err="1">
                          <a:solidFill>
                            <a:schemeClr val="bg1"/>
                          </a:solidFill>
                        </a:rPr>
                        <a:t>py</a:t>
                      </a:r>
                      <a:r>
                        <a:rPr lang="es-CO" sz="1800" b="1" dirty="0">
                          <a:solidFill>
                            <a:schemeClr val="bg1"/>
                          </a:solidFill>
                        </a:rPr>
                        <a:t>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40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525995"/>
                  </a:ext>
                </a:extLst>
              </a:tr>
              <a:tr h="440836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dirty="0"/>
                        <a:t>Consumo Total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421320"/>
                  </a:ext>
                </a:extLst>
              </a:tr>
              <a:tr h="440836">
                <a:tc>
                  <a:txBody>
                    <a:bodyPr/>
                    <a:lstStyle/>
                    <a:p>
                      <a:pPr lvl="1" algn="l" fontAlgn="b"/>
                      <a:r>
                        <a:rPr lang="es-CO" sz="1800" dirty="0"/>
                        <a:t>Consumo Privado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1411285"/>
                  </a:ext>
                </a:extLst>
              </a:tr>
              <a:tr h="440836">
                <a:tc>
                  <a:txBody>
                    <a:bodyPr/>
                    <a:lstStyle/>
                    <a:p>
                      <a:pPr lvl="1" algn="l" fontAlgn="b"/>
                      <a:r>
                        <a:rPr lang="es-CO" sz="1800" dirty="0"/>
                        <a:t>Consumo Publico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350575"/>
                  </a:ext>
                </a:extLst>
              </a:tr>
              <a:tr h="440836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dirty="0"/>
                        <a:t>Inversión Total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855951"/>
                  </a:ext>
                </a:extLst>
              </a:tr>
              <a:tr h="440836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/>
                        <a:t>Exportaciones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76972"/>
                  </a:ext>
                </a:extLst>
              </a:tr>
              <a:tr h="440836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/>
                        <a:t>Importaciones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7053578"/>
                  </a:ext>
                </a:extLst>
              </a:tr>
              <a:tr h="440836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dirty="0">
                          <a:solidFill>
                            <a:schemeClr val="bg1"/>
                          </a:solidFill>
                        </a:rPr>
                        <a:t>Producto Interno Bruto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dirty="0">
                          <a:solidFill>
                            <a:schemeClr val="bg1"/>
                          </a:solidFill>
                        </a:rPr>
                        <a:t>2,7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480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26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_tradnl" dirty="0"/>
              <a:t>Resiliencia económica en el largo plazo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_tradnl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7754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Resiliencia económica en el corto plazo</a:t>
            </a:r>
          </a:p>
          <a:p>
            <a:r>
              <a:rPr lang="es-ES" dirty="0"/>
              <a:t>Resiliencia económica en el largo plazo</a:t>
            </a:r>
          </a:p>
          <a:p>
            <a:r>
              <a:rPr lang="es-ES" dirty="0"/>
              <a:t>Reformas estructurales para la productividad</a:t>
            </a:r>
          </a:p>
        </p:txBody>
      </p:sp>
    </p:spTree>
    <p:extLst>
      <p:ext uri="{BB962C8B-B14F-4D97-AF65-F5344CB8AC3E}">
        <p14:creationId xmlns:p14="http://schemas.microsoft.com/office/powerpoint/2010/main" val="148460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/>
              <a:t>Crecimiento económico de largo plazo</a:t>
            </a:r>
            <a:endParaRPr lang="es-C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/>
              <a:t>Resiliencia de la economía: 3 años de crecimiento negativo en 111 años de historia económica.</a:t>
            </a:r>
            <a:endParaRPr lang="es-C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O"/>
              <a:t>Fuente: GRECO - Cálculos DNP.</a:t>
            </a:r>
            <a:endParaRPr lang="es-CO" dirty="0"/>
          </a:p>
        </p:txBody>
      </p:sp>
      <p:graphicFrame>
        <p:nvGraphicFramePr>
          <p:cNvPr id="5" name="6 Gráfico">
            <a:extLst>
              <a:ext uri="{FF2B5EF4-FFF2-40B4-BE49-F238E27FC236}">
                <a16:creationId xmlns:a16="http://schemas.microsoft.com/office/drawing/2014/main" id="{D7B35E24-F6E6-457E-8597-8C2D966E68B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30470" y="1307592"/>
          <a:ext cx="11131061" cy="4090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431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Extraordinaria resiliencia fundamentada en tres pilares</a:t>
            </a:r>
            <a:endParaRPr lang="es-C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/>
              <a:t>1. Monetario: tasa de cambio flexible, banco central independiente y con credibilidad.</a:t>
            </a:r>
            <a:endParaRPr lang="es-ES_trad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_tradnl"/>
              <a:t>Fuente: Banco de la República</a:t>
            </a:r>
            <a:endParaRPr lang="es-ES_tradnl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A28A716E-65F9-4ED9-B34E-A2B2F682A3B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08988" y="1269870"/>
          <a:ext cx="10974024" cy="4377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038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/>
              <a:t>Extraordinaria resiliencia fundamentada en tres pilares</a:t>
            </a:r>
            <a:endParaRPr lang="es-C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/>
              <a:t>2. Fiscal: Responsabilidad y cumplimiento de regla fiscal.</a:t>
            </a:r>
            <a:endParaRPr lang="es-C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39696" y="5735637"/>
            <a:ext cx="5449104" cy="254527"/>
          </a:xfrm>
        </p:spPr>
        <p:txBody>
          <a:bodyPr/>
          <a:lstStyle/>
          <a:p>
            <a:r>
              <a:rPr lang="es-ES_tradnl" dirty="0"/>
              <a:t>Fuente: http://www.carmenreinhart.com/data/browse-by-topic/topics/7/ </a:t>
            </a:r>
          </a:p>
        </p:txBody>
      </p:sp>
      <p:graphicFrame>
        <p:nvGraphicFramePr>
          <p:cNvPr id="5" name="Gráfico 9">
            <a:extLst>
              <a:ext uri="{FF2B5EF4-FFF2-40B4-BE49-F238E27FC236}">
                <a16:creationId xmlns:a16="http://schemas.microsoft.com/office/drawing/2014/main" id="{C2ACDDDD-5FA6-4930-B034-929D0714CE6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45574" y="1394697"/>
          <a:ext cx="10500852" cy="2893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2743200" y="4766030"/>
            <a:ext cx="67056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_tradnl" dirty="0">
                <a:solidFill>
                  <a:srgbClr val="A4091F"/>
                </a:solidFill>
              </a:rPr>
              <a:t>Crisis de deuda externa:</a:t>
            </a:r>
            <a:r>
              <a:rPr lang="es-ES_tradnl" dirty="0"/>
              <a:t> fallo en cumplir una obligación de pago de un principal o de los intereses.</a:t>
            </a:r>
          </a:p>
        </p:txBody>
      </p:sp>
    </p:spTree>
    <p:extLst>
      <p:ext uri="{BB962C8B-B14F-4D97-AF65-F5344CB8AC3E}">
        <p14:creationId xmlns:p14="http://schemas.microsoft.com/office/powerpoint/2010/main" val="350864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Extraordinaria resiliencia fundamentada en tres pilares</a:t>
            </a:r>
            <a:endParaRPr lang="es-C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/>
              <a:t>3. Financiero: calidad de cartera, solvencia y adecuada supervisión.</a:t>
            </a:r>
            <a:endParaRPr lang="es-ES_trad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_tradnl"/>
              <a:t>Fuente: FMI</a:t>
            </a:r>
            <a:endParaRPr lang="es-ES_tradnl" dirty="0"/>
          </a:p>
        </p:txBody>
      </p:sp>
      <p:graphicFrame>
        <p:nvGraphicFramePr>
          <p:cNvPr id="5" name="Gráfico 17">
            <a:extLst>
              <a:ext uri="{FF2B5EF4-FFF2-40B4-BE49-F238E27FC236}">
                <a16:creationId xmlns:a16="http://schemas.microsoft.com/office/drawing/2014/main" id="{CBB91530-8DA3-46AA-A1F8-ED5F6E93DF6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60440" y="1260404"/>
          <a:ext cx="11071122" cy="428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751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/>
              <a:t>Sin embargo, retos importantes hacia adelante…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6310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Bajo crecimiento en la productividad total de los factores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/>
              <a:t>El crecimiento no ha estado acompañado de aumentos en la productividad total de los factores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1510496" y="5735637"/>
            <a:ext cx="10478304" cy="254527"/>
          </a:xfrm>
        </p:spPr>
        <p:txBody>
          <a:bodyPr/>
          <a:lstStyle/>
          <a:p>
            <a:r>
              <a:rPr lang="es-ES" dirty="0"/>
              <a:t>*Fuente: DNP (2015). *datos preliminares</a:t>
            </a:r>
          </a:p>
          <a:p>
            <a:r>
              <a:rPr lang="es-ES" dirty="0"/>
              <a:t>**Fuente: Cálculos DNP con base en: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Conference</a:t>
            </a:r>
            <a:r>
              <a:rPr lang="es-ES" dirty="0"/>
              <a:t> </a:t>
            </a:r>
            <a:r>
              <a:rPr lang="es-ES" dirty="0" err="1"/>
              <a:t>Board</a:t>
            </a:r>
            <a:r>
              <a:rPr lang="es-ES" dirty="0"/>
              <a:t>. 2015.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Conference</a:t>
            </a:r>
            <a:r>
              <a:rPr lang="es-ES" dirty="0"/>
              <a:t> </a:t>
            </a:r>
            <a:r>
              <a:rPr lang="es-ES" dirty="0" err="1"/>
              <a:t>Board</a:t>
            </a:r>
            <a:r>
              <a:rPr lang="es-ES" dirty="0"/>
              <a:t> Total </a:t>
            </a:r>
            <a:r>
              <a:rPr lang="es-ES" dirty="0" err="1"/>
              <a:t>Economy</a:t>
            </a:r>
            <a:r>
              <a:rPr lang="es-ES" dirty="0"/>
              <a:t> </a:t>
            </a:r>
            <a:r>
              <a:rPr lang="es-ES" dirty="0" err="1"/>
              <a:t>Database</a:t>
            </a:r>
            <a:r>
              <a:rPr lang="es-ES" dirty="0"/>
              <a:t>™, </a:t>
            </a:r>
            <a:r>
              <a:rPr lang="es-ES" dirty="0" err="1"/>
              <a:t>September</a:t>
            </a:r>
            <a:r>
              <a:rPr lang="es-ES" dirty="0"/>
              <a:t> 2015, http://www.conference-board.org/data/economydatabase/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6DA0DFEB-DD93-44D4-8A1C-714A5326847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8892" y="1420723"/>
          <a:ext cx="10934218" cy="4027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98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Composición del crecimiento económico</a:t>
            </a:r>
            <a:endParaRPr lang="es-C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1866" y="710482"/>
            <a:ext cx="11812150" cy="373610"/>
          </a:xfrm>
        </p:spPr>
        <p:txBody>
          <a:bodyPr/>
          <a:lstStyle/>
          <a:p>
            <a:r>
              <a:rPr lang="es-ES_tradnl" dirty="0"/>
              <a:t>El crecimiento ha estado asociado al aumento del capital físico y humano; no a la productividad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49124" y="5735637"/>
            <a:ext cx="11039676" cy="254527"/>
          </a:xfrm>
        </p:spPr>
        <p:txBody>
          <a:bodyPr/>
          <a:lstStyle/>
          <a:p>
            <a:r>
              <a:rPr lang="es-ES_tradnl" dirty="0"/>
              <a:t>Fuente: Cálculos DNP con base en: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Conference</a:t>
            </a:r>
            <a:r>
              <a:rPr lang="es-ES_tradnl" dirty="0"/>
              <a:t> </a:t>
            </a:r>
            <a:r>
              <a:rPr lang="es-ES_tradnl" dirty="0" err="1"/>
              <a:t>Board</a:t>
            </a:r>
            <a:r>
              <a:rPr lang="es-ES_tradnl" dirty="0"/>
              <a:t>. 2015.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Conference</a:t>
            </a:r>
            <a:r>
              <a:rPr lang="es-ES_tradnl" dirty="0"/>
              <a:t> </a:t>
            </a:r>
            <a:r>
              <a:rPr lang="es-ES_tradnl" dirty="0" err="1"/>
              <a:t>Board</a:t>
            </a:r>
            <a:r>
              <a:rPr lang="es-ES_tradnl" dirty="0"/>
              <a:t> Total </a:t>
            </a:r>
            <a:r>
              <a:rPr lang="es-ES_tradnl" dirty="0" err="1"/>
              <a:t>Economy</a:t>
            </a:r>
            <a:r>
              <a:rPr lang="es-ES_tradnl" dirty="0"/>
              <a:t> </a:t>
            </a:r>
            <a:r>
              <a:rPr lang="es-ES_tradnl" dirty="0" err="1"/>
              <a:t>Database</a:t>
            </a:r>
            <a:r>
              <a:rPr lang="es-ES_tradnl" dirty="0"/>
              <a:t>™, </a:t>
            </a:r>
            <a:r>
              <a:rPr lang="es-ES_tradnl" dirty="0" err="1"/>
              <a:t>September</a:t>
            </a:r>
            <a:r>
              <a:rPr lang="es-ES_tradnl" dirty="0"/>
              <a:t> 2015, http://www.conference-board.org/data/economydatabase/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F2F093E-D35D-4C58-ADA6-916B4A0B8C3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49030" y="1338619"/>
          <a:ext cx="11243309" cy="4397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491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AC60A-3741-45C7-9BFA-A9D8BB22E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 están agotando las fuentes tradicionales de crecimiento:</a:t>
            </a:r>
            <a:endParaRPr lang="es-CO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6CF02E-71A6-4FE5-9F6E-F2B7B88FEFB2}"/>
              </a:ext>
            </a:extLst>
          </p:cNvPr>
          <p:cNvGrpSpPr/>
          <p:nvPr/>
        </p:nvGrpSpPr>
        <p:grpSpPr>
          <a:xfrm>
            <a:off x="3036424" y="1983797"/>
            <a:ext cx="2681470" cy="3155830"/>
            <a:chOff x="3036424" y="1983797"/>
            <a:chExt cx="2681470" cy="315583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B39641-3D50-4B33-ABCC-F2A767C6EC81}"/>
                </a:ext>
              </a:extLst>
            </p:cNvPr>
            <p:cNvSpPr/>
            <p:nvPr/>
          </p:nvSpPr>
          <p:spPr>
            <a:xfrm>
              <a:off x="3036424" y="3939298"/>
              <a:ext cx="268147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2400" dirty="0"/>
                <a:t>Capital físico (inversión cercana al 28%)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1DFEDFD-477C-482D-9B1E-2254E558A323}"/>
                </a:ext>
              </a:extLst>
            </p:cNvPr>
            <p:cNvSpPr/>
            <p:nvPr/>
          </p:nvSpPr>
          <p:spPr>
            <a:xfrm>
              <a:off x="3492317" y="1983797"/>
              <a:ext cx="1769685" cy="1769685"/>
            </a:xfrm>
            <a:prstGeom prst="ellipse">
              <a:avLst/>
            </a:prstGeom>
            <a:gradFill flip="none" rotWithShape="1">
              <a:gsLst>
                <a:gs pos="0">
                  <a:srgbClr val="A4091F"/>
                </a:gs>
                <a:gs pos="100000">
                  <a:srgbClr val="800000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D3E7F6F-9B73-44FA-A205-E5F0AAA1C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5724" y="2367204"/>
              <a:ext cx="1002870" cy="100287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FC01266-1C94-4C94-8AA6-2A9997ADEA6B}"/>
              </a:ext>
            </a:extLst>
          </p:cNvPr>
          <p:cNvGrpSpPr/>
          <p:nvPr/>
        </p:nvGrpSpPr>
        <p:grpSpPr>
          <a:xfrm>
            <a:off x="6242612" y="1983797"/>
            <a:ext cx="2681470" cy="2786498"/>
            <a:chOff x="6242612" y="1983797"/>
            <a:chExt cx="2681470" cy="278649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6F91D8D-7495-4EF4-BB76-87603EE19A89}"/>
                </a:ext>
              </a:extLst>
            </p:cNvPr>
            <p:cNvSpPr/>
            <p:nvPr/>
          </p:nvSpPr>
          <p:spPr>
            <a:xfrm>
              <a:off x="6242612" y="3939298"/>
              <a:ext cx="268147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2400" dirty="0"/>
                <a:t>Aumento de la fuerza laboral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1FEC0EB-B690-4D3C-9B2B-5AFF3D9636DD}"/>
                </a:ext>
              </a:extLst>
            </p:cNvPr>
            <p:cNvSpPr/>
            <p:nvPr/>
          </p:nvSpPr>
          <p:spPr>
            <a:xfrm>
              <a:off x="6698505" y="1983797"/>
              <a:ext cx="1769685" cy="1769685"/>
            </a:xfrm>
            <a:prstGeom prst="ellipse">
              <a:avLst/>
            </a:prstGeom>
            <a:gradFill flip="none" rotWithShape="1">
              <a:gsLst>
                <a:gs pos="0">
                  <a:srgbClr val="A4091F"/>
                </a:gs>
                <a:gs pos="100000">
                  <a:srgbClr val="800000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BB6F2A9-E9CA-4B8E-8C64-AEC7007D2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1912" y="2367204"/>
              <a:ext cx="1002870" cy="10028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089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Bono demográfico como oportunidad que se aleja</a:t>
            </a:r>
            <a:endParaRPr lang="es-C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/>
              <a:t>El bono demográfico del país se está acabando</a:t>
            </a:r>
            <a:endParaRPr lang="es-ES_trad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O"/>
              <a:t>Fuente: CELADE</a:t>
            </a:r>
            <a:endParaRPr lang="es-CO" dirty="0"/>
          </a:p>
        </p:txBody>
      </p:sp>
      <p:graphicFrame>
        <p:nvGraphicFramePr>
          <p:cNvPr id="5" name="Gráfico 9">
            <a:extLst>
              <a:ext uri="{FF2B5EF4-FFF2-40B4-BE49-F238E27FC236}">
                <a16:creationId xmlns:a16="http://schemas.microsoft.com/office/drawing/2014/main" id="{C9A62C84-25A8-4BFC-A0CA-8AE748E33746}"/>
              </a:ext>
            </a:extLst>
          </p:cNvPr>
          <p:cNvGraphicFramePr/>
          <p:nvPr>
            <p:extLst/>
          </p:nvPr>
        </p:nvGraphicFramePr>
        <p:xfrm>
          <a:off x="472338" y="1254284"/>
          <a:ext cx="11430853" cy="373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452284" y="5344388"/>
            <a:ext cx="11297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600" dirty="0"/>
              <a:t>Relación de dependencia = [(Población &lt; 15 años + Población &gt; 60 años)/Población de 15 a 59 años]*100</a:t>
            </a:r>
          </a:p>
        </p:txBody>
      </p:sp>
    </p:spTree>
    <p:extLst>
      <p:ext uri="{BB962C8B-B14F-4D97-AF65-F5344CB8AC3E}">
        <p14:creationId xmlns:p14="http://schemas.microsoft.com/office/powerpoint/2010/main" val="291525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Fuente de crecimiento futuro está en la productividad</a:t>
            </a:r>
            <a:endParaRPr lang="es-C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/>
              <a:t>Colombia debe apostarle a un crecimiento fundamentado en el incremento de la productividad</a:t>
            </a:r>
            <a:endParaRPr lang="es-ES_trad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77781" y="5642748"/>
            <a:ext cx="10628775" cy="254527"/>
          </a:xfrm>
        </p:spPr>
        <p:txBody>
          <a:bodyPr/>
          <a:lstStyle/>
          <a:p>
            <a:r>
              <a:rPr lang="es-CO" dirty="0"/>
              <a:t>*Para las regiones, se pondera por el tamaño de la economía. </a:t>
            </a:r>
          </a:p>
          <a:p>
            <a:r>
              <a:rPr lang="es-CO" dirty="0"/>
              <a:t>Para simplificar el análisis, se suma la contribución de la calidad y la cantidad del trabajo en la categoría de capital humano.</a:t>
            </a:r>
          </a:p>
          <a:p>
            <a:r>
              <a:rPr lang="es-CO" dirty="0"/>
              <a:t>Fuente: Cálculos DNP con base en: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Conference</a:t>
            </a:r>
            <a:r>
              <a:rPr lang="es-CO" dirty="0"/>
              <a:t> </a:t>
            </a:r>
            <a:r>
              <a:rPr lang="es-CO" dirty="0" err="1"/>
              <a:t>Board</a:t>
            </a:r>
            <a:r>
              <a:rPr lang="es-CO" dirty="0"/>
              <a:t>. 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DED5B5F9-88BB-4B02-8D2D-F3AAA5216ECF}"/>
              </a:ext>
            </a:extLst>
          </p:cNvPr>
          <p:cNvGraphicFramePr/>
          <p:nvPr>
            <p:extLst/>
          </p:nvPr>
        </p:nvGraphicFramePr>
        <p:xfrm>
          <a:off x="187603" y="978533"/>
          <a:ext cx="11504794" cy="4918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890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_tradnl" dirty="0"/>
              <a:t>Resiliencia económica en el corto plazo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_tradnl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4297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La productividad depende de factores estructurales</a:t>
            </a:r>
            <a:endParaRPr lang="es-CO" dirty="0"/>
          </a:p>
        </p:txBody>
      </p:sp>
      <p:sp>
        <p:nvSpPr>
          <p:cNvPr id="5" name="Rectangle 4"/>
          <p:cNvSpPr/>
          <p:nvPr/>
        </p:nvSpPr>
        <p:spPr>
          <a:xfrm>
            <a:off x="2407920" y="1268593"/>
            <a:ext cx="737616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_tradnl" sz="2000" dirty="0"/>
              <a:t>Que se traduce en una agenda de gobierno sobre temas como: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82159" y="4916269"/>
            <a:ext cx="8627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2400" b="1" dirty="0"/>
              <a:t>Énfasis en corrección de </a:t>
            </a:r>
            <a:r>
              <a:rPr lang="es-ES_tradnl" sz="2400" b="1" dirty="0">
                <a:solidFill>
                  <a:srgbClr val="A4091F"/>
                </a:solidFill>
              </a:rPr>
              <a:t>fallas de mercado o de gobierno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310247" y="1935669"/>
            <a:ext cx="9571506" cy="2744091"/>
            <a:chOff x="1310247" y="1788073"/>
            <a:chExt cx="9571506" cy="3018500"/>
          </a:xfrm>
        </p:grpSpPr>
        <p:sp>
          <p:nvSpPr>
            <p:cNvPr id="7" name="Round Same Side Corner Rectangle 6"/>
            <p:cNvSpPr/>
            <p:nvPr/>
          </p:nvSpPr>
          <p:spPr>
            <a:xfrm>
              <a:off x="1310247" y="1788073"/>
              <a:ext cx="3106074" cy="1071716"/>
            </a:xfrm>
            <a:prstGeom prst="round2SameRect">
              <a:avLst/>
            </a:prstGeom>
            <a:gradFill flip="none" rotWithShape="1">
              <a:gsLst>
                <a:gs pos="0">
                  <a:srgbClr val="A4091F"/>
                </a:gs>
                <a:gs pos="100000">
                  <a:srgbClr val="800000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/>
                <a:t>PRODUCTIVIDAD DEL TERRITORIO</a:t>
              </a:r>
              <a:endParaRPr lang="es-ES_tradnl" dirty="0"/>
            </a:p>
          </p:txBody>
        </p:sp>
        <p:sp>
          <p:nvSpPr>
            <p:cNvPr id="8" name="Round Same Side Corner Rectangle 7"/>
            <p:cNvSpPr/>
            <p:nvPr/>
          </p:nvSpPr>
          <p:spPr>
            <a:xfrm>
              <a:off x="7775679" y="1788073"/>
              <a:ext cx="3106074" cy="1071716"/>
            </a:xfrm>
            <a:prstGeom prst="round2SameRect">
              <a:avLst/>
            </a:prstGeom>
            <a:gradFill flip="none" rotWithShape="1">
              <a:gsLst>
                <a:gs pos="0">
                  <a:srgbClr val="A4091F"/>
                </a:gs>
                <a:gs pos="100000">
                  <a:srgbClr val="800000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/>
                <a:t>INFRAESTRUCTURA Y LOGÍSTICA</a:t>
              </a:r>
              <a:endParaRPr lang="es-ES_tradnl" dirty="0"/>
            </a:p>
          </p:txBody>
        </p:sp>
        <p:sp>
          <p:nvSpPr>
            <p:cNvPr id="11" name="Round Same Side Corner Rectangle 10"/>
            <p:cNvSpPr/>
            <p:nvPr/>
          </p:nvSpPr>
          <p:spPr>
            <a:xfrm>
              <a:off x="7775679" y="2859789"/>
              <a:ext cx="3106074" cy="973392"/>
            </a:xfrm>
            <a:prstGeom prst="round2SameRect">
              <a:avLst>
                <a:gd name="adj1" fmla="val 0"/>
                <a:gd name="adj2" fmla="val 13131"/>
              </a:avLst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dirty="0"/>
                <a:t>EFICIENCIA DEL GASTO</a:t>
              </a:r>
            </a:p>
          </p:txBody>
        </p:sp>
        <p:sp>
          <p:nvSpPr>
            <p:cNvPr id="13" name="Round Same Side Corner Rectangle 12"/>
            <p:cNvSpPr/>
            <p:nvPr/>
          </p:nvSpPr>
          <p:spPr>
            <a:xfrm>
              <a:off x="4542963" y="1788073"/>
              <a:ext cx="3106074" cy="1071716"/>
            </a:xfrm>
            <a:prstGeom prst="round2SameRect">
              <a:avLst/>
            </a:prstGeom>
            <a:gradFill flip="none" rotWithShape="1">
              <a:gsLst>
                <a:gs pos="0">
                  <a:srgbClr val="A4091F"/>
                </a:gs>
                <a:gs pos="100000">
                  <a:srgbClr val="800000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dirty="0"/>
                <a:t>CRECIMIENTO VERDE</a:t>
              </a:r>
            </a:p>
          </p:txBody>
        </p:sp>
        <p:sp>
          <p:nvSpPr>
            <p:cNvPr id="14" name="Round Same Side Corner Rectangle 13"/>
            <p:cNvSpPr/>
            <p:nvPr/>
          </p:nvSpPr>
          <p:spPr>
            <a:xfrm>
              <a:off x="4542963" y="3833181"/>
              <a:ext cx="3106074" cy="973392"/>
            </a:xfrm>
            <a:prstGeom prst="round2SameRect">
              <a:avLst>
                <a:gd name="adj1" fmla="val 0"/>
                <a:gd name="adj2" fmla="val 13131"/>
              </a:avLst>
            </a:prstGeom>
            <a:solidFill>
              <a:srgbClr val="FFB3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dirty="0">
                  <a:solidFill>
                    <a:schemeClr val="tx1"/>
                  </a:solidFill>
                </a:rPr>
                <a:t>MEJORA REGULATORIA</a:t>
              </a:r>
            </a:p>
          </p:txBody>
        </p:sp>
      </p:grpSp>
      <p:sp>
        <p:nvSpPr>
          <p:cNvPr id="16" name="Round Same Side Corner Rectangle 8">
            <a:extLst>
              <a:ext uri="{FF2B5EF4-FFF2-40B4-BE49-F238E27FC236}">
                <a16:creationId xmlns:a16="http://schemas.microsoft.com/office/drawing/2014/main" id="{5E3B2CD4-493E-423D-8189-4AAF4DF9A428}"/>
              </a:ext>
            </a:extLst>
          </p:cNvPr>
          <p:cNvSpPr/>
          <p:nvPr/>
        </p:nvSpPr>
        <p:spPr>
          <a:xfrm>
            <a:off x="4542963" y="2909956"/>
            <a:ext cx="3106074" cy="884902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FORMALIZACIÓN</a:t>
            </a:r>
          </a:p>
        </p:txBody>
      </p:sp>
      <p:sp>
        <p:nvSpPr>
          <p:cNvPr id="17" name="Round Same Side Corner Rectangle 10">
            <a:extLst>
              <a:ext uri="{FF2B5EF4-FFF2-40B4-BE49-F238E27FC236}">
                <a16:creationId xmlns:a16="http://schemas.microsoft.com/office/drawing/2014/main" id="{98E8538E-C00C-4E09-A676-BCC403B0A6C7}"/>
              </a:ext>
            </a:extLst>
          </p:cNvPr>
          <p:cNvSpPr/>
          <p:nvPr/>
        </p:nvSpPr>
        <p:spPr>
          <a:xfrm>
            <a:off x="1310247" y="2909956"/>
            <a:ext cx="3106074" cy="884902"/>
          </a:xfrm>
          <a:prstGeom prst="round2SameRect">
            <a:avLst>
              <a:gd name="adj1" fmla="val 0"/>
              <a:gd name="adj2" fmla="val 13131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CALIDAD DE LA EDUCACIÓN</a:t>
            </a:r>
          </a:p>
        </p:txBody>
      </p:sp>
    </p:spTree>
    <p:extLst>
      <p:ext uri="{BB962C8B-B14F-4D97-AF65-F5344CB8AC3E}">
        <p14:creationId xmlns:p14="http://schemas.microsoft.com/office/powerpoint/2010/main" val="147292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O" dirty="0"/>
              <a:t>Reformas estructurales para la productividad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CO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6408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/>
              <a:t>Productividad del territorio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8979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63DC40E3-206F-4F45-924C-84D7D46E88F5}"/>
              </a:ext>
            </a:extLst>
          </p:cNvPr>
          <p:cNvSpPr txBox="1">
            <a:spLocks/>
          </p:cNvSpPr>
          <p:nvPr/>
        </p:nvSpPr>
        <p:spPr>
          <a:xfrm>
            <a:off x="203840" y="167888"/>
            <a:ext cx="11613596" cy="5464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spc="-150">
                <a:solidFill>
                  <a:srgbClr val="A4091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3D97EBB-8C7C-4291-9F5A-3B3C8483BCF6}"/>
              </a:ext>
            </a:extLst>
          </p:cNvPr>
          <p:cNvSpPr txBox="1">
            <a:spLocks/>
          </p:cNvSpPr>
          <p:nvPr/>
        </p:nvSpPr>
        <p:spPr>
          <a:xfrm>
            <a:off x="60965" y="453682"/>
            <a:ext cx="11806717" cy="3820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s-CO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-150" normalizeH="0" baseline="0">
                <a:ln>
                  <a:noFill/>
                </a:ln>
                <a:solidFill>
                  <a:srgbClr val="A4091F"/>
                </a:solidFill>
                <a:effectLst/>
                <a:uLnTx/>
                <a:uFillTx/>
                <a:latin typeface="Futura Std Book"/>
                <a:ea typeface="+mj-ea"/>
                <a:cs typeface="+mj-cs"/>
              </a:defRPr>
            </a:lvl1pPr>
          </a:lstStyle>
          <a:p>
            <a:endParaRPr lang="es-ES" dirty="0"/>
          </a:p>
        </p:txBody>
      </p:sp>
      <p:pic>
        <p:nvPicPr>
          <p:cNvPr id="7" name="Imagen 4">
            <a:extLst>
              <a:ext uri="{FF2B5EF4-FFF2-40B4-BE49-F238E27FC236}">
                <a16:creationId xmlns:a16="http://schemas.microsoft.com/office/drawing/2014/main" id="{66F5E1C0-63F3-499E-ABB5-D5BD022ED9E9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9" t="6466" r="7996" b="5454"/>
          <a:stretch/>
        </p:blipFill>
        <p:spPr>
          <a:xfrm>
            <a:off x="8037947" y="968396"/>
            <a:ext cx="2314494" cy="3056178"/>
          </a:xfrm>
          <a:prstGeom prst="rect">
            <a:avLst/>
          </a:prstGeom>
        </p:spPr>
      </p:pic>
      <p:pic>
        <p:nvPicPr>
          <p:cNvPr id="8" name="Imagen 5">
            <a:extLst>
              <a:ext uri="{FF2B5EF4-FFF2-40B4-BE49-F238E27FC236}">
                <a16:creationId xmlns:a16="http://schemas.microsoft.com/office/drawing/2014/main" id="{477BF922-9FB2-4945-88D9-D61991D5F4B5}"/>
              </a:ext>
            </a:extLst>
          </p:cNvPr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8" t="7333" r="7945" b="5591"/>
          <a:stretch/>
        </p:blipFill>
        <p:spPr>
          <a:xfrm>
            <a:off x="1675482" y="1171306"/>
            <a:ext cx="2292854" cy="3027604"/>
          </a:xfrm>
          <a:prstGeom prst="rect">
            <a:avLst/>
          </a:prstGeom>
        </p:spPr>
      </p:pic>
      <p:sp>
        <p:nvSpPr>
          <p:cNvPr id="9" name="CuadroTexto 6">
            <a:extLst>
              <a:ext uri="{FF2B5EF4-FFF2-40B4-BE49-F238E27FC236}">
                <a16:creationId xmlns:a16="http://schemas.microsoft.com/office/drawing/2014/main" id="{B8B142FF-E1C0-4843-B5D3-B975E4B47F8E}"/>
              </a:ext>
            </a:extLst>
          </p:cNvPr>
          <p:cNvSpPr txBox="1"/>
          <p:nvPr/>
        </p:nvSpPr>
        <p:spPr>
          <a:xfrm>
            <a:off x="195854" y="1196397"/>
            <a:ext cx="180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altLang="es-ES" sz="1600" dirty="0">
                <a:latin typeface="Arial" charset="0"/>
                <a:ea typeface="Arial" charset="0"/>
                <a:cs typeface="Arial" charset="0"/>
              </a:rPr>
              <a:t>Situación del catastro rural</a:t>
            </a:r>
          </a:p>
        </p:txBody>
      </p:sp>
      <p:sp>
        <p:nvSpPr>
          <p:cNvPr id="10" name="CuadroTexto 7">
            <a:extLst>
              <a:ext uri="{FF2B5EF4-FFF2-40B4-BE49-F238E27FC236}">
                <a16:creationId xmlns:a16="http://schemas.microsoft.com/office/drawing/2014/main" id="{52705393-2C20-4646-9EA9-C72136B8A730}"/>
              </a:ext>
            </a:extLst>
          </p:cNvPr>
          <p:cNvSpPr txBox="1"/>
          <p:nvPr/>
        </p:nvSpPr>
        <p:spPr>
          <a:xfrm>
            <a:off x="10160180" y="1033575"/>
            <a:ext cx="1834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altLang="es-ES" sz="1600" dirty="0">
                <a:latin typeface="Arial" charset="0"/>
                <a:ea typeface="Arial" charset="0"/>
                <a:cs typeface="Arial" charset="0"/>
              </a:rPr>
              <a:t>Situación del catastro </a:t>
            </a:r>
            <a:r>
              <a:rPr lang="es-CO" altLang="es-ES" sz="1600" dirty="0">
                <a:latin typeface="Arial" charset="0"/>
                <a:ea typeface="Arial" charset="0"/>
                <a:cs typeface="Arial" charset="0"/>
              </a:rPr>
              <a:t>urbano</a:t>
            </a:r>
            <a:endParaRPr lang="es-ES" altLang="es-ES" sz="16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1" name="Agrupar 38">
            <a:extLst>
              <a:ext uri="{FF2B5EF4-FFF2-40B4-BE49-F238E27FC236}">
                <a16:creationId xmlns:a16="http://schemas.microsoft.com/office/drawing/2014/main" id="{1591EE1F-E167-4CFC-ACF2-45BA533D00CE}"/>
              </a:ext>
            </a:extLst>
          </p:cNvPr>
          <p:cNvGrpSpPr/>
          <p:nvPr/>
        </p:nvGrpSpPr>
        <p:grpSpPr>
          <a:xfrm>
            <a:off x="3966929" y="1102398"/>
            <a:ext cx="3346194" cy="2533882"/>
            <a:chOff x="4257442" y="2006801"/>
            <a:chExt cx="3346194" cy="2533882"/>
          </a:xfrm>
        </p:grpSpPr>
        <p:sp>
          <p:nvSpPr>
            <p:cNvPr id="12" name="CuadroTexto 9">
              <a:extLst>
                <a:ext uri="{FF2B5EF4-FFF2-40B4-BE49-F238E27FC236}">
                  <a16:creationId xmlns:a16="http://schemas.microsoft.com/office/drawing/2014/main" id="{A08B368B-35E4-404F-AD0E-A75FD0F2CF67}"/>
                </a:ext>
              </a:extLst>
            </p:cNvPr>
            <p:cNvSpPr txBox="1"/>
            <p:nvPr/>
          </p:nvSpPr>
          <p:spPr>
            <a:xfrm>
              <a:off x="4257442" y="4048240"/>
              <a:ext cx="179676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s-ES_tradnl" altLang="es-ES" sz="1600" dirty="0">
                  <a:solidFill>
                    <a:srgbClr val="173863"/>
                  </a:solidFill>
                  <a:latin typeface="Arial" charset="0"/>
                  <a:ea typeface="Arial" charset="0"/>
                  <a:cs typeface="Arial" charset="0"/>
                </a:rPr>
                <a:t>4.321.524</a:t>
              </a:r>
            </a:p>
            <a:p>
              <a:pPr marL="0" lvl="1" algn="ctr"/>
              <a:r>
                <a:rPr lang="x-none" altLang="es-ES" sz="1000" b="1" dirty="0">
                  <a:solidFill>
                    <a:srgbClr val="173863"/>
                  </a:solidFill>
                  <a:latin typeface="Arial" charset="0"/>
                  <a:ea typeface="Arial" charset="0"/>
                  <a:cs typeface="Arial" charset="0"/>
                </a:rPr>
                <a:t>Total p</a:t>
              </a:r>
              <a:r>
                <a:rPr lang="es-ES_tradnl" altLang="es-ES" sz="1000" b="1" dirty="0">
                  <a:solidFill>
                    <a:srgbClr val="173863"/>
                  </a:solidFill>
                  <a:latin typeface="Arial" charset="0"/>
                  <a:ea typeface="Arial" charset="0"/>
                  <a:cs typeface="Arial" charset="0"/>
                </a:rPr>
                <a:t>redios rurales</a:t>
              </a:r>
              <a:endParaRPr lang="es-ES_tradnl" dirty="0">
                <a:solidFill>
                  <a:srgbClr val="173863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" name="CuadroTexto 10">
              <a:extLst>
                <a:ext uri="{FF2B5EF4-FFF2-40B4-BE49-F238E27FC236}">
                  <a16:creationId xmlns:a16="http://schemas.microsoft.com/office/drawing/2014/main" id="{064EF8D2-EE38-459D-AFD5-EB12643DC637}"/>
                </a:ext>
              </a:extLst>
            </p:cNvPr>
            <p:cNvSpPr txBox="1"/>
            <p:nvPr/>
          </p:nvSpPr>
          <p:spPr>
            <a:xfrm>
              <a:off x="5892034" y="4048240"/>
              <a:ext cx="171160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s-ES_tradnl" altLang="es-ES" sz="1600" dirty="0">
                  <a:solidFill>
                    <a:srgbClr val="173863"/>
                  </a:solidFill>
                  <a:latin typeface="Arial" charset="0"/>
                  <a:ea typeface="Arial" charset="0"/>
                  <a:cs typeface="Arial" charset="0"/>
                </a:rPr>
                <a:t>12.209.584</a:t>
              </a:r>
            </a:p>
            <a:p>
              <a:pPr marL="0" lvl="1" algn="ctr"/>
              <a:r>
                <a:rPr lang="x-none" altLang="es-ES" sz="1000" b="1" dirty="0">
                  <a:solidFill>
                    <a:srgbClr val="173863"/>
                  </a:solidFill>
                  <a:latin typeface="Arial" charset="0"/>
                  <a:ea typeface="Arial" charset="0"/>
                  <a:cs typeface="Arial" charset="0"/>
                </a:rPr>
                <a:t>Total p</a:t>
              </a:r>
              <a:r>
                <a:rPr lang="es-ES_tradnl" altLang="es-ES" sz="1000" b="1" dirty="0">
                  <a:solidFill>
                    <a:srgbClr val="173863"/>
                  </a:solidFill>
                  <a:latin typeface="Arial" charset="0"/>
                  <a:ea typeface="Arial" charset="0"/>
                  <a:cs typeface="Arial" charset="0"/>
                </a:rPr>
                <a:t>redios urbanos</a:t>
              </a:r>
            </a:p>
          </p:txBody>
        </p:sp>
        <p:sp>
          <p:nvSpPr>
            <p:cNvPr id="14" name="Rectángulo 11">
              <a:extLst>
                <a:ext uri="{FF2B5EF4-FFF2-40B4-BE49-F238E27FC236}">
                  <a16:creationId xmlns:a16="http://schemas.microsoft.com/office/drawing/2014/main" id="{2564AB12-057D-40FB-9C5A-7F24588ACE95}"/>
                </a:ext>
              </a:extLst>
            </p:cNvPr>
            <p:cNvSpPr/>
            <p:nvPr/>
          </p:nvSpPr>
          <p:spPr>
            <a:xfrm>
              <a:off x="5192750" y="3153297"/>
              <a:ext cx="1417726" cy="76367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5" name="CuadroTexto 12">
              <a:extLst>
                <a:ext uri="{FF2B5EF4-FFF2-40B4-BE49-F238E27FC236}">
                  <a16:creationId xmlns:a16="http://schemas.microsoft.com/office/drawing/2014/main" id="{F93B456B-EAD5-4231-834C-44421DC13D21}"/>
                </a:ext>
              </a:extLst>
            </p:cNvPr>
            <p:cNvSpPr txBox="1"/>
            <p:nvPr/>
          </p:nvSpPr>
          <p:spPr>
            <a:xfrm>
              <a:off x="5231101" y="3151005"/>
              <a:ext cx="1342533" cy="8002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s-ES_tradnl" altLang="es-ES" sz="1400" b="1" dirty="0">
                  <a:solidFill>
                    <a:schemeClr val="accent1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Total predios</a:t>
              </a:r>
              <a:r>
                <a:rPr lang="x-none" altLang="es-ES" sz="1400" b="1" dirty="0">
                  <a:solidFill>
                    <a:schemeClr val="accent1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 país</a:t>
              </a:r>
              <a:endParaRPr lang="es-ES_tradnl" altLang="es-ES" sz="14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marL="0" lvl="1" algn="ctr"/>
              <a:r>
                <a:rPr lang="es-ES_tradnl" altLang="es-ES" dirty="0">
                  <a:solidFill>
                    <a:srgbClr val="173863"/>
                  </a:solidFill>
                  <a:latin typeface="Arial" charset="0"/>
                  <a:ea typeface="Arial" charset="0"/>
                  <a:cs typeface="Arial" charset="0"/>
                </a:rPr>
                <a:t>16.531.108</a:t>
              </a:r>
            </a:p>
          </p:txBody>
        </p:sp>
        <p:sp>
          <p:nvSpPr>
            <p:cNvPr id="16" name="Rectángulo 13">
              <a:extLst>
                <a:ext uri="{FF2B5EF4-FFF2-40B4-BE49-F238E27FC236}">
                  <a16:creationId xmlns:a16="http://schemas.microsoft.com/office/drawing/2014/main" id="{CDEB0FB0-62EB-4144-9AC2-AE830D030706}"/>
                </a:ext>
              </a:extLst>
            </p:cNvPr>
            <p:cNvSpPr/>
            <p:nvPr/>
          </p:nvSpPr>
          <p:spPr>
            <a:xfrm>
              <a:off x="4880552" y="2021124"/>
              <a:ext cx="2174854" cy="100325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7" name="CuadroTexto 14">
              <a:extLst>
                <a:ext uri="{FF2B5EF4-FFF2-40B4-BE49-F238E27FC236}">
                  <a16:creationId xmlns:a16="http://schemas.microsoft.com/office/drawing/2014/main" id="{472441A7-8D9F-4CD9-B456-89F8DDF02576}"/>
                </a:ext>
              </a:extLst>
            </p:cNvPr>
            <p:cNvSpPr txBox="1"/>
            <p:nvPr/>
          </p:nvSpPr>
          <p:spPr>
            <a:xfrm>
              <a:off x="4898880" y="2006801"/>
              <a:ext cx="22198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>
                  <a:solidFill>
                    <a:srgbClr val="173863"/>
                  </a:solidFill>
                  <a:latin typeface="Arial" charset="0"/>
                  <a:ea typeface="Arial" charset="0"/>
                  <a:cs typeface="Arial" charset="0"/>
                </a:rPr>
                <a:t>Promedio </a:t>
              </a:r>
            </a:p>
            <a:p>
              <a:pPr algn="ctr"/>
              <a:r>
                <a:rPr lang="es-CO" b="1" dirty="0">
                  <a:solidFill>
                    <a:srgbClr val="173863"/>
                  </a:solidFill>
                  <a:latin typeface="Arial" charset="0"/>
                  <a:ea typeface="Arial" charset="0"/>
                  <a:cs typeface="Arial" charset="0"/>
                </a:rPr>
                <a:t>desactualización</a:t>
              </a:r>
              <a:r>
                <a:rPr lang="x-none" b="1" dirty="0">
                  <a:solidFill>
                    <a:srgbClr val="173863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endParaRPr lang="es-ES" b="1" dirty="0">
                <a:solidFill>
                  <a:srgbClr val="173863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es-CO" sz="2800" b="1" dirty="0">
                  <a:solidFill>
                    <a:srgbClr val="B4222B"/>
                  </a:solidFill>
                  <a:latin typeface="Arial" charset="0"/>
                  <a:ea typeface="Arial" charset="0"/>
                  <a:cs typeface="Arial" charset="0"/>
                </a:rPr>
                <a:t>11,2</a:t>
              </a:r>
              <a:r>
                <a:rPr lang="es-CO" b="1" dirty="0">
                  <a:solidFill>
                    <a:srgbClr val="173863"/>
                  </a:solidFill>
                  <a:latin typeface="Arial" charset="0"/>
                  <a:ea typeface="Arial" charset="0"/>
                  <a:cs typeface="Arial" charset="0"/>
                </a:rPr>
                <a:t> años</a:t>
              </a:r>
              <a:endParaRPr lang="es-CO" sz="1200" b="1" dirty="0">
                <a:solidFill>
                  <a:srgbClr val="173863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aphicFrame>
        <p:nvGraphicFramePr>
          <p:cNvPr id="18" name="Gráfico 15">
            <a:extLst>
              <a:ext uri="{FF2B5EF4-FFF2-40B4-BE49-F238E27FC236}">
                <a16:creationId xmlns:a16="http://schemas.microsoft.com/office/drawing/2014/main" id="{EA7AC516-C025-4ED0-BAFF-2458AD4BEC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803521"/>
              </p:ext>
            </p:extLst>
          </p:nvPr>
        </p:nvGraphicFramePr>
        <p:xfrm>
          <a:off x="391100" y="4239858"/>
          <a:ext cx="5220000" cy="1692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Gráfico 16">
            <a:extLst>
              <a:ext uri="{FF2B5EF4-FFF2-40B4-BE49-F238E27FC236}">
                <a16:creationId xmlns:a16="http://schemas.microsoft.com/office/drawing/2014/main" id="{B8DB3686-DC0C-47AC-B92A-BA6BD137DE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3717326"/>
              </p:ext>
            </p:extLst>
          </p:nvPr>
        </p:nvGraphicFramePr>
        <p:xfrm>
          <a:off x="6457322" y="4239858"/>
          <a:ext cx="5220000" cy="1767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Rectángulo 17">
            <a:extLst>
              <a:ext uri="{FF2B5EF4-FFF2-40B4-BE49-F238E27FC236}">
                <a16:creationId xmlns:a16="http://schemas.microsoft.com/office/drawing/2014/main" id="{BDBD8A78-51AE-46F9-87CF-FAF3AB2A84B3}"/>
              </a:ext>
            </a:extLst>
          </p:cNvPr>
          <p:cNvSpPr/>
          <p:nvPr/>
        </p:nvSpPr>
        <p:spPr>
          <a:xfrm>
            <a:off x="9067322" y="5891715"/>
            <a:ext cx="358254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Fuente: IGAC, cifras vigencia del 1 de enero de 2017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32449B9-28E4-4B86-B2A5-9E1EB2169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0" y="90953"/>
            <a:ext cx="11613596" cy="559387"/>
          </a:xfrm>
        </p:spPr>
        <p:txBody>
          <a:bodyPr/>
          <a:lstStyle/>
          <a:p>
            <a:r>
              <a:rPr lang="es-ES" dirty="0">
                <a:cs typeface="Arial" pitchFamily="34" charset="0"/>
              </a:rPr>
              <a:t>El catastro del país presenta grandes rezagos</a:t>
            </a:r>
            <a:br>
              <a:rPr lang="es-ES" dirty="0">
                <a:cs typeface="Arial" pitchFamily="34" charset="0"/>
              </a:rPr>
            </a:br>
            <a:endParaRPr lang="es-CO" dirty="0"/>
          </a:p>
        </p:txBody>
      </p:sp>
      <p:sp>
        <p:nvSpPr>
          <p:cNvPr id="22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322828" y="586327"/>
            <a:ext cx="11614384" cy="360939"/>
          </a:xfrm>
        </p:spPr>
        <p:txBody>
          <a:bodyPr/>
          <a:lstStyle/>
          <a:p>
            <a:r>
              <a:rPr lang="es-ES" dirty="0">
                <a:latin typeface="Arial" pitchFamily="34" charset="0"/>
                <a:cs typeface="Arial" pitchFamily="34" charset="0"/>
              </a:rPr>
              <a:t>Sólo 21,4% del territorio (en área) está actualizado. El </a:t>
            </a:r>
            <a:r>
              <a:rPr lang="es-CO" dirty="0">
                <a:latin typeface="Arial" pitchFamily="34" charset="0"/>
                <a:cs typeface="Arial" pitchFamily="34" charset="0"/>
              </a:rPr>
              <a:t>28,5% sin formar y el 50,1% desactualizado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46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8EFCBE0-9BA6-4027-931A-840418B0FF0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lnSpc>
                <a:spcPts val="3000"/>
              </a:lnSpc>
              <a:spcAft>
                <a:spcPct val="0"/>
              </a:spcAft>
              <a:defRPr/>
            </a:pPr>
            <a:r>
              <a:rPr lang="es-CO" dirty="0">
                <a:latin typeface="Arial" pitchFamily="34" charset="0"/>
                <a:cs typeface="Arial" pitchFamily="34" charset="0"/>
              </a:rPr>
              <a:t>El crecimiento económico de Colombia se concentra en muy pocas regiones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3A482824-B949-46D1-B0DB-5793DA58E7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1951" y="1010613"/>
            <a:ext cx="11614384" cy="360939"/>
          </a:xfrm>
        </p:spPr>
        <p:txBody>
          <a:bodyPr/>
          <a:lstStyle/>
          <a:p>
            <a:pPr eaLnBrk="1" hangingPunct="1"/>
            <a:r>
              <a:rPr lang="es-ES" dirty="0">
                <a:latin typeface="Arial  "/>
              </a:rPr>
              <a:t>Son regiones que tienen las capacidades para la gestión de su propio territorio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35AA572-C8C1-4F36-BBAE-FCF32D89E7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Fuente: DANE (2016)</a:t>
            </a:r>
          </a:p>
          <a:p>
            <a:endParaRPr lang="es-CO" dirty="0"/>
          </a:p>
        </p:txBody>
      </p:sp>
      <p:sp>
        <p:nvSpPr>
          <p:cNvPr id="66" name="Marcador de texto 2">
            <a:extLst>
              <a:ext uri="{FF2B5EF4-FFF2-40B4-BE49-F238E27FC236}">
                <a16:creationId xmlns:a16="http://schemas.microsoft.com/office/drawing/2014/main" id="{CF658A1B-089F-437A-A1B6-8F5477000B72}"/>
              </a:ext>
            </a:extLst>
          </p:cNvPr>
          <p:cNvSpPr txBox="1">
            <a:spLocks/>
          </p:cNvSpPr>
          <p:nvPr/>
        </p:nvSpPr>
        <p:spPr>
          <a:xfrm>
            <a:off x="6009692" y="2365905"/>
            <a:ext cx="5696533" cy="2910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CO" dirty="0">
                <a:solidFill>
                  <a:schemeClr val="accent5">
                    <a:lumMod val="50000"/>
                  </a:schemeClr>
                </a:solidFill>
                <a:latin typeface="Arial  "/>
              </a:rPr>
              <a:t>49,3%</a:t>
            </a:r>
            <a:r>
              <a:rPr lang="es-CO" b="0" dirty="0">
                <a:solidFill>
                  <a:schemeClr val="accent5">
                    <a:lumMod val="50000"/>
                  </a:schemeClr>
                </a:solidFill>
                <a:latin typeface="Arial  "/>
              </a:rPr>
              <a:t> del PIB </a:t>
            </a:r>
            <a:r>
              <a:rPr lang="es-CO" b="0" dirty="0">
                <a:latin typeface="Arial  "/>
              </a:rPr>
              <a:t>se explica por departamentos y ciudades con </a:t>
            </a:r>
            <a:r>
              <a:rPr lang="es-CO" dirty="0">
                <a:latin typeface="Arial  "/>
              </a:rPr>
              <a:t>catastro propio</a:t>
            </a:r>
            <a:r>
              <a:rPr lang="es-CO" b="0" dirty="0">
                <a:latin typeface="Arial  "/>
              </a:rPr>
              <a:t>.</a:t>
            </a:r>
            <a:endParaRPr lang="es-ES" b="0" dirty="0">
              <a:latin typeface="Arial  "/>
            </a:endParaRPr>
          </a:p>
          <a:p>
            <a:pPr>
              <a:lnSpc>
                <a:spcPct val="100000"/>
              </a:lnSpc>
            </a:pPr>
            <a:endParaRPr lang="es-CO" b="0" dirty="0">
              <a:latin typeface="Arial  "/>
            </a:endParaRPr>
          </a:p>
          <a:p>
            <a:pPr>
              <a:lnSpc>
                <a:spcPct val="100000"/>
              </a:lnSpc>
            </a:pPr>
            <a:r>
              <a:rPr lang="es-CO" b="0" dirty="0">
                <a:latin typeface="Arial  "/>
              </a:rPr>
              <a:t>Otro </a:t>
            </a:r>
            <a:r>
              <a:rPr lang="es-CO" dirty="0">
                <a:solidFill>
                  <a:schemeClr val="accent5">
                    <a:lumMod val="50000"/>
                  </a:schemeClr>
                </a:solidFill>
                <a:latin typeface="Arial  "/>
              </a:rPr>
              <a:t>24,3% </a:t>
            </a:r>
            <a:r>
              <a:rPr lang="es-CO" b="0" dirty="0">
                <a:solidFill>
                  <a:schemeClr val="accent5">
                    <a:lumMod val="50000"/>
                  </a:schemeClr>
                </a:solidFill>
                <a:latin typeface="Arial  "/>
              </a:rPr>
              <a:t>del PIB </a:t>
            </a:r>
            <a:r>
              <a:rPr lang="es-CO" b="0" dirty="0">
                <a:latin typeface="Arial  "/>
              </a:rPr>
              <a:t>se explica por departamentos y ciudades que cuentan con </a:t>
            </a:r>
            <a:r>
              <a:rPr lang="es-CO" dirty="0">
                <a:latin typeface="Arial  "/>
              </a:rPr>
              <a:t>catastro delegado </a:t>
            </a:r>
            <a:r>
              <a:rPr lang="es-CO" b="0" dirty="0">
                <a:latin typeface="Arial  "/>
              </a:rPr>
              <a:t>o en proceso de delegación.</a:t>
            </a:r>
            <a:endParaRPr lang="es-ES" b="0" dirty="0">
              <a:latin typeface="Arial  "/>
            </a:endParaRPr>
          </a:p>
        </p:txBody>
      </p:sp>
      <p:pic>
        <p:nvPicPr>
          <p:cNvPr id="65" name="Imagen 64">
            <a:extLst>
              <a:ext uri="{FF2B5EF4-FFF2-40B4-BE49-F238E27FC236}">
                <a16:creationId xmlns:a16="http://schemas.microsoft.com/office/drawing/2014/main" id="{DE9D25EA-9E35-444E-AF26-51551FC15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539" y="1501506"/>
            <a:ext cx="3619537" cy="4684105"/>
          </a:xfrm>
          <a:prstGeom prst="rect">
            <a:avLst/>
          </a:prstGeom>
        </p:spPr>
      </p:pic>
      <p:sp>
        <p:nvSpPr>
          <p:cNvPr id="67" name="CuadroTexto 66">
            <a:extLst>
              <a:ext uri="{FF2B5EF4-FFF2-40B4-BE49-F238E27FC236}">
                <a16:creationId xmlns:a16="http://schemas.microsoft.com/office/drawing/2014/main" id="{CB570F8D-9548-422D-AA7B-70F3222633FD}"/>
              </a:ext>
            </a:extLst>
          </p:cNvPr>
          <p:cNvSpPr txBox="1"/>
          <p:nvPr/>
        </p:nvSpPr>
        <p:spPr>
          <a:xfrm>
            <a:off x="4493535" y="4374420"/>
            <a:ext cx="960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b="1" dirty="0">
                <a:latin typeface="Arial" pitchFamily="34" charset="0"/>
                <a:cs typeface="Arial" pitchFamily="34" charset="0"/>
              </a:rPr>
              <a:t>Bogotá: 26%</a:t>
            </a:r>
          </a:p>
        </p:txBody>
      </p:sp>
      <p:cxnSp>
        <p:nvCxnSpPr>
          <p:cNvPr id="69" name="Conector: angular 68">
            <a:extLst>
              <a:ext uri="{FF2B5EF4-FFF2-40B4-BE49-F238E27FC236}">
                <a16:creationId xmlns:a16="http://schemas.microsoft.com/office/drawing/2014/main" id="{246EB313-97D0-4E96-A0C8-931524246C6A}"/>
              </a:ext>
            </a:extLst>
          </p:cNvPr>
          <p:cNvCxnSpPr>
            <a:cxnSpLocks/>
            <a:stCxn id="67" idx="1"/>
          </p:cNvCxnSpPr>
          <p:nvPr/>
        </p:nvCxnSpPr>
        <p:spPr>
          <a:xfrm rot="10800000">
            <a:off x="2961045" y="3770285"/>
            <a:ext cx="1532491" cy="72724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uadroTexto 69">
            <a:extLst>
              <a:ext uri="{FF2B5EF4-FFF2-40B4-BE49-F238E27FC236}">
                <a16:creationId xmlns:a16="http://schemas.microsoft.com/office/drawing/2014/main" id="{DEAAA48B-4301-4A01-AF16-F3EBC44C903A}"/>
              </a:ext>
            </a:extLst>
          </p:cNvPr>
          <p:cNvSpPr txBox="1"/>
          <p:nvPr/>
        </p:nvSpPr>
        <p:spPr>
          <a:xfrm>
            <a:off x="361951" y="2060613"/>
            <a:ext cx="1257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dirty="0">
                <a:latin typeface="Arial" pitchFamily="34" charset="0"/>
                <a:cs typeface="Arial" pitchFamily="34" charset="0"/>
              </a:rPr>
              <a:t>Antioquia: 14%</a:t>
            </a:r>
          </a:p>
        </p:txBody>
      </p:sp>
      <p:cxnSp>
        <p:nvCxnSpPr>
          <p:cNvPr id="71" name="Conector: angular 70">
            <a:extLst>
              <a:ext uri="{FF2B5EF4-FFF2-40B4-BE49-F238E27FC236}">
                <a16:creationId xmlns:a16="http://schemas.microsoft.com/office/drawing/2014/main" id="{6AE98019-3ABE-4D57-9AC1-32C985E7174A}"/>
              </a:ext>
            </a:extLst>
          </p:cNvPr>
          <p:cNvCxnSpPr>
            <a:cxnSpLocks/>
            <a:stCxn id="70" idx="3"/>
          </p:cNvCxnSpPr>
          <p:nvPr/>
        </p:nvCxnSpPr>
        <p:spPr>
          <a:xfrm>
            <a:off x="1619817" y="2183724"/>
            <a:ext cx="1031308" cy="100729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uadroTexto 76">
            <a:extLst>
              <a:ext uri="{FF2B5EF4-FFF2-40B4-BE49-F238E27FC236}">
                <a16:creationId xmlns:a16="http://schemas.microsoft.com/office/drawing/2014/main" id="{7E5CDBB6-669D-4902-BA8F-9CBED8848A6F}"/>
              </a:ext>
            </a:extLst>
          </p:cNvPr>
          <p:cNvSpPr txBox="1"/>
          <p:nvPr/>
        </p:nvSpPr>
        <p:spPr>
          <a:xfrm>
            <a:off x="410551" y="3992263"/>
            <a:ext cx="8221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dirty="0">
                <a:latin typeface="Arial" pitchFamily="34" charset="0"/>
                <a:cs typeface="Arial" pitchFamily="34" charset="0"/>
              </a:rPr>
              <a:t>Valle: 10%</a:t>
            </a:r>
          </a:p>
        </p:txBody>
      </p:sp>
      <p:cxnSp>
        <p:nvCxnSpPr>
          <p:cNvPr id="78" name="Conector: angular 77">
            <a:extLst>
              <a:ext uri="{FF2B5EF4-FFF2-40B4-BE49-F238E27FC236}">
                <a16:creationId xmlns:a16="http://schemas.microsoft.com/office/drawing/2014/main" id="{65D0856C-11DA-4F56-ADEA-680B41797360}"/>
              </a:ext>
            </a:extLst>
          </p:cNvPr>
          <p:cNvCxnSpPr>
            <a:cxnSpLocks/>
            <a:stCxn id="77" idx="3"/>
          </p:cNvCxnSpPr>
          <p:nvPr/>
        </p:nvCxnSpPr>
        <p:spPr>
          <a:xfrm flipV="1">
            <a:off x="1232746" y="3941621"/>
            <a:ext cx="1113580" cy="17375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uadroTexto 79">
            <a:extLst>
              <a:ext uri="{FF2B5EF4-FFF2-40B4-BE49-F238E27FC236}">
                <a16:creationId xmlns:a16="http://schemas.microsoft.com/office/drawing/2014/main" id="{149FAAAE-8BFE-493E-B903-5B38F08512E9}"/>
              </a:ext>
            </a:extLst>
          </p:cNvPr>
          <p:cNvSpPr txBox="1"/>
          <p:nvPr/>
        </p:nvSpPr>
        <p:spPr>
          <a:xfrm>
            <a:off x="3879403" y="1799003"/>
            <a:ext cx="1034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dirty="0">
                <a:latin typeface="Arial" pitchFamily="34" charset="0"/>
                <a:cs typeface="Arial" pitchFamily="34" charset="0"/>
              </a:rPr>
              <a:t>Atlántico: 4%</a:t>
            </a:r>
          </a:p>
        </p:txBody>
      </p:sp>
      <p:cxnSp>
        <p:nvCxnSpPr>
          <p:cNvPr id="81" name="Conector: angular 80">
            <a:extLst>
              <a:ext uri="{FF2B5EF4-FFF2-40B4-BE49-F238E27FC236}">
                <a16:creationId xmlns:a16="http://schemas.microsoft.com/office/drawing/2014/main" id="{03F2EE53-B059-4EED-8212-6527A1EEF590}"/>
              </a:ext>
            </a:extLst>
          </p:cNvPr>
          <p:cNvCxnSpPr>
            <a:cxnSpLocks/>
            <a:stCxn id="80" idx="1"/>
          </p:cNvCxnSpPr>
          <p:nvPr/>
        </p:nvCxnSpPr>
        <p:spPr>
          <a:xfrm rot="10800000" flipV="1">
            <a:off x="2769339" y="1922114"/>
            <a:ext cx="1110065" cy="369850"/>
          </a:xfrm>
          <a:prstGeom prst="bentConnector3">
            <a:avLst>
              <a:gd name="adj1" fmla="val 68019"/>
            </a:avLst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CuadroTexto 84">
            <a:extLst>
              <a:ext uri="{FF2B5EF4-FFF2-40B4-BE49-F238E27FC236}">
                <a16:creationId xmlns:a16="http://schemas.microsoft.com/office/drawing/2014/main" id="{7EFCB2B3-A65C-40C1-B012-831470BE600E}"/>
              </a:ext>
            </a:extLst>
          </p:cNvPr>
          <p:cNvSpPr txBox="1"/>
          <p:nvPr/>
        </p:nvSpPr>
        <p:spPr>
          <a:xfrm>
            <a:off x="4024921" y="2244918"/>
            <a:ext cx="1034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dirty="0">
                <a:latin typeface="Arial" pitchFamily="34" charset="0"/>
                <a:cs typeface="Arial" pitchFamily="34" charset="0"/>
              </a:rPr>
              <a:t>Bolívar: 4%</a:t>
            </a:r>
          </a:p>
        </p:txBody>
      </p:sp>
      <p:cxnSp>
        <p:nvCxnSpPr>
          <p:cNvPr id="86" name="Conector: angular 85">
            <a:extLst>
              <a:ext uri="{FF2B5EF4-FFF2-40B4-BE49-F238E27FC236}">
                <a16:creationId xmlns:a16="http://schemas.microsoft.com/office/drawing/2014/main" id="{8C904A54-3D10-40E7-B32B-E9EA8CC08673}"/>
              </a:ext>
            </a:extLst>
          </p:cNvPr>
          <p:cNvCxnSpPr>
            <a:cxnSpLocks/>
            <a:stCxn id="85" idx="1"/>
          </p:cNvCxnSpPr>
          <p:nvPr/>
        </p:nvCxnSpPr>
        <p:spPr>
          <a:xfrm rot="10800000" flipV="1">
            <a:off x="2914857" y="2368029"/>
            <a:ext cx="1110065" cy="369850"/>
          </a:xfrm>
          <a:prstGeom prst="bentConnector3">
            <a:avLst>
              <a:gd name="adj1" fmla="val 60297"/>
            </a:avLst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uadroTexto 86">
            <a:extLst>
              <a:ext uri="{FF2B5EF4-FFF2-40B4-BE49-F238E27FC236}">
                <a16:creationId xmlns:a16="http://schemas.microsoft.com/office/drawing/2014/main" id="{C5EB5B37-25C3-4366-A7A2-EFB18642BACF}"/>
              </a:ext>
            </a:extLst>
          </p:cNvPr>
          <p:cNvSpPr txBox="1"/>
          <p:nvPr/>
        </p:nvSpPr>
        <p:spPr>
          <a:xfrm>
            <a:off x="4244174" y="2632283"/>
            <a:ext cx="11755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dirty="0">
                <a:latin typeface="Arial" pitchFamily="34" charset="0"/>
                <a:cs typeface="Arial" pitchFamily="34" charset="0"/>
              </a:rPr>
              <a:t>Santander: 8%</a:t>
            </a:r>
          </a:p>
        </p:txBody>
      </p:sp>
      <p:cxnSp>
        <p:nvCxnSpPr>
          <p:cNvPr id="88" name="Conector: angular 87">
            <a:extLst>
              <a:ext uri="{FF2B5EF4-FFF2-40B4-BE49-F238E27FC236}">
                <a16:creationId xmlns:a16="http://schemas.microsoft.com/office/drawing/2014/main" id="{51AE56F5-3BA1-4F7E-93A2-9BC35C0CEA71}"/>
              </a:ext>
            </a:extLst>
          </p:cNvPr>
          <p:cNvCxnSpPr>
            <a:cxnSpLocks/>
            <a:stCxn id="87" idx="1"/>
          </p:cNvCxnSpPr>
          <p:nvPr/>
        </p:nvCxnSpPr>
        <p:spPr>
          <a:xfrm rot="10800000" flipV="1">
            <a:off x="3134120" y="2755394"/>
            <a:ext cx="1110055" cy="36984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uadroTexto 88">
            <a:extLst>
              <a:ext uri="{FF2B5EF4-FFF2-40B4-BE49-F238E27FC236}">
                <a16:creationId xmlns:a16="http://schemas.microsoft.com/office/drawing/2014/main" id="{797FB146-C13F-4ACE-AE2C-164103E8EF16}"/>
              </a:ext>
            </a:extLst>
          </p:cNvPr>
          <p:cNvSpPr txBox="1"/>
          <p:nvPr/>
        </p:nvSpPr>
        <p:spPr>
          <a:xfrm>
            <a:off x="4394844" y="3746083"/>
            <a:ext cx="13231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dirty="0">
                <a:latin typeface="Arial" pitchFamily="34" charset="0"/>
                <a:cs typeface="Arial" pitchFamily="34" charset="0"/>
              </a:rPr>
              <a:t>Cundinamarca: 5%</a:t>
            </a:r>
          </a:p>
        </p:txBody>
      </p:sp>
      <p:cxnSp>
        <p:nvCxnSpPr>
          <p:cNvPr id="90" name="Conector: angular 89">
            <a:extLst>
              <a:ext uri="{FF2B5EF4-FFF2-40B4-BE49-F238E27FC236}">
                <a16:creationId xmlns:a16="http://schemas.microsoft.com/office/drawing/2014/main" id="{4658A771-112D-4543-AA9E-8C96C17AE580}"/>
              </a:ext>
            </a:extLst>
          </p:cNvPr>
          <p:cNvCxnSpPr>
            <a:cxnSpLocks/>
            <a:stCxn id="89" idx="1"/>
          </p:cNvCxnSpPr>
          <p:nvPr/>
        </p:nvCxnSpPr>
        <p:spPr>
          <a:xfrm rot="10800000">
            <a:off x="3080776" y="3610908"/>
            <a:ext cx="1314068" cy="258286"/>
          </a:xfrm>
          <a:prstGeom prst="bentConnector3">
            <a:avLst>
              <a:gd name="adj1" fmla="val 31154"/>
            </a:avLst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CuadroTexto 96">
            <a:extLst>
              <a:ext uri="{FF2B5EF4-FFF2-40B4-BE49-F238E27FC236}">
                <a16:creationId xmlns:a16="http://schemas.microsoft.com/office/drawing/2014/main" id="{FFB81658-3505-42C4-AA40-9161610C3A08}"/>
              </a:ext>
            </a:extLst>
          </p:cNvPr>
          <p:cNvSpPr txBox="1"/>
          <p:nvPr/>
        </p:nvSpPr>
        <p:spPr>
          <a:xfrm>
            <a:off x="4322684" y="2987880"/>
            <a:ext cx="1034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dirty="0">
                <a:latin typeface="Arial" pitchFamily="34" charset="0"/>
                <a:cs typeface="Arial" pitchFamily="34" charset="0"/>
              </a:rPr>
              <a:t>Boyacá: 3%</a:t>
            </a:r>
          </a:p>
        </p:txBody>
      </p:sp>
      <p:cxnSp>
        <p:nvCxnSpPr>
          <p:cNvPr id="98" name="Conector: angular 97">
            <a:extLst>
              <a:ext uri="{FF2B5EF4-FFF2-40B4-BE49-F238E27FC236}">
                <a16:creationId xmlns:a16="http://schemas.microsoft.com/office/drawing/2014/main" id="{AB24AAA1-5DF4-4759-8216-8D5F24187FA6}"/>
              </a:ext>
            </a:extLst>
          </p:cNvPr>
          <p:cNvCxnSpPr>
            <a:cxnSpLocks/>
            <a:stCxn id="97" idx="1"/>
          </p:cNvCxnSpPr>
          <p:nvPr/>
        </p:nvCxnSpPr>
        <p:spPr>
          <a:xfrm rot="10800000" flipV="1">
            <a:off x="3212620" y="3110991"/>
            <a:ext cx="1110065" cy="369850"/>
          </a:xfrm>
          <a:prstGeom prst="bentConnector3">
            <a:avLst>
              <a:gd name="adj1" fmla="val 33697"/>
            </a:avLst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19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1664E6B-4F40-433B-90F9-8960742824F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lnSpc>
                <a:spcPts val="3000"/>
              </a:lnSpc>
              <a:spcAft>
                <a:spcPct val="0"/>
              </a:spcAft>
              <a:defRPr/>
            </a:pPr>
            <a:r>
              <a:rPr lang="es-ES" dirty="0">
                <a:latin typeface="Arial" pitchFamily="34" charset="0"/>
                <a:cs typeface="Arial" pitchFamily="34" charset="0"/>
              </a:rPr>
              <a:t>El catastro en municipios más afectados por el conflicto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08C0DA-EDA1-4FCE-A180-B1FE3426CF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O" dirty="0">
                <a:cs typeface="Arial" panose="020B0604020202020204" pitchFamily="34" charset="0"/>
              </a:rPr>
              <a:t>Fuente:  IGAC, elaboró GPE-DNP 2015</a:t>
            </a:r>
          </a:p>
          <a:p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E7B4D0C-663E-4530-9BBA-9EE84ADA55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035" y="2200418"/>
            <a:ext cx="3411157" cy="68223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F1E9305-0B68-466D-AD69-D1742C5E6BE3}"/>
              </a:ext>
            </a:extLst>
          </p:cNvPr>
          <p:cNvSpPr/>
          <p:nvPr/>
        </p:nvSpPr>
        <p:spPr>
          <a:xfrm>
            <a:off x="928970" y="3214928"/>
            <a:ext cx="2817112" cy="821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s-CO" sz="1200" dirty="0">
                <a:solidFill>
                  <a:srgbClr val="173863"/>
                </a:solidFill>
                <a:latin typeface="Arial" charset="0"/>
                <a:ea typeface="Arial" charset="0"/>
                <a:cs typeface="Arial" charset="0"/>
              </a:rPr>
              <a:t>Desactualizados con conflicto (117)</a:t>
            </a:r>
          </a:p>
          <a:p>
            <a:pPr>
              <a:lnSpc>
                <a:spcPct val="150000"/>
              </a:lnSpc>
            </a:pPr>
            <a:r>
              <a:rPr lang="es-CO" sz="1200" dirty="0">
                <a:solidFill>
                  <a:srgbClr val="173863"/>
                </a:solidFill>
                <a:latin typeface="Arial" charset="0"/>
                <a:ea typeface="Arial" charset="0"/>
                <a:cs typeface="Arial" charset="0"/>
              </a:rPr>
              <a:t>Actualizados  con conflicto (39)</a:t>
            </a:r>
          </a:p>
          <a:p>
            <a:pPr>
              <a:lnSpc>
                <a:spcPct val="150000"/>
              </a:lnSpc>
            </a:pPr>
            <a:r>
              <a:rPr lang="es-CO" sz="1200" dirty="0">
                <a:solidFill>
                  <a:srgbClr val="173863"/>
                </a:solidFill>
                <a:latin typeface="Arial" charset="0"/>
                <a:ea typeface="Arial" charset="0"/>
                <a:cs typeface="Arial" charset="0"/>
              </a:rPr>
              <a:t>Sin formar con conflicto (31)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9CE112B-3D2B-4D35-B623-F6BC6E3AB0BA}"/>
              </a:ext>
            </a:extLst>
          </p:cNvPr>
          <p:cNvSpPr/>
          <p:nvPr/>
        </p:nvSpPr>
        <p:spPr>
          <a:xfrm>
            <a:off x="7450006" y="2186534"/>
            <a:ext cx="3128212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los </a:t>
            </a:r>
            <a:r>
              <a:rPr lang="es-CO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187</a:t>
            </a:r>
            <a:r>
              <a:rPr lang="es-CO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municipios más </a:t>
            </a:r>
          </a:p>
          <a:p>
            <a:r>
              <a:rPr lang="es-CO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afectados por el conflicto: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D42E14C-9B6A-459E-B012-957CC14C329C}"/>
              </a:ext>
            </a:extLst>
          </p:cNvPr>
          <p:cNvSpPr/>
          <p:nvPr/>
        </p:nvSpPr>
        <p:spPr>
          <a:xfrm>
            <a:off x="8355890" y="4010689"/>
            <a:ext cx="2869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173863"/>
                </a:solidFill>
                <a:latin typeface="Arial" charset="0"/>
                <a:ea typeface="Arial" charset="0"/>
                <a:cs typeface="Arial" charset="0"/>
              </a:rPr>
              <a:t>tienen </a:t>
            </a:r>
          </a:p>
          <a:p>
            <a:r>
              <a:rPr lang="es-CO" dirty="0">
                <a:solidFill>
                  <a:srgbClr val="173863"/>
                </a:solidFill>
                <a:latin typeface="Arial" charset="0"/>
                <a:ea typeface="Arial" charset="0"/>
                <a:cs typeface="Arial" charset="0"/>
              </a:rPr>
              <a:t>catastros desactualizados</a:t>
            </a:r>
          </a:p>
          <a:p>
            <a:endParaRPr lang="es-CO" dirty="0">
              <a:solidFill>
                <a:srgbClr val="17386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62FCB50-5036-4C11-85D0-4950F7D3B104}"/>
              </a:ext>
            </a:extLst>
          </p:cNvPr>
          <p:cNvSpPr/>
          <p:nvPr/>
        </p:nvSpPr>
        <p:spPr>
          <a:xfrm>
            <a:off x="8100511" y="3128363"/>
            <a:ext cx="2191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173863"/>
                </a:solidFill>
                <a:latin typeface="Arial" charset="0"/>
                <a:ea typeface="Arial" charset="0"/>
                <a:cs typeface="Arial" charset="0"/>
              </a:rPr>
              <a:t>no tiene </a:t>
            </a:r>
          </a:p>
          <a:p>
            <a:r>
              <a:rPr lang="es-CO" dirty="0">
                <a:solidFill>
                  <a:srgbClr val="173863"/>
                </a:solidFill>
                <a:latin typeface="Arial" charset="0"/>
                <a:ea typeface="Arial" charset="0"/>
                <a:cs typeface="Arial" charset="0"/>
              </a:rPr>
              <a:t>formación catastral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C3DA201-6F28-49E5-88D3-85E29952484B}"/>
              </a:ext>
            </a:extLst>
          </p:cNvPr>
          <p:cNvSpPr/>
          <p:nvPr/>
        </p:nvSpPr>
        <p:spPr>
          <a:xfrm>
            <a:off x="7118703" y="2892276"/>
            <a:ext cx="1281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6000" b="1" dirty="0">
                <a:solidFill>
                  <a:srgbClr val="173863"/>
                </a:solidFill>
                <a:latin typeface="Arial" charset="0"/>
                <a:ea typeface="Arial" charset="0"/>
                <a:cs typeface="Arial" charset="0"/>
              </a:rPr>
              <a:t>31</a:t>
            </a:r>
            <a:endParaRPr lang="es-CO" sz="6000" dirty="0">
              <a:solidFill>
                <a:srgbClr val="17386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F9EFC68-8A6B-4F01-B256-D4EFEAAC5365}"/>
              </a:ext>
            </a:extLst>
          </p:cNvPr>
          <p:cNvSpPr/>
          <p:nvPr/>
        </p:nvSpPr>
        <p:spPr>
          <a:xfrm>
            <a:off x="7075335" y="3755754"/>
            <a:ext cx="14285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6000" b="1">
                <a:solidFill>
                  <a:srgbClr val="173863"/>
                </a:solidFill>
                <a:latin typeface="Arial" charset="0"/>
                <a:ea typeface="Arial" charset="0"/>
                <a:cs typeface="Arial" charset="0"/>
              </a:rPr>
              <a:t>117</a:t>
            </a:r>
            <a:endParaRPr lang="es-CO" sz="6000" dirty="0">
              <a:solidFill>
                <a:srgbClr val="17386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872B834-16F0-4399-92AD-F5A63A0579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863" y="3270367"/>
            <a:ext cx="387033" cy="709842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D2AEE13-8DA7-41D2-A3F3-E3A0C0B7218F}"/>
              </a:ext>
            </a:extLst>
          </p:cNvPr>
          <p:cNvSpPr/>
          <p:nvPr/>
        </p:nvSpPr>
        <p:spPr>
          <a:xfrm>
            <a:off x="550863" y="3793744"/>
            <a:ext cx="378107" cy="205515"/>
          </a:xfrm>
          <a:prstGeom prst="rect">
            <a:avLst/>
          </a:prstGeom>
          <a:solidFill>
            <a:srgbClr val="E6E6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BADF4BE6-5B93-4803-A164-E80F4E6197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57" y="1233806"/>
            <a:ext cx="3660371" cy="468837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8888CAF-658C-4ADF-B4BD-CFC6B432D4E4}"/>
              </a:ext>
            </a:extLst>
          </p:cNvPr>
          <p:cNvSpPr/>
          <p:nvPr/>
        </p:nvSpPr>
        <p:spPr>
          <a:xfrm>
            <a:off x="299869" y="542977"/>
            <a:ext cx="11688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latin typeface="Arial" pitchFamily="34" charset="0"/>
                <a:cs typeface="Arial" pitchFamily="34" charset="0"/>
              </a:rPr>
              <a:t>En contraste, 79% de los municipios históricamente afectados por el  conflicto armado no cuentan con información catastral básica</a:t>
            </a:r>
            <a:endParaRPr lang="es-ES" dirty="0">
              <a:latin typeface="Arial  "/>
            </a:endParaRPr>
          </a:p>
        </p:txBody>
      </p:sp>
    </p:spTree>
    <p:extLst>
      <p:ext uri="{BB962C8B-B14F-4D97-AF65-F5344CB8AC3E}">
        <p14:creationId xmlns:p14="http://schemas.microsoft.com/office/powerpoint/2010/main" val="117485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1B31CB00-336B-48D6-8087-52B69AEEDCDF}"/>
              </a:ext>
            </a:extLst>
          </p:cNvPr>
          <p:cNvSpPr txBox="1">
            <a:spLocks/>
          </p:cNvSpPr>
          <p:nvPr/>
        </p:nvSpPr>
        <p:spPr>
          <a:xfrm>
            <a:off x="291865" y="147261"/>
            <a:ext cx="11613596" cy="5593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spc="-150">
                <a:solidFill>
                  <a:srgbClr val="A4091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endParaRPr kumimoji="0" lang="es-ES" sz="2800" b="1" i="0" u="none" strike="noStrike" kern="1200" cap="none" spc="-150" normalizeH="0" baseline="0" noProof="0" dirty="0">
              <a:ln>
                <a:noFill/>
              </a:ln>
              <a:solidFill>
                <a:srgbClr val="A4091F"/>
              </a:solidFill>
              <a:effectLst/>
              <a:uLnTx/>
              <a:uFillTx/>
              <a:latin typeface="Futura Std Book"/>
              <a:ea typeface="+mj-ea"/>
              <a:cs typeface="+mj-cs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32E19DD-0CB9-404F-86B0-DADE6413E143}"/>
              </a:ext>
            </a:extLst>
          </p:cNvPr>
          <p:cNvSpPr txBox="1">
            <a:spLocks/>
          </p:cNvSpPr>
          <p:nvPr/>
        </p:nvSpPr>
        <p:spPr>
          <a:xfrm>
            <a:off x="291865" y="637016"/>
            <a:ext cx="11613596" cy="3820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spc="-150">
                <a:solidFill>
                  <a:srgbClr val="A4091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endParaRPr kumimoji="0" lang="es-ES" sz="2000" b="0" i="0" u="none" strike="noStrike" kern="1200" cap="none" spc="-150" normalizeH="0" baseline="0" noProof="0" dirty="0">
              <a:ln>
                <a:noFill/>
              </a:ln>
              <a:solidFill>
                <a:srgbClr val="A4091F"/>
              </a:solidFill>
              <a:effectLst/>
              <a:uLnTx/>
              <a:uFillTx/>
              <a:latin typeface="Futura Std Book"/>
              <a:ea typeface="+mj-ea"/>
              <a:cs typeface="+mj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BC93F29-C451-49DB-9856-A082BB151031}"/>
              </a:ext>
            </a:extLst>
          </p:cNvPr>
          <p:cNvSpPr/>
          <p:nvPr/>
        </p:nvSpPr>
        <p:spPr>
          <a:xfrm>
            <a:off x="451549" y="1313407"/>
            <a:ext cx="3577827" cy="4012899"/>
          </a:xfrm>
          <a:prstGeom prst="rect">
            <a:avLst/>
          </a:prstGeom>
          <a:solidFill>
            <a:srgbClr val="1F4B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B1508CA-3478-4133-A26F-A300794D1282}"/>
              </a:ext>
            </a:extLst>
          </p:cNvPr>
          <p:cNvSpPr/>
          <p:nvPr/>
        </p:nvSpPr>
        <p:spPr>
          <a:xfrm>
            <a:off x="549009" y="1335246"/>
            <a:ext cx="3820395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s-CO" sz="186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CO" sz="18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un catastro completo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2441392-CEED-44D4-8B02-7FB4F9672AED}"/>
              </a:ext>
            </a:extLst>
          </p:cNvPr>
          <p:cNvSpPr/>
          <p:nvPr/>
        </p:nvSpPr>
        <p:spPr>
          <a:xfrm>
            <a:off x="549011" y="2125480"/>
            <a:ext cx="3400172" cy="2575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89" indent="-228589">
              <a:buFont typeface="Arial"/>
              <a:buChar char="•"/>
            </a:pPr>
            <a:r>
              <a:rPr lang="es-CO" sz="14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cubra geográficamente la totalidad del país.</a:t>
            </a:r>
          </a:p>
          <a:p>
            <a:pPr marL="228589" indent="-228589">
              <a:buFont typeface="Arial"/>
              <a:buChar char="•"/>
            </a:pPr>
            <a:endParaRPr lang="es-CO" sz="14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89" indent="-228589">
              <a:buFont typeface="Arial"/>
              <a:buChar char="•"/>
            </a:pPr>
            <a:r>
              <a:rPr lang="es-CO" sz="14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incorpore todas las formas de tenencia de la tierra.</a:t>
            </a:r>
          </a:p>
          <a:p>
            <a:pPr marL="228589" indent="-228589">
              <a:buFont typeface="Arial"/>
              <a:buChar char="•"/>
            </a:pPr>
            <a:endParaRPr lang="es-CO" sz="14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89" indent="-228589">
              <a:buFont typeface="Arial"/>
              <a:buChar char="•"/>
            </a:pPr>
            <a:r>
              <a:rPr lang="es-CO" sz="14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provea el inventario de baldíos.</a:t>
            </a:r>
          </a:p>
          <a:p>
            <a:pPr marL="228589" indent="-228589">
              <a:buFont typeface="Arial"/>
              <a:buChar char="•"/>
            </a:pPr>
            <a:endParaRPr lang="es-CO" sz="14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89" indent="-228589">
              <a:buFont typeface="Arial"/>
              <a:buChar char="•"/>
            </a:pPr>
            <a:r>
              <a:rPr lang="es-CO" sz="14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recoja variables físicas actualizadas de los predios.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0AB89AB8-6A77-4340-BA0C-3051A75C2660}"/>
              </a:ext>
            </a:extLst>
          </p:cNvPr>
          <p:cNvCxnSpPr/>
          <p:nvPr/>
        </p:nvCxnSpPr>
        <p:spPr>
          <a:xfrm>
            <a:off x="694423" y="2078148"/>
            <a:ext cx="30944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4E20EF3-D0A0-48EE-ADBF-1E9BCE47A242}"/>
              </a:ext>
            </a:extLst>
          </p:cNvPr>
          <p:cNvSpPr/>
          <p:nvPr/>
        </p:nvSpPr>
        <p:spPr>
          <a:xfrm>
            <a:off x="4369405" y="1313407"/>
            <a:ext cx="3577827" cy="4012899"/>
          </a:xfrm>
          <a:prstGeom prst="rect">
            <a:avLst/>
          </a:prstGeom>
          <a:solidFill>
            <a:srgbClr val="1F4B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1BB4DCE-1D25-44E6-9C6B-9F9C99DD26D8}"/>
              </a:ext>
            </a:extLst>
          </p:cNvPr>
          <p:cNvSpPr/>
          <p:nvPr/>
        </p:nvSpPr>
        <p:spPr>
          <a:xfrm>
            <a:off x="4466865" y="1335246"/>
            <a:ext cx="3820395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s-CO" sz="1867" b="1" dirty="0">
              <a:solidFill>
                <a:schemeClr val="bg1"/>
              </a:solidFill>
              <a:latin typeface="Arial  "/>
            </a:endParaRPr>
          </a:p>
          <a:p>
            <a:pPr lvl="0"/>
            <a:r>
              <a:rPr lang="es-CO" sz="1867" b="1" dirty="0">
                <a:solidFill>
                  <a:schemeClr val="bg1"/>
                </a:solidFill>
                <a:latin typeface="Arial  "/>
              </a:rPr>
              <a:t>A un catastro preciso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D1AE092-8FD5-4730-86CE-2137FB69A0E0}"/>
              </a:ext>
            </a:extLst>
          </p:cNvPr>
          <p:cNvSpPr/>
          <p:nvPr/>
        </p:nvSpPr>
        <p:spPr>
          <a:xfrm>
            <a:off x="4466867" y="2142414"/>
            <a:ext cx="3400172" cy="1898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89" indent="-228589">
              <a:buFont typeface="Arial"/>
              <a:buChar char="•"/>
            </a:pPr>
            <a:r>
              <a:rPr lang="es-CO" sz="1467" dirty="0">
                <a:solidFill>
                  <a:schemeClr val="bg1"/>
                </a:solidFill>
                <a:latin typeface="Arial  "/>
                <a:cs typeface="Arial" panose="020B0604020202020204" pitchFamily="34" charset="0"/>
              </a:rPr>
              <a:t>Que permita ubicar los predios  georreferenciados.</a:t>
            </a:r>
          </a:p>
          <a:p>
            <a:pPr marL="228589" indent="-228589">
              <a:buFont typeface="Arial"/>
              <a:buChar char="•"/>
            </a:pPr>
            <a:endParaRPr lang="es-CO" sz="1467" dirty="0">
              <a:solidFill>
                <a:schemeClr val="bg1"/>
              </a:solidFill>
              <a:latin typeface="Arial  "/>
              <a:cs typeface="Arial" panose="020B0604020202020204" pitchFamily="34" charset="0"/>
            </a:endParaRPr>
          </a:p>
          <a:p>
            <a:pPr marL="228589" indent="-228589">
              <a:buFont typeface="Arial"/>
              <a:buChar char="•"/>
            </a:pPr>
            <a:r>
              <a:rPr lang="es-CO" sz="1467" dirty="0">
                <a:solidFill>
                  <a:schemeClr val="bg1"/>
                </a:solidFill>
                <a:latin typeface="Arial  "/>
                <a:cs typeface="Arial" panose="020B0604020202020204" pitchFamily="34" charset="0"/>
              </a:rPr>
              <a:t>Que permita individualizar los predios con detalle.</a:t>
            </a:r>
          </a:p>
          <a:p>
            <a:pPr marL="228589" indent="-228589">
              <a:buFont typeface="Arial"/>
              <a:buChar char="•"/>
            </a:pPr>
            <a:endParaRPr lang="es-CO" sz="1467" dirty="0">
              <a:solidFill>
                <a:schemeClr val="bg1"/>
              </a:solidFill>
              <a:latin typeface="Arial  "/>
              <a:cs typeface="Arial" panose="020B0604020202020204" pitchFamily="34" charset="0"/>
            </a:endParaRPr>
          </a:p>
          <a:p>
            <a:pPr marL="228589" indent="-228589">
              <a:buFont typeface="Arial"/>
              <a:buChar char="•"/>
            </a:pPr>
            <a:r>
              <a:rPr lang="es-CO" sz="1467" dirty="0">
                <a:solidFill>
                  <a:schemeClr val="bg1"/>
                </a:solidFill>
                <a:latin typeface="Arial  "/>
                <a:cs typeface="Arial" panose="020B0604020202020204" pitchFamily="34" charset="0"/>
              </a:rPr>
              <a:t>Que refleje un valor catastral más aproximado a la realidad.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D4809ACE-DBA7-4649-9B8A-6ABA83075F0D}"/>
              </a:ext>
            </a:extLst>
          </p:cNvPr>
          <p:cNvCxnSpPr/>
          <p:nvPr/>
        </p:nvCxnSpPr>
        <p:spPr>
          <a:xfrm>
            <a:off x="4612277" y="2078148"/>
            <a:ext cx="30944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3BF2468-53B8-44D7-A560-2DB7BB2D4D7B}"/>
              </a:ext>
            </a:extLst>
          </p:cNvPr>
          <p:cNvSpPr/>
          <p:nvPr/>
        </p:nvSpPr>
        <p:spPr>
          <a:xfrm>
            <a:off x="8324425" y="1313407"/>
            <a:ext cx="3577827" cy="4012899"/>
          </a:xfrm>
          <a:prstGeom prst="rect">
            <a:avLst/>
          </a:prstGeom>
          <a:solidFill>
            <a:srgbClr val="1F4B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CC2D3E2-449B-4DA1-800B-CDC89D23ACB7}"/>
              </a:ext>
            </a:extLst>
          </p:cNvPr>
          <p:cNvSpPr/>
          <p:nvPr/>
        </p:nvSpPr>
        <p:spPr>
          <a:xfrm>
            <a:off x="8493407" y="1384031"/>
            <a:ext cx="3239861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1867" b="1" dirty="0">
                <a:solidFill>
                  <a:schemeClr val="bg1"/>
                </a:solidFill>
                <a:latin typeface="Arial  "/>
                <a:cs typeface="Arial" panose="020B0604020202020204" pitchFamily="34" charset="0"/>
              </a:rPr>
              <a:t>A un catastro articulado con registro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8556BFBE-A190-4BDE-B6EE-F0A61E98DA6A}"/>
              </a:ext>
            </a:extLst>
          </p:cNvPr>
          <p:cNvSpPr/>
          <p:nvPr/>
        </p:nvSpPr>
        <p:spPr>
          <a:xfrm>
            <a:off x="8421887" y="2443095"/>
            <a:ext cx="3400172" cy="1221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89" indent="-228589">
              <a:buFont typeface="Arial"/>
              <a:buChar char="•"/>
            </a:pPr>
            <a:r>
              <a:rPr lang="es-CO" sz="1467" dirty="0">
                <a:solidFill>
                  <a:schemeClr val="bg1"/>
                </a:solidFill>
                <a:latin typeface="Arial  "/>
                <a:cs typeface="Arial" panose="020B0604020202020204" pitchFamily="34" charset="0"/>
              </a:rPr>
              <a:t>Que contenga información de área y linderos coincidente.</a:t>
            </a:r>
          </a:p>
          <a:p>
            <a:pPr marL="228589" indent="-228589">
              <a:buFont typeface="Arial"/>
              <a:buChar char="•"/>
            </a:pPr>
            <a:endParaRPr lang="es-CO" sz="1467" dirty="0">
              <a:solidFill>
                <a:schemeClr val="bg1"/>
              </a:solidFill>
              <a:latin typeface="Arial  "/>
              <a:cs typeface="Arial" panose="020B0604020202020204" pitchFamily="34" charset="0"/>
            </a:endParaRPr>
          </a:p>
          <a:p>
            <a:pPr marL="228589" indent="-228589">
              <a:buFont typeface="Arial"/>
              <a:buChar char="•"/>
            </a:pPr>
            <a:r>
              <a:rPr lang="es-CO" sz="1467" dirty="0">
                <a:solidFill>
                  <a:schemeClr val="bg1"/>
                </a:solidFill>
                <a:latin typeface="Arial  "/>
                <a:cs typeface="Arial" panose="020B0604020202020204" pitchFamily="34" charset="0"/>
              </a:rPr>
              <a:t>Que armonice los procedimientos de ambos sistemas.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1BA75048-C389-41CD-8D91-60D46B2FC7F1}"/>
              </a:ext>
            </a:extLst>
          </p:cNvPr>
          <p:cNvCxnSpPr/>
          <p:nvPr/>
        </p:nvCxnSpPr>
        <p:spPr>
          <a:xfrm>
            <a:off x="8567299" y="2078148"/>
            <a:ext cx="30944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BB209B4A-66BE-41BD-A230-968997946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74" y="136695"/>
            <a:ext cx="11613596" cy="559387"/>
          </a:xfrm>
        </p:spPr>
        <p:txBody>
          <a:bodyPr/>
          <a:lstStyle/>
          <a:p>
            <a:r>
              <a:rPr lang="es-CO" dirty="0">
                <a:cs typeface="Arial" pitchFamily="34" charset="0"/>
              </a:rPr>
              <a:t>¿A qué debe conducir la transformación del catastro?</a:t>
            </a:r>
            <a:br>
              <a:rPr lang="es-ES" dirty="0">
                <a:cs typeface="Arial" pitchFamily="34" charset="0"/>
              </a:rPr>
            </a:br>
            <a:endParaRPr lang="es-CO" dirty="0">
              <a:cs typeface="Arial" pitchFamily="34" charset="0"/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8056F6E-6A84-4EA0-BD72-60B29DF9AB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2452" y="647580"/>
            <a:ext cx="11614384" cy="360939"/>
          </a:xfrm>
        </p:spPr>
        <p:txBody>
          <a:bodyPr/>
          <a:lstStyle/>
          <a:p>
            <a:r>
              <a:rPr lang="es-CO" b="0" dirty="0">
                <a:latin typeface="+mn-lt"/>
              </a:rPr>
              <a:t>El uso del catastro actual es  principalmente fiscal. Dada la integralidad del nuevo catastro, su finalidad es multipropósito.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4836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56D1B85-D53C-4E47-9320-22A692B8E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746" y="6200949"/>
            <a:ext cx="2435836" cy="520403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E92B57DF-D125-477D-90D6-FADAA6E865EC}"/>
              </a:ext>
            </a:extLst>
          </p:cNvPr>
          <p:cNvSpPr txBox="1">
            <a:spLocks/>
          </p:cNvSpPr>
          <p:nvPr/>
        </p:nvSpPr>
        <p:spPr>
          <a:xfrm>
            <a:off x="291865" y="147261"/>
            <a:ext cx="11613596" cy="5593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spc="-150">
                <a:solidFill>
                  <a:srgbClr val="A4091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-150" normalizeH="0" baseline="0" noProof="0" dirty="0">
              <a:ln>
                <a:noFill/>
              </a:ln>
              <a:solidFill>
                <a:srgbClr val="A4091F"/>
              </a:solidFill>
              <a:effectLst/>
              <a:uLnTx/>
              <a:uFillTx/>
              <a:latin typeface="Futura Std Book"/>
              <a:ea typeface="+mj-ea"/>
              <a:cs typeface="+mj-cs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88CBFAF-6A73-4B47-98E0-EF2F1572B1A5}"/>
              </a:ext>
            </a:extLst>
          </p:cNvPr>
          <p:cNvSpPr txBox="1">
            <a:spLocks/>
          </p:cNvSpPr>
          <p:nvPr/>
        </p:nvSpPr>
        <p:spPr>
          <a:xfrm>
            <a:off x="291865" y="704842"/>
            <a:ext cx="11613596" cy="3820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spc="-150">
                <a:solidFill>
                  <a:srgbClr val="A4091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-150" normalizeH="0" baseline="0" noProof="0" dirty="0">
              <a:ln>
                <a:noFill/>
              </a:ln>
              <a:solidFill>
                <a:srgbClr val="A4091F"/>
              </a:solidFill>
              <a:effectLst/>
              <a:uLnTx/>
              <a:uFillTx/>
              <a:latin typeface="Futura Std Book"/>
              <a:ea typeface="+mj-ea"/>
              <a:cs typeface="+mj-cs"/>
            </a:endParaRPr>
          </a:p>
        </p:txBody>
      </p:sp>
      <p:graphicFrame>
        <p:nvGraphicFramePr>
          <p:cNvPr id="7" name="5 Diagrama">
            <a:extLst>
              <a:ext uri="{FF2B5EF4-FFF2-40B4-BE49-F238E27FC236}">
                <a16:creationId xmlns:a16="http://schemas.microsoft.com/office/drawing/2014/main" id="{CB2EB961-41C4-4A93-A618-A40AA873E6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1808414"/>
              </p:ext>
            </p:extLst>
          </p:nvPr>
        </p:nvGraphicFramePr>
        <p:xfrm>
          <a:off x="1086416" y="1086911"/>
          <a:ext cx="10674540" cy="510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ángulo 5">
            <a:extLst/>
          </p:cNvPr>
          <p:cNvSpPr/>
          <p:nvPr/>
        </p:nvSpPr>
        <p:spPr>
          <a:xfrm>
            <a:off x="89643" y="1356156"/>
            <a:ext cx="8878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s-CO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Rectángulo 7">
            <a:extLst/>
          </p:cNvPr>
          <p:cNvSpPr/>
          <p:nvPr/>
        </p:nvSpPr>
        <p:spPr>
          <a:xfrm>
            <a:off x="89643" y="3210692"/>
            <a:ext cx="8878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s-CO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Rectángulo 8">
            <a:extLst/>
          </p:cNvPr>
          <p:cNvSpPr/>
          <p:nvPr/>
        </p:nvSpPr>
        <p:spPr>
          <a:xfrm>
            <a:off x="89643" y="4827101"/>
            <a:ext cx="8878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s-CO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C650FC57-E082-47D5-9122-3C3DEC7CA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65" y="154490"/>
            <a:ext cx="11613596" cy="559387"/>
          </a:xfrm>
        </p:spPr>
        <p:txBody>
          <a:bodyPr/>
          <a:lstStyle/>
          <a:p>
            <a:r>
              <a:rPr lang="es-ES" dirty="0">
                <a:latin typeface="+mj-lt"/>
              </a:rPr>
              <a:t>Objetivos de los pilotos</a:t>
            </a:r>
            <a:br>
              <a:rPr lang="es-ES" dirty="0">
                <a:solidFill>
                  <a:srgbClr val="A4091F"/>
                </a:solidFill>
                <a:latin typeface="Futura Std Book"/>
              </a:rPr>
            </a:br>
            <a:endParaRPr lang="es-CO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CA79C290-8A2C-4687-BDFD-60454BF73B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077" y="680125"/>
            <a:ext cx="11614384" cy="360939"/>
          </a:xfrm>
        </p:spPr>
        <p:txBody>
          <a:bodyPr/>
          <a:lstStyle/>
          <a:p>
            <a:r>
              <a:rPr lang="es-ES" dirty="0"/>
              <a:t>Los pilotos entregan insumos técnicos para la adecuada adopción del catastro multipropósito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9034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Retos productivos en lo rural</a:t>
            </a:r>
            <a:endParaRPr lang="es-ES_trad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/>
              <a:t>Los principales productos agrícolas tienen rendimientos menores que los de</a:t>
            </a:r>
            <a:br>
              <a:rPr lang="es-ES_tradnl" dirty="0"/>
            </a:br>
            <a:r>
              <a:rPr lang="es-ES_tradnl" dirty="0"/>
              <a:t>países líderes, 2014.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/>
              <a:t>Fuente: FAO 2014, *EVA 2014, **USDA.</a:t>
            </a:r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1633423" y="1329821"/>
            <a:ext cx="8925154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_tradnl"/>
              <a:t>Rendimientos para principales productos Colombia y de países líderes, 2014</a:t>
            </a:r>
          </a:p>
        </p:txBody>
      </p:sp>
      <p:graphicFrame>
        <p:nvGraphicFramePr>
          <p:cNvPr id="6" name="Tabla 7"/>
          <p:cNvGraphicFramePr>
            <a:graphicFrameLocks noGrp="1"/>
          </p:cNvGraphicFramePr>
          <p:nvPr>
            <p:extLst/>
          </p:nvPr>
        </p:nvGraphicFramePr>
        <p:xfrm>
          <a:off x="504455" y="1755627"/>
          <a:ext cx="11183090" cy="3806011"/>
        </p:xfrm>
        <a:graphic>
          <a:graphicData uri="http://schemas.openxmlformats.org/drawingml/2006/table">
            <a:tbl>
              <a:tblPr firstRow="1" bandRow="1"/>
              <a:tblGrid>
                <a:gridCol w="2189584">
                  <a:extLst>
                    <a:ext uri="{9D8B030D-6E8A-4147-A177-3AD203B41FA5}">
                      <a16:colId xmlns:a16="http://schemas.microsoft.com/office/drawing/2014/main" val="3823169075"/>
                    </a:ext>
                  </a:extLst>
                </a:gridCol>
                <a:gridCol w="2094271">
                  <a:extLst>
                    <a:ext uri="{9D8B030D-6E8A-4147-A177-3AD203B41FA5}">
                      <a16:colId xmlns:a16="http://schemas.microsoft.com/office/drawing/2014/main" val="3676167691"/>
                    </a:ext>
                  </a:extLst>
                </a:gridCol>
                <a:gridCol w="2428567">
                  <a:extLst>
                    <a:ext uri="{9D8B030D-6E8A-4147-A177-3AD203B41FA5}">
                      <a16:colId xmlns:a16="http://schemas.microsoft.com/office/drawing/2014/main" val="1437191716"/>
                    </a:ext>
                  </a:extLst>
                </a:gridCol>
                <a:gridCol w="2610029">
                  <a:extLst>
                    <a:ext uri="{9D8B030D-6E8A-4147-A177-3AD203B41FA5}">
                      <a16:colId xmlns:a16="http://schemas.microsoft.com/office/drawing/2014/main" val="244868861"/>
                    </a:ext>
                  </a:extLst>
                </a:gridCol>
                <a:gridCol w="1860639">
                  <a:extLst>
                    <a:ext uri="{9D8B030D-6E8A-4147-A177-3AD203B41FA5}">
                      <a16:colId xmlns:a16="http://schemas.microsoft.com/office/drawing/2014/main" val="3025916275"/>
                    </a:ext>
                  </a:extLst>
                </a:gridCol>
              </a:tblGrid>
              <a:tr h="6235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Cultivo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4091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País líder en producción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4091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Rendimiento país líder (Ton/Ha)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4091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Rendimiento Colombia (Ton/Ha)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4091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Diferencia Col-Líder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40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867052"/>
                  </a:ext>
                </a:extLst>
              </a:tr>
              <a:tr h="353603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Azúcar, caña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Brasil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C30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926792"/>
                  </a:ext>
                </a:extLst>
              </a:tr>
              <a:tr h="353603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Papa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C30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047918"/>
                  </a:ext>
                </a:extLst>
              </a:tr>
              <a:tr h="353603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Aceite de palma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Indonesia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-16%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40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988990"/>
                  </a:ext>
                </a:extLst>
              </a:tr>
              <a:tr h="353603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Fríjoles, secos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Myanmar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-20%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40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737054"/>
                  </a:ext>
                </a:extLst>
              </a:tr>
              <a:tr h="353603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Arroz, cáscara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-31%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40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00582"/>
                  </a:ext>
                </a:extLst>
              </a:tr>
              <a:tr h="353603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Café, verde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Brasil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-36%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40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845422"/>
                  </a:ext>
                </a:extLst>
              </a:tr>
              <a:tr h="353603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Cacao, en grano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Costa de Marfil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-40%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40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686868"/>
                  </a:ext>
                </a:extLst>
              </a:tr>
              <a:tr h="353603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Algodón, semilla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-44%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40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016663"/>
                  </a:ext>
                </a:extLst>
              </a:tr>
              <a:tr h="353603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Estados Unidos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-67%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40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795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41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864" y="188758"/>
            <a:ext cx="11614385" cy="559387"/>
          </a:xfrm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CO" dirty="0"/>
              <a:t>Escaso uso de áreas con vocación agrícola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841165" y="1248547"/>
            <a:ext cx="20272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600" b="1" dirty="0">
                <a:latin typeface="+mj-lt"/>
              </a:rPr>
              <a:t>Vocación del suelo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6742352" y="1248547"/>
            <a:ext cx="2169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600" b="1" dirty="0">
                <a:latin typeface="+mj-lt"/>
              </a:rPr>
              <a:t>Uso </a:t>
            </a:r>
            <a:r>
              <a:rPr lang="es-CO" sz="1600" b="1" dirty="0"/>
              <a:t>actual </a:t>
            </a:r>
            <a:r>
              <a:rPr lang="es-CO" sz="1600" b="1" dirty="0">
                <a:latin typeface="+mj-lt"/>
              </a:rPr>
              <a:t>del suelo</a:t>
            </a:r>
          </a:p>
        </p:txBody>
      </p:sp>
      <p:sp>
        <p:nvSpPr>
          <p:cNvPr id="66" name="Rectángulo 65"/>
          <p:cNvSpPr/>
          <p:nvPr/>
        </p:nvSpPr>
        <p:spPr>
          <a:xfrm>
            <a:off x="6353737" y="5437041"/>
            <a:ext cx="254733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Arial" panose="020B0604020202020204" pitchFamily="34" charset="0"/>
              </a:rPr>
              <a:t>Fuente: IDEAM. 2013. Mapa nacional de cobertura de la tierra, imágenes 2005 - 2009, escala 1:100.000  versión 1.0.</a:t>
            </a:r>
          </a:p>
        </p:txBody>
      </p:sp>
      <p:sp>
        <p:nvSpPr>
          <p:cNvPr id="67" name="Text Box 5"/>
          <p:cNvSpPr txBox="1">
            <a:spLocks noChangeArrowheads="1"/>
          </p:cNvSpPr>
          <p:nvPr/>
        </p:nvSpPr>
        <p:spPr bwMode="auto">
          <a:xfrm>
            <a:off x="398067" y="5456576"/>
            <a:ext cx="32779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O" sz="900" dirty="0">
                <a:latin typeface="Arial" panose="020B0604020202020204" pitchFamily="34" charset="0"/>
              </a:rPr>
              <a:t>Fuente: </a:t>
            </a:r>
            <a:r>
              <a:rPr lang="es-ES" sz="900" dirty="0">
                <a:latin typeface="Arial" panose="020B0604020202020204" pitchFamily="34" charset="0"/>
              </a:rPr>
              <a:t>Fuente: IGAC et. Al. 2012. Conflictos de uso del territorio colombiano. Mapa nacional de vocación de uso de la tierra, escala 1:100.000</a:t>
            </a:r>
            <a:r>
              <a:rPr lang="es-ES" sz="9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es-ES" sz="9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039F8196-B205-496E-A551-8FDAAE3A6C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30" y="1705532"/>
            <a:ext cx="3195556" cy="35710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E0B97EA1-F662-456C-9E37-0E3712BB42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482" y="1667509"/>
            <a:ext cx="3120924" cy="348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9" name="Rounded Rectangle 13">
            <a:extLst>
              <a:ext uri="{FF2B5EF4-FFF2-40B4-BE49-F238E27FC236}">
                <a16:creationId xmlns:a16="http://schemas.microsoft.com/office/drawing/2014/main" id="{F0129D3E-7876-4404-88CB-4C1906D84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8716" y="1992757"/>
            <a:ext cx="1974715" cy="234733"/>
          </a:xfrm>
          <a:prstGeom prst="roundRect">
            <a:avLst>
              <a:gd name="adj" fmla="val 16667"/>
            </a:avLst>
          </a:prstGeom>
          <a:solidFill>
            <a:srgbClr val="F5A036"/>
          </a:soli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es-ES" sz="1230" b="1" dirty="0">
                <a:solidFill>
                  <a:schemeClr val="bg1"/>
                </a:solidFill>
                <a:latin typeface="Century Gothic" charset="0"/>
              </a:rPr>
              <a:t>Agrícola</a:t>
            </a:r>
            <a:endParaRPr lang="es-ES" sz="1230" dirty="0">
              <a:solidFill>
                <a:schemeClr val="bg1"/>
              </a:solidFill>
              <a:latin typeface="Century Gothic" charset="0"/>
            </a:endParaRPr>
          </a:p>
        </p:txBody>
      </p:sp>
      <p:sp>
        <p:nvSpPr>
          <p:cNvPr id="73" name="Rounded Rectangle 14">
            <a:extLst>
              <a:ext uri="{FF2B5EF4-FFF2-40B4-BE49-F238E27FC236}">
                <a16:creationId xmlns:a16="http://schemas.microsoft.com/office/drawing/2014/main" id="{77A00FC6-B1D3-4B07-BF81-EA85C37F5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8716" y="2272337"/>
            <a:ext cx="1974715" cy="234595"/>
          </a:xfrm>
          <a:prstGeom prst="roundRect">
            <a:avLst>
              <a:gd name="adj" fmla="val 16667"/>
            </a:avLst>
          </a:prstGeom>
          <a:solidFill>
            <a:srgbClr val="EFD500"/>
          </a:soli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es-ES" sz="1230" b="1" dirty="0">
                <a:solidFill>
                  <a:schemeClr val="bg1"/>
                </a:solidFill>
                <a:latin typeface="Century Gothic" charset="0"/>
              </a:rPr>
              <a:t>Ganadera</a:t>
            </a:r>
          </a:p>
        </p:txBody>
      </p:sp>
      <p:sp>
        <p:nvSpPr>
          <p:cNvPr id="74" name="Rounded Rectangle 15">
            <a:extLst>
              <a:ext uri="{FF2B5EF4-FFF2-40B4-BE49-F238E27FC236}">
                <a16:creationId xmlns:a16="http://schemas.microsoft.com/office/drawing/2014/main" id="{37B38839-F751-480D-8831-41F1D6858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8716" y="2827501"/>
            <a:ext cx="1974715" cy="232227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lnSpc>
                <a:spcPts val="1200"/>
              </a:lnSpc>
            </a:pPr>
            <a:r>
              <a:rPr lang="es-ES" sz="1230" b="1" dirty="0">
                <a:solidFill>
                  <a:schemeClr val="bg1"/>
                </a:solidFill>
                <a:latin typeface="Century Gothic" charset="0"/>
              </a:rPr>
              <a:t>Forestal de producción</a:t>
            </a:r>
          </a:p>
        </p:txBody>
      </p:sp>
      <p:sp>
        <p:nvSpPr>
          <p:cNvPr id="75" name="Rounded Rectangle 15">
            <a:extLst>
              <a:ext uri="{FF2B5EF4-FFF2-40B4-BE49-F238E27FC236}">
                <a16:creationId xmlns:a16="http://schemas.microsoft.com/office/drawing/2014/main" id="{F0F6A307-9C9B-4C80-89D9-2054BBDAF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8716" y="3104574"/>
            <a:ext cx="1974715" cy="232227"/>
          </a:xfrm>
          <a:prstGeom prst="roundRect">
            <a:avLst>
              <a:gd name="adj" fmla="val 16667"/>
            </a:avLst>
          </a:prstGeom>
          <a:solidFill>
            <a:srgbClr val="82D077"/>
          </a:soli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lnSpc>
                <a:spcPts val="1200"/>
              </a:lnSpc>
            </a:pPr>
            <a:r>
              <a:rPr lang="es-ES" sz="1230" b="1" dirty="0">
                <a:solidFill>
                  <a:schemeClr val="bg1"/>
                </a:solidFill>
                <a:latin typeface="Century Gothic" charset="0"/>
              </a:rPr>
              <a:t>Protección </a:t>
            </a:r>
            <a:r>
              <a:rPr lang="es-ES" sz="1080" b="1" dirty="0">
                <a:solidFill>
                  <a:schemeClr val="bg1"/>
                </a:solidFill>
                <a:latin typeface="Arial Narrow" panose="020B0606020202030204" pitchFamily="34" charset="0"/>
              </a:rPr>
              <a:t>(forestal y Otros)</a:t>
            </a:r>
          </a:p>
        </p:txBody>
      </p:sp>
      <p:sp>
        <p:nvSpPr>
          <p:cNvPr id="76" name="Rounded Rectangle 15">
            <a:extLst>
              <a:ext uri="{FF2B5EF4-FFF2-40B4-BE49-F238E27FC236}">
                <a16:creationId xmlns:a16="http://schemas.microsoft.com/office/drawing/2014/main" id="{5F4B8CC2-B268-4FE8-9693-642E48EA6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8716" y="2551779"/>
            <a:ext cx="1974715" cy="23087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es-ES" sz="1230" b="1" dirty="0">
                <a:solidFill>
                  <a:schemeClr val="bg1">
                    <a:lumMod val="50000"/>
                  </a:schemeClr>
                </a:solidFill>
                <a:latin typeface="Century Gothic" charset="0"/>
              </a:rPr>
              <a:t>Agroforestal</a:t>
            </a:r>
          </a:p>
        </p:txBody>
      </p:sp>
      <p:graphicFrame>
        <p:nvGraphicFramePr>
          <p:cNvPr id="77" name="Tabla 76">
            <a:extLst>
              <a:ext uri="{FF2B5EF4-FFF2-40B4-BE49-F238E27FC236}">
                <a16:creationId xmlns:a16="http://schemas.microsoft.com/office/drawing/2014/main" id="{26086061-1149-41DA-9F47-A19660FF06D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22628" y="1992757"/>
          <a:ext cx="809739" cy="1411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9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1727"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u="none" strike="noStrike" dirty="0">
                          <a:solidFill>
                            <a:srgbClr val="F5A036"/>
                          </a:solidFill>
                          <a:effectLst/>
                        </a:rPr>
                        <a:t>15' ha</a:t>
                      </a:r>
                      <a:endParaRPr lang="es-CO" sz="1600" b="1" i="0" u="none" strike="noStrike" dirty="0">
                        <a:solidFill>
                          <a:srgbClr val="F5A0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432"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u="none" strike="noStrike" dirty="0">
                          <a:solidFill>
                            <a:srgbClr val="EFD500"/>
                          </a:solidFill>
                          <a:effectLst/>
                        </a:rPr>
                        <a:t>8' ha</a:t>
                      </a:r>
                      <a:endParaRPr lang="es-CO" sz="1600" b="1" i="0" u="none" strike="noStrike" dirty="0">
                        <a:solidFill>
                          <a:srgbClr val="EFD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432"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u="none" strike="noStrike" dirty="0">
                          <a:effectLst/>
                        </a:rPr>
                        <a:t> </a:t>
                      </a:r>
                      <a:r>
                        <a:rPr lang="es-CO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19' ha </a:t>
                      </a:r>
                      <a:endParaRPr lang="es-CO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432"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u="none" strike="noStrike" dirty="0">
                          <a:solidFill>
                            <a:srgbClr val="267300"/>
                          </a:solidFill>
                          <a:effectLst/>
                        </a:rPr>
                        <a:t>4‘ ha</a:t>
                      </a:r>
                      <a:endParaRPr lang="es-CO" sz="1600" b="1" i="0" u="none" strike="noStrike" dirty="0">
                        <a:solidFill>
                          <a:srgbClr val="267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432"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u="none" strike="noStrike" dirty="0">
                          <a:effectLst/>
                        </a:rPr>
                        <a:t> </a:t>
                      </a:r>
                      <a:r>
                        <a:rPr lang="es-CO" sz="1600" b="1" u="none" strike="noStrike" dirty="0">
                          <a:solidFill>
                            <a:srgbClr val="82D077"/>
                          </a:solidFill>
                          <a:effectLst/>
                        </a:rPr>
                        <a:t>67' ha </a:t>
                      </a:r>
                      <a:endParaRPr lang="es-CO" sz="1600" b="1" i="0" u="none" strike="noStrike" dirty="0">
                        <a:solidFill>
                          <a:srgbClr val="82D07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8" name="Tabla 77">
            <a:extLst>
              <a:ext uri="{FF2B5EF4-FFF2-40B4-BE49-F238E27FC236}">
                <a16:creationId xmlns:a16="http://schemas.microsoft.com/office/drawing/2014/main" id="{4B07C81F-6B1E-4D60-9866-A748D1D9E1F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383952" y="1803276"/>
          <a:ext cx="706091" cy="1406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6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0724"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u="none" strike="noStrike" dirty="0">
                          <a:solidFill>
                            <a:srgbClr val="F5A036"/>
                          </a:solidFill>
                          <a:effectLst/>
                        </a:rPr>
                        <a:t>6' ha</a:t>
                      </a:r>
                      <a:endParaRPr lang="es-CO" sz="1400" b="1" i="0" u="none" strike="noStrike" dirty="0">
                        <a:solidFill>
                          <a:srgbClr val="F5A0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427"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u="none" strike="noStrike" dirty="0">
                          <a:solidFill>
                            <a:srgbClr val="EFD500"/>
                          </a:solidFill>
                          <a:effectLst/>
                        </a:rPr>
                        <a:t>38' ha</a:t>
                      </a:r>
                      <a:endParaRPr lang="es-CO" sz="1400" b="1" i="0" u="none" strike="noStrike" dirty="0">
                        <a:solidFill>
                          <a:srgbClr val="EFD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427"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u="none" strike="noStrike" dirty="0">
                          <a:effectLst/>
                        </a:rPr>
                        <a:t> </a:t>
                      </a:r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216 ha 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427"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u="none" strike="noStrike" dirty="0">
                          <a:solidFill>
                            <a:srgbClr val="267300"/>
                          </a:solidFill>
                          <a:effectLst/>
                        </a:rPr>
                        <a:t>121. ha</a:t>
                      </a:r>
                      <a:endParaRPr lang="es-CO" sz="1400" b="1" i="0" u="none" strike="noStrike" dirty="0">
                        <a:solidFill>
                          <a:srgbClr val="267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427"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solidFill>
                            <a:srgbClr val="69CC66"/>
                          </a:solidFill>
                          <a:effectLst/>
                          <a:latin typeface="Calibri" panose="020F0502020204030204" pitchFamily="34" charset="0"/>
                        </a:rPr>
                        <a:t>67’ ha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9" name="Rounded Rectangle 13">
            <a:extLst>
              <a:ext uri="{FF2B5EF4-FFF2-40B4-BE49-F238E27FC236}">
                <a16:creationId xmlns:a16="http://schemas.microsoft.com/office/drawing/2014/main" id="{4D0483F9-7E3C-4E95-9600-34EA0EE0D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1213" y="1875390"/>
            <a:ext cx="1974715" cy="234733"/>
          </a:xfrm>
          <a:prstGeom prst="roundRect">
            <a:avLst>
              <a:gd name="adj" fmla="val 16667"/>
            </a:avLst>
          </a:prstGeom>
          <a:solidFill>
            <a:srgbClr val="F5A036"/>
          </a:soli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es-ES" sz="1230" b="1" dirty="0">
                <a:solidFill>
                  <a:schemeClr val="bg1"/>
                </a:solidFill>
                <a:latin typeface="Century Gothic" charset="0"/>
              </a:rPr>
              <a:t>Agrícola</a:t>
            </a:r>
            <a:endParaRPr lang="es-ES" sz="1230" dirty="0">
              <a:solidFill>
                <a:schemeClr val="bg1"/>
              </a:solidFill>
              <a:latin typeface="Century Gothic" charset="0"/>
            </a:endParaRPr>
          </a:p>
        </p:txBody>
      </p:sp>
      <p:sp>
        <p:nvSpPr>
          <p:cNvPr id="80" name="Rounded Rectangle 14">
            <a:extLst>
              <a:ext uri="{FF2B5EF4-FFF2-40B4-BE49-F238E27FC236}">
                <a16:creationId xmlns:a16="http://schemas.microsoft.com/office/drawing/2014/main" id="{72340F49-DBAB-4B0F-9BF2-4601A7EE2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1214" y="2158210"/>
            <a:ext cx="1974715" cy="234595"/>
          </a:xfrm>
          <a:prstGeom prst="roundRect">
            <a:avLst>
              <a:gd name="adj" fmla="val 16667"/>
            </a:avLst>
          </a:prstGeom>
          <a:solidFill>
            <a:srgbClr val="EFD500"/>
          </a:soli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es-ES" sz="1230" b="1" dirty="0">
                <a:solidFill>
                  <a:schemeClr val="bg1"/>
                </a:solidFill>
                <a:latin typeface="Century Gothic" charset="0"/>
              </a:rPr>
              <a:t>Áreas de pastoreo</a:t>
            </a:r>
          </a:p>
        </p:txBody>
      </p:sp>
      <p:sp>
        <p:nvSpPr>
          <p:cNvPr id="81" name="Rounded Rectangle 15">
            <a:extLst>
              <a:ext uri="{FF2B5EF4-FFF2-40B4-BE49-F238E27FC236}">
                <a16:creationId xmlns:a16="http://schemas.microsoft.com/office/drawing/2014/main" id="{7A20ED16-7975-47CF-9AEB-BD2D38969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1213" y="2698411"/>
            <a:ext cx="1974715" cy="232227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lnSpc>
                <a:spcPts val="1200"/>
              </a:lnSpc>
            </a:pPr>
            <a:r>
              <a:rPr lang="es-ES" sz="1230" b="1" dirty="0">
                <a:solidFill>
                  <a:schemeClr val="bg1"/>
                </a:solidFill>
                <a:latin typeface="Century Gothic" charset="0"/>
              </a:rPr>
              <a:t>Forestal de producción</a:t>
            </a:r>
          </a:p>
        </p:txBody>
      </p:sp>
      <p:sp>
        <p:nvSpPr>
          <p:cNvPr id="82" name="Rounded Rectangle 15">
            <a:extLst>
              <a:ext uri="{FF2B5EF4-FFF2-40B4-BE49-F238E27FC236}">
                <a16:creationId xmlns:a16="http://schemas.microsoft.com/office/drawing/2014/main" id="{16D62252-CCCF-4A54-9935-B25380ADA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1212" y="2977479"/>
            <a:ext cx="1974715" cy="232227"/>
          </a:xfrm>
          <a:prstGeom prst="roundRect">
            <a:avLst>
              <a:gd name="adj" fmla="val 16667"/>
            </a:avLst>
          </a:prstGeom>
          <a:solidFill>
            <a:srgbClr val="9BDB97"/>
          </a:soli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lnSpc>
                <a:spcPts val="1200"/>
              </a:lnSpc>
            </a:pPr>
            <a:r>
              <a:rPr lang="es-ES" sz="1230" b="1" dirty="0">
                <a:solidFill>
                  <a:schemeClr val="bg1"/>
                </a:solidFill>
                <a:latin typeface="Century Gothic" charset="0"/>
              </a:rPr>
              <a:t>Protección</a:t>
            </a:r>
          </a:p>
        </p:txBody>
      </p:sp>
      <p:sp>
        <p:nvSpPr>
          <p:cNvPr id="83" name="Rounded Rectangle 15">
            <a:extLst>
              <a:ext uri="{FF2B5EF4-FFF2-40B4-BE49-F238E27FC236}">
                <a16:creationId xmlns:a16="http://schemas.microsoft.com/office/drawing/2014/main" id="{6AEA835A-2777-4EAD-B19C-771356832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1215" y="2421370"/>
            <a:ext cx="1974715" cy="23087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es-ES" sz="1230" b="1" dirty="0">
                <a:solidFill>
                  <a:schemeClr val="bg1">
                    <a:lumMod val="50000"/>
                  </a:schemeClr>
                </a:solidFill>
                <a:latin typeface="Century Gothic" charset="0"/>
              </a:rPr>
              <a:t>Agro y </a:t>
            </a:r>
            <a:r>
              <a:rPr lang="es-ES" sz="1230" b="1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</a:rPr>
              <a:t>Silvopastoril</a:t>
            </a:r>
            <a:endParaRPr lang="es-ES" sz="1230" b="1" dirty="0">
              <a:solidFill>
                <a:schemeClr val="bg1">
                  <a:lumMod val="50000"/>
                </a:schemeClr>
              </a:solidFill>
              <a:latin typeface="Century Gothic" charset="0"/>
            </a:endParaRPr>
          </a:p>
        </p:txBody>
      </p:sp>
      <p:sp>
        <p:nvSpPr>
          <p:cNvPr id="85" name="Text Box 5">
            <a:extLst>
              <a:ext uri="{FF2B5EF4-FFF2-40B4-BE49-F238E27FC236}">
                <a16:creationId xmlns:a16="http://schemas.microsoft.com/office/drawing/2014/main" id="{98F38730-86EC-43AD-AD3B-8A869C923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3509" y="5437041"/>
            <a:ext cx="186274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O" sz="9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Fuente: </a:t>
            </a:r>
            <a:r>
              <a:rPr lang="es-ES" sz="9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Planificación del ordenamiento productivo y social de la propiedad. </a:t>
            </a:r>
            <a:r>
              <a:rPr lang="es-CO" sz="9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UPRA- 2015</a:t>
            </a:r>
            <a:endParaRPr lang="es-ES" sz="9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id="{341DCE42-8DCA-44BD-9851-43DB2E9ACA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866" y="710482"/>
            <a:ext cx="11614384" cy="360939"/>
          </a:xfrm>
        </p:spPr>
        <p:txBody>
          <a:bodyPr/>
          <a:lstStyle/>
          <a:p>
            <a:r>
              <a:rPr lang="es-ES_tradnl" dirty="0"/>
              <a:t>El país sólo </a:t>
            </a:r>
            <a:r>
              <a:rPr lang="es-ES" dirty="0"/>
              <a:t>utiliza el 40% de las áreas con vocación agrícola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0330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/>
              <a:t>Sector Real</a:t>
            </a:r>
          </a:p>
        </p:txBody>
      </p:sp>
    </p:spTree>
    <p:extLst>
      <p:ext uri="{BB962C8B-B14F-4D97-AF65-F5344CB8AC3E}">
        <p14:creationId xmlns:p14="http://schemas.microsoft.com/office/powerpoint/2010/main" val="56802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ítulo 4">
            <a:extLst>
              <a:ext uri="{FF2B5EF4-FFF2-40B4-BE49-F238E27FC236}">
                <a16:creationId xmlns:a16="http://schemas.microsoft.com/office/drawing/2014/main" id="{363A315D-3A29-43EA-99E1-C42FB71231B7}"/>
              </a:ext>
            </a:extLst>
          </p:cNvPr>
          <p:cNvSpPr txBox="1">
            <a:spLocks/>
          </p:cNvSpPr>
          <p:nvPr/>
        </p:nvSpPr>
        <p:spPr>
          <a:xfrm>
            <a:off x="235842" y="151754"/>
            <a:ext cx="12077920" cy="5593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600" b="1" kern="1200" spc="-150">
                <a:solidFill>
                  <a:srgbClr val="1F4B7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s-CO" dirty="0"/>
              <a:t>Estancamiento del área cosechada</a:t>
            </a:r>
            <a:endParaRPr lang="es-ES" dirty="0"/>
          </a:p>
        </p:txBody>
      </p:sp>
      <p:sp>
        <p:nvSpPr>
          <p:cNvPr id="77" name="Marcador de texto 3">
            <a:extLst>
              <a:ext uri="{FF2B5EF4-FFF2-40B4-BE49-F238E27FC236}">
                <a16:creationId xmlns:a16="http://schemas.microsoft.com/office/drawing/2014/main" id="{87158ACB-0ADF-4A50-80F3-F1960F00A745}"/>
              </a:ext>
            </a:extLst>
          </p:cNvPr>
          <p:cNvSpPr txBox="1">
            <a:spLocks/>
          </p:cNvSpPr>
          <p:nvPr/>
        </p:nvSpPr>
        <p:spPr>
          <a:xfrm>
            <a:off x="873250" y="5835223"/>
            <a:ext cx="11314723" cy="2545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900" dirty="0"/>
              <a:t>Fuente: FAOSTAT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C51E77-D1C1-4114-BE17-213D6C5D469B}"/>
              </a:ext>
            </a:extLst>
          </p:cNvPr>
          <p:cNvSpPr txBox="1">
            <a:spLocks/>
          </p:cNvSpPr>
          <p:nvPr/>
        </p:nvSpPr>
        <p:spPr>
          <a:xfrm>
            <a:off x="235842" y="613676"/>
            <a:ext cx="11894849" cy="511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800" dirty="0"/>
              <a:t>Entre 2000 y 2014, el área cosechada de Suramérica aumentó 41% y la del mundo en un 15%. La de Colombia, entre tanto, solo aumentó 1%. 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D941DB7-4E56-40C6-8790-B53D90E8F7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37964" y="5647307"/>
            <a:ext cx="2854036" cy="254527"/>
          </a:xfrm>
        </p:spPr>
        <p:txBody>
          <a:bodyPr/>
          <a:lstStyle/>
          <a:p>
            <a:r>
              <a:rPr lang="es-CO" dirty="0"/>
              <a:t>Fuente: FAO 2017 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97D784A0-E0C6-437E-99CD-90EE5055ED40}"/>
              </a:ext>
            </a:extLst>
          </p:cNvPr>
          <p:cNvSpPr/>
          <p:nvPr/>
        </p:nvSpPr>
        <p:spPr>
          <a:xfrm>
            <a:off x="2246542" y="1521999"/>
            <a:ext cx="8568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Índice de evolución del área cosechada agrícola en Colombia, Suramérica y el mundo entre 2000 y 2014 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3349CE5F-E090-4AC9-A3A5-10AB121928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9092354"/>
              </p:ext>
            </p:extLst>
          </p:nvPr>
        </p:nvGraphicFramePr>
        <p:xfrm>
          <a:off x="577049" y="1740023"/>
          <a:ext cx="10668499" cy="3813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245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ítulo 4">
            <a:extLst>
              <a:ext uri="{FF2B5EF4-FFF2-40B4-BE49-F238E27FC236}">
                <a16:creationId xmlns:a16="http://schemas.microsoft.com/office/drawing/2014/main" id="{363A315D-3A29-43EA-99E1-C42FB71231B7}"/>
              </a:ext>
            </a:extLst>
          </p:cNvPr>
          <p:cNvSpPr txBox="1">
            <a:spLocks/>
          </p:cNvSpPr>
          <p:nvPr/>
        </p:nvSpPr>
        <p:spPr>
          <a:xfrm>
            <a:off x="235842" y="151754"/>
            <a:ext cx="12077920" cy="5593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600" b="1" kern="1200" spc="-150">
                <a:solidFill>
                  <a:srgbClr val="1F4B7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s-CO" dirty="0"/>
              <a:t>Bajo crecimiento de la producción</a:t>
            </a:r>
            <a:endParaRPr lang="es-ES" dirty="0"/>
          </a:p>
        </p:txBody>
      </p:sp>
      <p:sp>
        <p:nvSpPr>
          <p:cNvPr id="77" name="Marcador de texto 3">
            <a:extLst>
              <a:ext uri="{FF2B5EF4-FFF2-40B4-BE49-F238E27FC236}">
                <a16:creationId xmlns:a16="http://schemas.microsoft.com/office/drawing/2014/main" id="{87158ACB-0ADF-4A50-80F3-F1960F00A745}"/>
              </a:ext>
            </a:extLst>
          </p:cNvPr>
          <p:cNvSpPr txBox="1">
            <a:spLocks/>
          </p:cNvSpPr>
          <p:nvPr/>
        </p:nvSpPr>
        <p:spPr>
          <a:xfrm>
            <a:off x="873250" y="5835223"/>
            <a:ext cx="11314723" cy="2545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900" dirty="0"/>
              <a:t>Fuente: FAOSTAT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C51E77-D1C1-4114-BE17-213D6C5D469B}"/>
              </a:ext>
            </a:extLst>
          </p:cNvPr>
          <p:cNvSpPr txBox="1">
            <a:spLocks/>
          </p:cNvSpPr>
          <p:nvPr/>
        </p:nvSpPr>
        <p:spPr>
          <a:xfrm>
            <a:off x="235842" y="618590"/>
            <a:ext cx="11738614" cy="511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800" dirty="0"/>
              <a:t>Entre 2000 y 2014, la producción agrícola de Suramérica aumentó 67% y la del mundo en un 43%. La de Colombia, entre tanto, solo aumentó 27%. </a:t>
            </a:r>
          </a:p>
          <a:p>
            <a:endParaRPr lang="es-CO" sz="180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D941DB7-4E56-40C6-8790-B53D90E8F7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37964" y="5647307"/>
            <a:ext cx="2854036" cy="254527"/>
          </a:xfrm>
        </p:spPr>
        <p:txBody>
          <a:bodyPr/>
          <a:lstStyle/>
          <a:p>
            <a:r>
              <a:rPr lang="es-CO" dirty="0"/>
              <a:t>Fuente: FAO 2017 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97D784A0-E0C6-437E-99CD-90EE5055ED40}"/>
              </a:ext>
            </a:extLst>
          </p:cNvPr>
          <p:cNvSpPr/>
          <p:nvPr/>
        </p:nvSpPr>
        <p:spPr>
          <a:xfrm>
            <a:off x="1342005" y="1483120"/>
            <a:ext cx="94124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Índice de evolución de la producción agrícola en Colombia, Suramérica y el mundo entre 2000 y 2014 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8CED2420-5614-4AC3-8BC7-011D530F56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706012"/>
              </p:ext>
            </p:extLst>
          </p:nvPr>
        </p:nvGraphicFramePr>
        <p:xfrm>
          <a:off x="235842" y="2060813"/>
          <a:ext cx="11569471" cy="3774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797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531" y="109963"/>
            <a:ext cx="11613596" cy="873998"/>
          </a:xfrm>
          <a:ln>
            <a:noFill/>
          </a:ln>
        </p:spPr>
        <p:txBody>
          <a:bodyPr/>
          <a:lstStyle/>
          <a:p>
            <a:r>
              <a:rPr lang="es-CO" dirty="0"/>
              <a:t>Municipios con más acceso a crédito agropecuario tienen mayor actividad económica 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8105318" y="5693916"/>
            <a:ext cx="3800143" cy="185610"/>
          </a:xfrm>
        </p:spPr>
        <p:txBody>
          <a:bodyPr/>
          <a:lstStyle/>
          <a:p>
            <a:r>
              <a:rPr lang="es-ES" dirty="0"/>
              <a:t>Fuente: Cálculos DDRS-DNP a partir de </a:t>
            </a:r>
            <a:r>
              <a:rPr lang="es-CO" dirty="0"/>
              <a:t>DDTS-DNP (2014)</a:t>
            </a:r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5061437" y="1928095"/>
            <a:ext cx="7365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Valor agregado per cápita (excluyendo minas), 2013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" name="Marcador de texto 3"/>
          <p:cNvSpPr txBox="1">
            <a:spLocks/>
          </p:cNvSpPr>
          <p:nvPr/>
        </p:nvSpPr>
        <p:spPr>
          <a:xfrm>
            <a:off x="291866" y="5786721"/>
            <a:ext cx="5958810" cy="346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utura Std Book"/>
                <a:ea typeface="+mn-ea"/>
                <a:cs typeface="+mn-cs"/>
              </a:rPr>
              <a:t>*A partir del Valor Agregado Departamental y el Indicador de Importancia Económica Municipal (publicados por el DANE), la DDTS - DNP extrapoló la información por departamento a nivel municipal. 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D7FADF1A-FFF1-40B4-882F-13A8B772CB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8847774"/>
              </p:ext>
            </p:extLst>
          </p:nvPr>
        </p:nvGraphicFramePr>
        <p:xfrm>
          <a:off x="5294399" y="2292964"/>
          <a:ext cx="6480000" cy="2923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" t="5161" r="6121" b="4731"/>
          <a:stretch/>
        </p:blipFill>
        <p:spPr>
          <a:xfrm>
            <a:off x="1130994" y="2229422"/>
            <a:ext cx="2754617" cy="3403411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514230" y="1928095"/>
            <a:ext cx="3988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Valor agregado per cápita* (excluyendo minas) 2013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A6613C3-AF36-4407-B8D3-8755BC16F4B7}"/>
              </a:ext>
            </a:extLst>
          </p:cNvPr>
          <p:cNvSpPr/>
          <p:nvPr/>
        </p:nvSpPr>
        <p:spPr>
          <a:xfrm>
            <a:off x="258260" y="1102085"/>
            <a:ext cx="115161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000" b="1" dirty="0">
                <a:latin typeface="Arial" panose="020B0604020202020204" pitchFamily="34" charset="0"/>
              </a:rPr>
              <a:t>El acceso a crédito está asociado con mayores ingresos promedio per cápita (1,8 veces superior al que no lo reciben – Leibovich et al. 2013)</a:t>
            </a:r>
          </a:p>
        </p:txBody>
      </p:sp>
    </p:spTree>
    <p:extLst>
      <p:ext uri="{BB962C8B-B14F-4D97-AF65-F5344CB8AC3E}">
        <p14:creationId xmlns:p14="http://schemas.microsoft.com/office/powerpoint/2010/main" val="59985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661" y="93399"/>
            <a:ext cx="12032339" cy="559387"/>
          </a:xfrm>
        </p:spPr>
        <p:txBody>
          <a:bodyPr/>
          <a:lstStyle/>
          <a:p>
            <a:r>
              <a:rPr lang="es-CO" dirty="0"/>
              <a:t>Más acceso a crédito conduce a mayor productividad</a:t>
            </a:r>
            <a:endParaRPr lang="es-ES" dirty="0"/>
          </a:p>
        </p:txBody>
      </p:sp>
      <p:sp>
        <p:nvSpPr>
          <p:cNvPr id="12" name="13 Rectángulo"/>
          <p:cNvSpPr>
            <a:spLocks noChangeArrowheads="1"/>
          </p:cNvSpPr>
          <p:nvPr/>
        </p:nvSpPr>
        <p:spPr bwMode="auto">
          <a:xfrm>
            <a:off x="1310326" y="1396488"/>
            <a:ext cx="9269573" cy="37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Rendimientos (ton/ha) de acuerdo al uso de factores productivos en las </a:t>
            </a:r>
            <a:r>
              <a:rPr kumimoji="0" lang="es-CO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UPAs</a:t>
            </a:r>
            <a:r>
              <a:rPr kumimoji="0" lang="es-CO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 cultivo de arroz</a:t>
            </a:r>
          </a:p>
        </p:txBody>
      </p:sp>
      <p:sp>
        <p:nvSpPr>
          <p:cNvPr id="6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8693624" y="5594826"/>
            <a:ext cx="3498376" cy="297831"/>
          </a:xfrm>
        </p:spPr>
        <p:txBody>
          <a:bodyPr/>
          <a:lstStyle/>
          <a:p>
            <a:r>
              <a:rPr lang="es-ES" dirty="0"/>
              <a:t>Fuente: Cálculos DDRS-DNP a partir de CNA (2014)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88CE2D51-97C2-4D1A-B007-663FB1ED1F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7278911"/>
              </p:ext>
            </p:extLst>
          </p:nvPr>
        </p:nvGraphicFramePr>
        <p:xfrm>
          <a:off x="423017" y="1881603"/>
          <a:ext cx="11252783" cy="3628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ángulo 16">
            <a:extLst>
              <a:ext uri="{FF2B5EF4-FFF2-40B4-BE49-F238E27FC236}">
                <a16:creationId xmlns:a16="http://schemas.microsoft.com/office/drawing/2014/main" id="{3709F273-D409-4562-9FC4-14032FA53C47}"/>
              </a:ext>
            </a:extLst>
          </p:cNvPr>
          <p:cNvSpPr/>
          <p:nvPr/>
        </p:nvSpPr>
        <p:spPr>
          <a:xfrm>
            <a:off x="159661" y="633558"/>
            <a:ext cx="115161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" sz="2000" b="1" dirty="0">
                <a:latin typeface="Arial" panose="020B0604020202020204" pitchFamily="34" charset="0"/>
              </a:rPr>
              <a:t>El financiamiento incide en incrementos de la productividad, lo que permite a los territorios converger hacia la frontera de producción a una mayor velocidad.</a:t>
            </a:r>
          </a:p>
        </p:txBody>
      </p:sp>
    </p:spTree>
    <p:extLst>
      <p:ext uri="{BB962C8B-B14F-4D97-AF65-F5344CB8AC3E}">
        <p14:creationId xmlns:p14="http://schemas.microsoft.com/office/powerpoint/2010/main" val="357900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C4E64-52F5-4405-A9F7-827C6D9CE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Zonas de Interés de Desarrollo Rural, Económico </a:t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y Social - Zidres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5F9F6-D972-4070-A030-AE8BC6D1ED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866" y="1225818"/>
            <a:ext cx="11614384" cy="360939"/>
          </a:xfrm>
        </p:spPr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Creadas por la Ley 1776 de 2016 para generar condiciones de desarrollo económico y social en zonas con potencial productivo sin un entorno favorable para su progreso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8E542F-54F1-4023-B91A-2D6E804327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78411" y="5735637"/>
            <a:ext cx="3310389" cy="254527"/>
          </a:xfrm>
        </p:spPr>
        <p:txBody>
          <a:bodyPr/>
          <a:lstStyle/>
          <a:p>
            <a:r>
              <a:rPr lang="es-ES" dirty="0"/>
              <a:t>Fuente: Ley 1776 de 2016 y Decreto 1273 de 2016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6852EF-4CC3-4496-B025-F9B1F2F3392A}"/>
              </a:ext>
            </a:extLst>
          </p:cNvPr>
          <p:cNvGrpSpPr/>
          <p:nvPr/>
        </p:nvGrpSpPr>
        <p:grpSpPr>
          <a:xfrm>
            <a:off x="1034545" y="2137180"/>
            <a:ext cx="10744607" cy="3295034"/>
            <a:chOff x="902465" y="2143954"/>
            <a:chExt cx="10744607" cy="3295034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503F493-97E3-4376-9B61-5F47457665CB}"/>
                </a:ext>
              </a:extLst>
            </p:cNvPr>
            <p:cNvSpPr/>
            <p:nvPr/>
          </p:nvSpPr>
          <p:spPr>
            <a:xfrm>
              <a:off x="902465" y="2143954"/>
              <a:ext cx="10744606" cy="379307"/>
            </a:xfrm>
            <a:prstGeom prst="round2SameRect">
              <a:avLst/>
            </a:prstGeom>
            <a:gradFill flip="none" rotWithShape="1">
              <a:gsLst>
                <a:gs pos="0">
                  <a:srgbClr val="A4091F"/>
                </a:gs>
                <a:gs pos="100000">
                  <a:srgbClr val="800000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Definición y objetivo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3886161-C480-4EBD-AC77-9CBBC0B4E8D9}"/>
                </a:ext>
              </a:extLst>
            </p:cNvPr>
            <p:cNvSpPr/>
            <p:nvPr/>
          </p:nvSpPr>
          <p:spPr>
            <a:xfrm>
              <a:off x="902465" y="2606290"/>
              <a:ext cx="10744606" cy="107840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Territorios con aptitud agropecuaria y forestal, donde se impulsará un nuevo modelo de desarrollo económico regional que permita superar las limitaciones en materia de productividad y competitividad; las brechas en el desarrollo social y económico de la población rural, y la baja integración empresarial</a:t>
              </a: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D5CE8ED9-2ED4-4727-99F2-E2A4D08D972F}"/>
                </a:ext>
              </a:extLst>
            </p:cNvPr>
            <p:cNvSpPr/>
            <p:nvPr/>
          </p:nvSpPr>
          <p:spPr>
            <a:xfrm>
              <a:off x="902465" y="3852619"/>
              <a:ext cx="10744606" cy="379307"/>
            </a:xfrm>
            <a:prstGeom prst="round2SameRect">
              <a:avLst/>
            </a:prstGeom>
            <a:gradFill flip="none" rotWithShape="1">
              <a:gsLst>
                <a:gs pos="0">
                  <a:srgbClr val="A4091F"/>
                </a:gs>
                <a:gs pos="100000">
                  <a:srgbClr val="800000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Instrumentos para su funcionamiento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52B6BCE-F57C-4E91-A519-7593DF5EDD2E}"/>
                </a:ext>
              </a:extLst>
            </p:cNvPr>
            <p:cNvSpPr/>
            <p:nvPr/>
          </p:nvSpPr>
          <p:spPr>
            <a:xfrm>
              <a:off x="902465" y="4231925"/>
              <a:ext cx="2013875" cy="1207063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Sistema Nacional de Desarrollo Rural para las Zidres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CCB36CD-2E13-4241-943D-A130D699433F}"/>
                </a:ext>
              </a:extLst>
            </p:cNvPr>
            <p:cNvSpPr/>
            <p:nvPr/>
          </p:nvSpPr>
          <p:spPr>
            <a:xfrm>
              <a:off x="3001796" y="4231925"/>
              <a:ext cx="2013875" cy="1207063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Planes de desarrollo rural integral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1079A2-72BE-45B4-87E1-DC175EB5EC22}"/>
                </a:ext>
              </a:extLst>
            </p:cNvPr>
            <p:cNvSpPr/>
            <p:nvPr/>
          </p:nvSpPr>
          <p:spPr>
            <a:xfrm>
              <a:off x="5101127" y="4231925"/>
              <a:ext cx="2013875" cy="1207063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Proyectos de inversión pública y privada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AFB58C4-985C-4686-8715-93F12E0B28DB}"/>
                </a:ext>
              </a:extLst>
            </p:cNvPr>
            <p:cNvSpPr/>
            <p:nvPr/>
          </p:nvSpPr>
          <p:spPr>
            <a:xfrm>
              <a:off x="7200458" y="4231925"/>
              <a:ext cx="2013875" cy="1207063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Contratos de uso para el uso de bienes inmuebles de la Nación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3F1F5C4-E807-4858-8596-D9208D16E6CA}"/>
                </a:ext>
              </a:extLst>
            </p:cNvPr>
            <p:cNvSpPr/>
            <p:nvPr/>
          </p:nvSpPr>
          <p:spPr>
            <a:xfrm>
              <a:off x="9299788" y="4231925"/>
              <a:ext cx="2347284" cy="1207063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Incentivos crediticios, estímulos y garantías para la inversión</a:t>
              </a:r>
            </a:p>
          </p:txBody>
        </p:sp>
        <p:cxnSp>
          <p:nvCxnSpPr>
            <p:cNvPr id="14" name="Connector: Elbow 13">
              <a:extLst>
                <a:ext uri="{FF2B5EF4-FFF2-40B4-BE49-F238E27FC236}">
                  <a16:creationId xmlns:a16="http://schemas.microsoft.com/office/drawing/2014/main" id="{C59E1A77-3F63-4B7A-A768-85AF863BFA3E}"/>
                </a:ext>
              </a:extLst>
            </p:cNvPr>
            <p:cNvCxnSpPr>
              <a:stCxn id="6" idx="1"/>
              <a:endCxn id="8" idx="1"/>
            </p:cNvCxnSpPr>
            <p:nvPr/>
          </p:nvCxnSpPr>
          <p:spPr>
            <a:xfrm rot="10800000" flipV="1">
              <a:off x="902465" y="3145491"/>
              <a:ext cx="12700" cy="1689965"/>
            </a:xfrm>
            <a:prstGeom prst="bentConnector3">
              <a:avLst>
                <a:gd name="adj1" fmla="val 1800000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99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8AE03-BA3F-4D7B-837D-3E24739ED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Requisitos definidos en la Ley ZIDRES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D3B03-492D-4D11-8DCE-A92042BCB3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Los requisitos para las Zidres deben analizarse dentro del área sin restricciones legales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A7A9BC-DBE9-4B4B-9760-CCFB756CE4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O" dirty="0"/>
              <a:t>Fuente: UPRA (2017).</a:t>
            </a:r>
          </a:p>
        </p:txBody>
      </p:sp>
      <p:pic>
        <p:nvPicPr>
          <p:cNvPr id="6" name="Imagen 6">
            <a:extLst>
              <a:ext uri="{FF2B5EF4-FFF2-40B4-BE49-F238E27FC236}">
                <a16:creationId xmlns:a16="http://schemas.microsoft.com/office/drawing/2014/main" id="{B3915497-FCE5-4958-8C20-80A7B3ADF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97" y="1348971"/>
            <a:ext cx="3520180" cy="456478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A5FDAB4-761C-4B39-BC4B-ECF2CBB7F40B}"/>
              </a:ext>
            </a:extLst>
          </p:cNvPr>
          <p:cNvGrpSpPr/>
          <p:nvPr/>
        </p:nvGrpSpPr>
        <p:grpSpPr>
          <a:xfrm>
            <a:off x="4641368" y="1307582"/>
            <a:ext cx="6508006" cy="4131029"/>
            <a:chOff x="4641368" y="1408479"/>
            <a:chExt cx="6508006" cy="413102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F51D9F5-B0D5-4A2A-941B-6B723742A696}"/>
                </a:ext>
              </a:extLst>
            </p:cNvPr>
            <p:cNvSpPr/>
            <p:nvPr/>
          </p:nvSpPr>
          <p:spPr>
            <a:xfrm>
              <a:off x="6453440" y="1408479"/>
              <a:ext cx="213552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O" sz="2000" b="1" dirty="0"/>
                <a:t>Requisitos 1 a 4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418D5A3-5222-4A83-B8CA-1DE26B2CE2EC}"/>
                </a:ext>
              </a:extLst>
            </p:cNvPr>
            <p:cNvSpPr/>
            <p:nvPr/>
          </p:nvSpPr>
          <p:spPr>
            <a:xfrm>
              <a:off x="4641368" y="1929699"/>
              <a:ext cx="523415" cy="523415"/>
            </a:xfrm>
            <a:prstGeom prst="ellipse">
              <a:avLst/>
            </a:prstGeom>
            <a:solidFill>
              <a:srgbClr val="A4091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s-CO" sz="2800" b="1" dirty="0"/>
                <a:t>1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C8316F-2758-4CC9-A1EC-C15572BA0832}"/>
                </a:ext>
              </a:extLst>
            </p:cNvPr>
            <p:cNvSpPr/>
            <p:nvPr/>
          </p:nvSpPr>
          <p:spPr>
            <a:xfrm>
              <a:off x="5217336" y="1868240"/>
              <a:ext cx="5314029" cy="64633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Se encuentren aisladas de los centros urbanos más significativos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1E9940F-88E3-4EED-8F7F-3B44B0475907}"/>
                </a:ext>
              </a:extLst>
            </p:cNvPr>
            <p:cNvSpPr/>
            <p:nvPr/>
          </p:nvSpPr>
          <p:spPr>
            <a:xfrm>
              <a:off x="4641368" y="2576030"/>
              <a:ext cx="523415" cy="52341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s-CO" sz="2800" b="1" dirty="0"/>
                <a:t>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7877036-717F-453E-8CFC-6FE5BDA34C58}"/>
                </a:ext>
              </a:extLst>
            </p:cNvPr>
            <p:cNvSpPr/>
            <p:nvPr/>
          </p:nvSpPr>
          <p:spPr>
            <a:xfrm>
              <a:off x="5217336" y="2514571"/>
              <a:ext cx="5932038" cy="64633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Demanden elevados costos de adaptación productiva por sus características agrológicas y climáticas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12E33DC-5ABF-47E7-9B91-16A06C829DE6}"/>
                </a:ext>
              </a:extLst>
            </p:cNvPr>
            <p:cNvSpPr/>
            <p:nvPr/>
          </p:nvSpPr>
          <p:spPr>
            <a:xfrm>
              <a:off x="4641368" y="3217066"/>
              <a:ext cx="523415" cy="523415"/>
            </a:xfrm>
            <a:prstGeom prst="ellipse">
              <a:avLst/>
            </a:prstGeom>
            <a:solidFill>
              <a:srgbClr val="FFB3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s-CO" sz="2800" b="1" dirty="0"/>
                <a:t>3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1001C47-7D7C-4403-A758-A669E0F40912}"/>
                </a:ext>
              </a:extLst>
            </p:cNvPr>
            <p:cNvSpPr/>
            <p:nvPr/>
          </p:nvSpPr>
          <p:spPr>
            <a:xfrm>
              <a:off x="5217336" y="3294106"/>
              <a:ext cx="5314029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Tengan baja densidad poblacional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D193136-642B-4FC8-9B2F-646F37867AD1}"/>
                </a:ext>
              </a:extLst>
            </p:cNvPr>
            <p:cNvSpPr/>
            <p:nvPr/>
          </p:nvSpPr>
          <p:spPr>
            <a:xfrm>
              <a:off x="4641368" y="3863397"/>
              <a:ext cx="523415" cy="52341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s-CO" sz="2800" b="1" dirty="0"/>
                <a:t>4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38DBE11-BA87-49C0-BC7E-8E403ABAF56D}"/>
                </a:ext>
              </a:extLst>
            </p:cNvPr>
            <p:cNvSpPr/>
            <p:nvPr/>
          </p:nvSpPr>
          <p:spPr>
            <a:xfrm>
              <a:off x="5217336" y="3940437"/>
              <a:ext cx="5314029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Presenten altos índices de pobreza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CC430B0-3F1A-4100-8831-241E16D27004}"/>
                </a:ext>
              </a:extLst>
            </p:cNvPr>
            <p:cNvSpPr/>
            <p:nvPr/>
          </p:nvSpPr>
          <p:spPr>
            <a:xfrm>
              <a:off x="6667441" y="4523745"/>
              <a:ext cx="170751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O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o requisito 5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986852D-9AF9-4393-89A3-FAB4926CD056}"/>
                </a:ext>
              </a:extLst>
            </p:cNvPr>
            <p:cNvSpPr/>
            <p:nvPr/>
          </p:nvSpPr>
          <p:spPr>
            <a:xfrm>
              <a:off x="4641368" y="4954636"/>
              <a:ext cx="523415" cy="523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s-CO" sz="2800" b="1" dirty="0"/>
                <a:t>5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4A3416F-9D17-41FE-8845-92988414C587}"/>
                </a:ext>
              </a:extLst>
            </p:cNvPr>
            <p:cNvSpPr/>
            <p:nvPr/>
          </p:nvSpPr>
          <p:spPr>
            <a:xfrm>
              <a:off x="5217336" y="4893177"/>
              <a:ext cx="5314029" cy="64633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Carezcan de infraestructura mínima para el transporte y comercialización de los productos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195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CDD52100-72A3-4193-A1F5-5A24B6CC46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1436400"/>
            <a:ext cx="3489406" cy="443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D95CA0-BEC4-4276-A7DB-AA7940D1B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Áreas potenciales para la constitución de Zidres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B34C3-A696-43CD-AA12-7EA39194C9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 total de áreas potenciales como insumo para planificar la constitución de Zidres es de 5,48 millones de hectáreas.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D9BE0A-DB9C-4D3A-B523-4720AEDC5D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O" dirty="0"/>
              <a:t>Fuente: UPRA (2017).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7979C4-EACF-4821-8E1B-B4425F601ED0}"/>
              </a:ext>
            </a:extLst>
          </p:cNvPr>
          <p:cNvSpPr/>
          <p:nvPr/>
        </p:nvSpPr>
        <p:spPr>
          <a:xfrm>
            <a:off x="2749208" y="1435391"/>
            <a:ext cx="2210141" cy="800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total Colombia: 114.074.970 ha.*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CE5374-D05E-421D-A063-1906FBCF9D2A}"/>
              </a:ext>
            </a:extLst>
          </p:cNvPr>
          <p:cNvSpPr/>
          <p:nvPr/>
        </p:nvSpPr>
        <p:spPr>
          <a:xfrm>
            <a:off x="5143499" y="3503136"/>
            <a:ext cx="58356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Esta representación espacial se basa en la unidad mínima de mapeo de 25 hectáreas, de acuerdo con la escala utilizada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Se eliminan áreas que no cumplen con dicho criterio 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59B34D3-E7D3-451E-BD9A-CFE587925D60}"/>
              </a:ext>
            </a:extLst>
          </p:cNvPr>
          <p:cNvSpPr/>
          <p:nvPr/>
        </p:nvSpPr>
        <p:spPr>
          <a:xfrm>
            <a:off x="5676899" y="2419350"/>
            <a:ext cx="4768850" cy="755650"/>
          </a:xfrm>
          <a:prstGeom prst="roundRect">
            <a:avLst/>
          </a:prstGeom>
          <a:gradFill flip="none" rotWithShape="1">
            <a:gsLst>
              <a:gs pos="0">
                <a:srgbClr val="A4091F"/>
              </a:gs>
              <a:gs pos="100000">
                <a:srgbClr val="800000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5’484.169 ha (4,8%)</a:t>
            </a:r>
          </a:p>
        </p:txBody>
      </p:sp>
    </p:spTree>
    <p:extLst>
      <p:ext uri="{BB962C8B-B14F-4D97-AF65-F5344CB8AC3E}">
        <p14:creationId xmlns:p14="http://schemas.microsoft.com/office/powerpoint/2010/main" val="113488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/>
              <a:t>Crecimiento verde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7012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Agenda ambiental innovadora para el crecimiento verde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/>
              <a:t>El Crecimiento Verde busca garantiza el bienestar económico y social asegurando la conservación del capital natural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766613" y="5735637"/>
            <a:ext cx="4222187" cy="254527"/>
          </a:xfrm>
        </p:spPr>
        <p:txBody>
          <a:bodyPr/>
          <a:lstStyle/>
          <a:p>
            <a:r>
              <a:rPr lang="es-CO" dirty="0"/>
              <a:t>Fuente: Proyecto Informe Bienal de Actualización, IDEAM 2015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6533D50-C964-4602-8D52-423914167F13}"/>
              </a:ext>
            </a:extLst>
          </p:cNvPr>
          <p:cNvGrpSpPr/>
          <p:nvPr/>
        </p:nvGrpSpPr>
        <p:grpSpPr>
          <a:xfrm>
            <a:off x="732603" y="1533250"/>
            <a:ext cx="10732122" cy="3903414"/>
            <a:chOff x="374904" y="1612295"/>
            <a:chExt cx="11447518" cy="3548558"/>
          </a:xfrm>
        </p:grpSpPr>
        <p:sp>
          <p:nvSpPr>
            <p:cNvPr id="5" name="Rounded Rectangle 4"/>
            <p:cNvSpPr/>
            <p:nvPr/>
          </p:nvSpPr>
          <p:spPr>
            <a:xfrm>
              <a:off x="374904" y="1612295"/>
              <a:ext cx="3739896" cy="1709928"/>
            </a:xfrm>
            <a:prstGeom prst="roundRect">
              <a:avLst>
                <a:gd name="adj" fmla="val 9020"/>
              </a:avLst>
            </a:prstGeom>
            <a:gradFill flip="none" rotWithShape="1">
              <a:gsLst>
                <a:gs pos="0">
                  <a:srgbClr val="A4091F"/>
                </a:gs>
                <a:gs pos="100000">
                  <a:srgbClr val="800000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b="1" dirty="0"/>
            </a:p>
            <a:p>
              <a:pPr algn="ctr"/>
              <a:r>
                <a:rPr lang="es-CO" b="1" dirty="0"/>
                <a:t>CRECIMIENTO VERDE</a:t>
              </a:r>
            </a:p>
            <a:p>
              <a:pPr algn="ctr"/>
              <a:r>
                <a:rPr lang="es-CO" dirty="0"/>
                <a:t>Productividad, nuevos negocios y masa crítica empresarial y laboral para el crecimiento Verde</a:t>
              </a:r>
            </a:p>
            <a:p>
              <a:pPr algn="ctr"/>
              <a:endParaRPr lang="es-CO" b="1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228715" y="1612295"/>
              <a:ext cx="3739896" cy="1709928"/>
            </a:xfrm>
            <a:prstGeom prst="roundRect">
              <a:avLst>
                <a:gd name="adj" fmla="val 9020"/>
              </a:avLst>
            </a:prstGeom>
            <a:gradFill flip="none" rotWithShape="1">
              <a:gsLst>
                <a:gs pos="0">
                  <a:srgbClr val="A4091F"/>
                </a:gs>
                <a:gs pos="100000">
                  <a:srgbClr val="800000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s-CO" b="1" dirty="0"/>
            </a:p>
            <a:p>
              <a:pPr algn="ctr"/>
              <a:r>
                <a:rPr lang="es-CO" b="1" dirty="0"/>
                <a:t>CAMBIO CLIMÁTICO</a:t>
              </a:r>
              <a:endParaRPr lang="es-CO" dirty="0"/>
            </a:p>
            <a:p>
              <a:pPr algn="ctr"/>
              <a:r>
                <a:rPr lang="es-CO" dirty="0"/>
                <a:t>Acuerdo de París, metas sectoriales de mitigación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082526" y="1612295"/>
              <a:ext cx="3739896" cy="1709928"/>
            </a:xfrm>
            <a:prstGeom prst="roundRect">
              <a:avLst>
                <a:gd name="adj" fmla="val 9020"/>
              </a:avLst>
            </a:prstGeom>
            <a:gradFill flip="none" rotWithShape="1">
              <a:gsLst>
                <a:gs pos="0">
                  <a:srgbClr val="A4091F"/>
                </a:gs>
                <a:gs pos="100000">
                  <a:srgbClr val="800000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b="1" dirty="0"/>
                <a:t>CALIDAD DEL AIRE</a:t>
              </a:r>
            </a:p>
            <a:p>
              <a:pPr algn="ctr"/>
              <a:r>
                <a:rPr lang="es-CO" dirty="0"/>
                <a:t>Actualizar la política con base en la evaluación del estado actual </a:t>
              </a:r>
              <a:r>
                <a:rPr lang="es-CO"/>
                <a:t>de cosas</a:t>
              </a:r>
              <a:endParaRPr lang="es-CO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8767" y="3450925"/>
              <a:ext cx="3739896" cy="1709928"/>
            </a:xfrm>
            <a:prstGeom prst="roundRect">
              <a:avLst>
                <a:gd name="adj" fmla="val 9020"/>
              </a:avLst>
            </a:prstGeom>
            <a:gradFill flip="none" rotWithShape="1">
              <a:gsLst>
                <a:gs pos="0">
                  <a:srgbClr val="A4091F"/>
                </a:gs>
                <a:gs pos="100000">
                  <a:srgbClr val="800000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b="1" dirty="0"/>
                <a:t>IMPUESTOS VERDES</a:t>
              </a:r>
              <a:endParaRPr lang="es-CO" dirty="0"/>
            </a:p>
            <a:p>
              <a:pPr algn="ctr"/>
              <a:endParaRPr lang="es-CO" dirty="0"/>
            </a:p>
            <a:p>
              <a:pPr algn="ctr"/>
              <a:r>
                <a:rPr lang="es-CO" dirty="0"/>
                <a:t>Impuesto a la tonelada de CO2, y a las bolsas plásticas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212578" y="3450925"/>
              <a:ext cx="3739896" cy="1709928"/>
            </a:xfrm>
            <a:prstGeom prst="roundRect">
              <a:avLst>
                <a:gd name="adj" fmla="val 9020"/>
              </a:avLst>
            </a:prstGeom>
            <a:gradFill flip="none" rotWithShape="1">
              <a:gsLst>
                <a:gs pos="0">
                  <a:srgbClr val="A4091F"/>
                </a:gs>
                <a:gs pos="100000">
                  <a:srgbClr val="800000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b="1" dirty="0"/>
            </a:p>
            <a:p>
              <a:pPr algn="ctr"/>
              <a:r>
                <a:rPr lang="es-CO" b="1" dirty="0"/>
                <a:t>CONSERVACIÓN DEL CAPITAL NATURAL</a:t>
              </a:r>
            </a:p>
            <a:p>
              <a:pPr algn="ctr"/>
              <a:endParaRPr lang="es-CO" b="1" dirty="0"/>
            </a:p>
            <a:p>
              <a:pPr algn="ctr"/>
              <a:r>
                <a:rPr lang="es-CO" dirty="0"/>
                <a:t>Delimitación de 37 páramos  y ampliación de áreas protegidas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042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967470" y="5792367"/>
            <a:ext cx="5072845" cy="214401"/>
          </a:xfrm>
        </p:spPr>
        <p:txBody>
          <a:bodyPr/>
          <a:lstStyle/>
          <a:p>
            <a:r>
              <a:rPr lang="es-CO" dirty="0"/>
              <a:t>Fuente: Inventario Nacional y Departamental de Gases Efecto Invernadero. IDEAM-PNUD, 2016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E7CFE4A-BAF8-4E01-88D4-8AD7A8DE8749}"/>
              </a:ext>
            </a:extLst>
          </p:cNvPr>
          <p:cNvSpPr txBox="1"/>
          <p:nvPr/>
        </p:nvSpPr>
        <p:spPr>
          <a:xfrm>
            <a:off x="2160477" y="1840096"/>
            <a:ext cx="7818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Emisiones de gases de efecto invernadero por sector económico y actividad emisora para 2012</a:t>
            </a:r>
            <a:endParaRPr lang="es-E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9B190AD-400C-496A-9B49-3F24F0B8D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65" y="188758"/>
            <a:ext cx="11613596" cy="559387"/>
          </a:xfrm>
        </p:spPr>
        <p:txBody>
          <a:bodyPr/>
          <a:lstStyle/>
          <a:p>
            <a:r>
              <a:rPr lang="es-CO" sz="3200" dirty="0"/>
              <a:t>A pesar que el país contribuye sólo el 0,42% de las emisiones globales, estas están en aumento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221911-EE1F-4AD1-AF1F-A9CA94C5FB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3200" y="1139149"/>
            <a:ext cx="11614384" cy="360939"/>
          </a:xfrm>
        </p:spPr>
        <p:txBody>
          <a:bodyPr/>
          <a:lstStyle/>
          <a:p>
            <a:r>
              <a:rPr lang="es-CO" dirty="0"/>
              <a:t>La deforestación, la industria manufacturera y el transporte tienen la mayor participación en las emisiones totales del país.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58C28B4B-2633-46A7-8204-CEAD261B7D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2944593"/>
              </p:ext>
            </p:extLst>
          </p:nvPr>
        </p:nvGraphicFramePr>
        <p:xfrm>
          <a:off x="564793" y="2516396"/>
          <a:ext cx="10144056" cy="3140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C4AD3469-C79C-4741-95A7-69DCF8087C42}"/>
              </a:ext>
            </a:extLst>
          </p:cNvPr>
          <p:cNvSpPr txBox="1"/>
          <p:nvPr/>
        </p:nvSpPr>
        <p:spPr>
          <a:xfrm>
            <a:off x="79899" y="2562713"/>
            <a:ext cx="34027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Deforestación y otros</a:t>
            </a:r>
          </a:p>
        </p:txBody>
      </p:sp>
    </p:spTree>
    <p:extLst>
      <p:ext uri="{BB962C8B-B14F-4D97-AF65-F5344CB8AC3E}">
        <p14:creationId xmlns:p14="http://schemas.microsoft.com/office/powerpoint/2010/main" val="66482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4D61C5-6C62-4F76-A67B-34B266927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Colombia es la segunda economía en crecimiento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9B3E93-E9C0-4609-8872-187D4BF7AE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/>
              <a:t>Entre 2010 y 2017, Colombia fue el segundo país que más rápido creció, superando a Chile, México, Argentina y Brasil, entre otros.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B893C4-DCDE-46C9-A954-32C43021F6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O" dirty="0"/>
              <a:t>Fuente: FMI. Cálculos DNP.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B8220BB-C2B3-4B85-8B81-02597D927D2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9621" y="1498862"/>
          <a:ext cx="10624009" cy="4364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052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34" y="132274"/>
            <a:ext cx="11613596" cy="559387"/>
          </a:xfrm>
        </p:spPr>
        <p:txBody>
          <a:bodyPr/>
          <a:lstStyle/>
          <a:p>
            <a:r>
              <a:rPr lang="es-ES_tradnl" sz="3200" dirty="0"/>
              <a:t>Colombia se comprometió a reducir en un 20% sus emisiones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9561" y="656561"/>
            <a:ext cx="11614384" cy="360939"/>
          </a:xfrm>
        </p:spPr>
        <p:txBody>
          <a:bodyPr/>
          <a:lstStyle/>
          <a:p>
            <a:r>
              <a:rPr lang="es-ES_tradnl" sz="1800" dirty="0"/>
              <a:t>Para materializar el Acuerdo de París, se requerirán de inversiones anuales cercanas a los $3,1 billones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_tradnl" dirty="0"/>
              <a:t>Fuente: MADS-DNP, 2014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88834" y="1031282"/>
            <a:ext cx="6717993" cy="4506633"/>
            <a:chOff x="291865" y="2032000"/>
            <a:chExt cx="6992855" cy="3718092"/>
          </a:xfrm>
        </p:grpSpPr>
        <p:graphicFrame>
          <p:nvGraphicFramePr>
            <p:cNvPr id="6" name="Gráfico 1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74966698"/>
                </p:ext>
              </p:extLst>
            </p:nvPr>
          </p:nvGraphicFramePr>
          <p:xfrm>
            <a:off x="291865" y="2032000"/>
            <a:ext cx="5174215" cy="37180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8" name="Straight Arrow Connector 7"/>
            <p:cNvCxnSpPr/>
            <p:nvPr/>
          </p:nvCxnSpPr>
          <p:spPr>
            <a:xfrm>
              <a:off x="5242560" y="2458720"/>
              <a:ext cx="0" cy="1300480"/>
            </a:xfrm>
            <a:prstGeom prst="straightConnector1">
              <a:avLst/>
            </a:prstGeom>
            <a:ln w="41275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5313680" y="2764232"/>
              <a:ext cx="19710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dirty="0"/>
                <a:t>66,5 </a:t>
              </a:r>
              <a:r>
                <a:rPr lang="es-ES_tradnl" dirty="0" err="1"/>
                <a:t>Mton</a:t>
              </a:r>
              <a:r>
                <a:rPr lang="es-ES_tradnl" dirty="0"/>
                <a:t> </a:t>
              </a:r>
            </a:p>
            <a:p>
              <a:r>
                <a:rPr lang="es-ES_tradnl" dirty="0"/>
                <a:t>meta unilateral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5242560" y="3759200"/>
              <a:ext cx="0" cy="802640"/>
            </a:xfrm>
            <a:prstGeom prst="straightConnector1">
              <a:avLst/>
            </a:prstGeom>
            <a:ln w="41275">
              <a:solidFill>
                <a:schemeClr val="accent6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5313680" y="3832662"/>
              <a:ext cx="179308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dirty="0">
                  <a:solidFill>
                    <a:schemeClr val="accent6">
                      <a:lumMod val="75000"/>
                    </a:schemeClr>
                  </a:solidFill>
                </a:rPr>
                <a:t>+33,4 </a:t>
              </a:r>
              <a:r>
                <a:rPr lang="es-ES_tradnl" dirty="0" err="1">
                  <a:solidFill>
                    <a:schemeClr val="accent6">
                      <a:lumMod val="75000"/>
                    </a:schemeClr>
                  </a:solidFill>
                </a:rPr>
                <a:t>Mton</a:t>
              </a:r>
              <a:endParaRPr lang="es-ES_tradnl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r>
                <a:rPr lang="es-ES_tradnl" dirty="0">
                  <a:solidFill>
                    <a:schemeClr val="accent6">
                      <a:lumMod val="75000"/>
                    </a:schemeClr>
                  </a:solidFill>
                </a:rPr>
                <a:t>meta condicionada</a:t>
              </a:r>
            </a:p>
          </p:txBody>
        </p:sp>
      </p:grp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48E94FD2-053E-45B9-9345-DF98FE8CF148}"/>
              </a:ext>
            </a:extLst>
          </p:cNvPr>
          <p:cNvSpPr/>
          <p:nvPr/>
        </p:nvSpPr>
        <p:spPr>
          <a:xfrm>
            <a:off x="6975151" y="2135087"/>
            <a:ext cx="2114550" cy="1762126"/>
          </a:xfrm>
          <a:prstGeom prst="roundRect">
            <a:avLst>
              <a:gd name="adj" fmla="val 682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COSTO ANUAL</a:t>
            </a:r>
          </a:p>
          <a:p>
            <a:pPr algn="ctr"/>
            <a:r>
              <a:rPr lang="es-CO" b="1" dirty="0"/>
              <a:t>$3,1 billones</a:t>
            </a:r>
          </a:p>
          <a:p>
            <a:pPr algn="ctr"/>
            <a:endParaRPr lang="es-CO" dirty="0"/>
          </a:p>
          <a:p>
            <a:pPr algn="ctr"/>
            <a:r>
              <a:rPr lang="es-CO" b="1" dirty="0"/>
              <a:t>0,35%</a:t>
            </a:r>
            <a:r>
              <a:rPr lang="es-CO" dirty="0"/>
              <a:t> del PIB 2016</a:t>
            </a:r>
          </a:p>
        </p:txBody>
      </p:sp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58B51EAD-5AF9-4D75-AD36-4BD8E5537BD1}"/>
              </a:ext>
            </a:extLst>
          </p:cNvPr>
          <p:cNvSpPr/>
          <p:nvPr/>
        </p:nvSpPr>
        <p:spPr>
          <a:xfrm>
            <a:off x="9384975" y="1649485"/>
            <a:ext cx="2114550" cy="1323912"/>
          </a:xfrm>
          <a:prstGeom prst="roundRect">
            <a:avLst>
              <a:gd name="adj" fmla="val 6826"/>
            </a:avLst>
          </a:prstGeom>
          <a:gradFill flip="none" rotWithShape="1">
            <a:gsLst>
              <a:gs pos="0">
                <a:srgbClr val="A4091F"/>
              </a:gs>
              <a:gs pos="100000">
                <a:srgbClr val="800000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38%</a:t>
            </a:r>
          </a:p>
          <a:p>
            <a:pPr algn="ctr"/>
            <a:r>
              <a:rPr lang="es-CO" dirty="0"/>
              <a:t>SECTOR PÚBLICO</a:t>
            </a:r>
          </a:p>
          <a:p>
            <a:pPr algn="ctr"/>
            <a:r>
              <a:rPr lang="es-CO" dirty="0"/>
              <a:t>$1,2 billones</a:t>
            </a:r>
          </a:p>
        </p:txBody>
      </p:sp>
      <p:sp>
        <p:nvSpPr>
          <p:cNvPr id="23" name="Rounded Rectangle 8">
            <a:extLst>
              <a:ext uri="{FF2B5EF4-FFF2-40B4-BE49-F238E27FC236}">
                <a16:creationId xmlns:a16="http://schemas.microsoft.com/office/drawing/2014/main" id="{945429CF-9356-4716-B092-742FABF3E9ED}"/>
              </a:ext>
            </a:extLst>
          </p:cNvPr>
          <p:cNvSpPr/>
          <p:nvPr/>
        </p:nvSpPr>
        <p:spPr>
          <a:xfrm>
            <a:off x="9384975" y="3235257"/>
            <a:ext cx="2114550" cy="1323912"/>
          </a:xfrm>
          <a:prstGeom prst="roundRect">
            <a:avLst>
              <a:gd name="adj" fmla="val 6826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62%</a:t>
            </a:r>
          </a:p>
          <a:p>
            <a:pPr algn="ctr"/>
            <a:r>
              <a:rPr lang="es-CO" dirty="0"/>
              <a:t>SECTOR PRIVADO</a:t>
            </a:r>
          </a:p>
          <a:p>
            <a:pPr algn="ctr"/>
            <a:r>
              <a:rPr lang="es-CO" dirty="0"/>
              <a:t>$1,9 billones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B1A2B8D-67BD-405D-8EFB-4A373A9B11F1}"/>
              </a:ext>
            </a:extLst>
          </p:cNvPr>
          <p:cNvSpPr txBox="1"/>
          <p:nvPr/>
        </p:nvSpPr>
        <p:spPr>
          <a:xfrm>
            <a:off x="239561" y="1031282"/>
            <a:ext cx="545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Meta de Mitigación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2F349B4-E1A9-4C33-879F-9D20AD27E7A4}"/>
              </a:ext>
            </a:extLst>
          </p:cNvPr>
          <p:cNvSpPr txBox="1"/>
          <p:nvPr/>
        </p:nvSpPr>
        <p:spPr>
          <a:xfrm>
            <a:off x="6409149" y="1074890"/>
            <a:ext cx="545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Costo de la Meta en Mitigación</a:t>
            </a:r>
          </a:p>
        </p:txBody>
      </p:sp>
    </p:spTree>
    <p:extLst>
      <p:ext uri="{BB962C8B-B14F-4D97-AF65-F5344CB8AC3E}">
        <p14:creationId xmlns:p14="http://schemas.microsoft.com/office/powerpoint/2010/main" val="166567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O" dirty="0"/>
              <a:t>Fuente: DNP, 2017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387F219-B934-4BC1-9BCC-DFE49839F927}"/>
              </a:ext>
            </a:extLst>
          </p:cNvPr>
          <p:cNvSpPr txBox="1">
            <a:spLocks/>
          </p:cNvSpPr>
          <p:nvPr/>
        </p:nvSpPr>
        <p:spPr>
          <a:xfrm>
            <a:off x="9134764" y="5735637"/>
            <a:ext cx="2854036" cy="2545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/>
              <a:t>Fuente: DNP, 2017</a:t>
            </a:r>
            <a:endParaRPr lang="es-CO" dirty="0"/>
          </a:p>
        </p:txBody>
      </p:sp>
      <p:graphicFrame>
        <p:nvGraphicFramePr>
          <p:cNvPr id="15" name="Gráfico 7">
            <a:extLst>
              <a:ext uri="{FF2B5EF4-FFF2-40B4-BE49-F238E27FC236}">
                <a16:creationId xmlns:a16="http://schemas.microsoft.com/office/drawing/2014/main" id="{13B7A125-A994-4DA7-A282-ECE5EB22B7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7646556"/>
              </p:ext>
            </p:extLst>
          </p:nvPr>
        </p:nvGraphicFramePr>
        <p:xfrm>
          <a:off x="1012055" y="1518955"/>
          <a:ext cx="8768977" cy="4551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ítulo 15">
            <a:extLst>
              <a:ext uri="{FF2B5EF4-FFF2-40B4-BE49-F238E27FC236}">
                <a16:creationId xmlns:a16="http://schemas.microsoft.com/office/drawing/2014/main" id="{6CCDFC70-1314-4A42-A1FC-5BFF6A96A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/>
              <a:t>Existe una brecha anual de $2,3 billones en inversiones de mitigación para alcanzar la meta de París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044471" y="2052637"/>
            <a:ext cx="4628617" cy="2778776"/>
          </a:xfrm>
          <a:prstGeom prst="roundRect">
            <a:avLst>
              <a:gd name="adj" fmla="val 6826"/>
            </a:avLst>
          </a:prstGeom>
          <a:noFill/>
          <a:ln w="190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b="1" dirty="0">
              <a:solidFill>
                <a:schemeClr val="tx1"/>
              </a:solidFill>
            </a:endParaRPr>
          </a:p>
          <a:p>
            <a:endParaRPr lang="es-CO" b="1" dirty="0">
              <a:solidFill>
                <a:schemeClr val="tx1"/>
              </a:solidFill>
            </a:endParaRPr>
          </a:p>
          <a:p>
            <a:endParaRPr lang="es-CO" b="1" dirty="0">
              <a:solidFill>
                <a:schemeClr val="tx1"/>
              </a:solidFill>
            </a:endParaRPr>
          </a:p>
          <a:p>
            <a:r>
              <a:rPr lang="es-CO" b="1" dirty="0">
                <a:solidFill>
                  <a:schemeClr val="tx1"/>
                </a:solidFill>
              </a:rPr>
              <a:t>Tipo de inversiones necesarias: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ea typeface="ＭＳ Ｐゴシック" charset="0"/>
              </a:rPr>
              <a:t>Energías renovables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1"/>
                </a:solidFill>
              </a:rPr>
              <a:t>Eficiencia energética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Captura y quema de biogás en rellenos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1"/>
                </a:solidFill>
                <a:ea typeface="ＭＳ Ｐゴシック" charset="0"/>
              </a:rPr>
              <a:t>Plantaciones forestales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1"/>
                </a:solidFill>
              </a:rPr>
              <a:t>Ganadería sostenible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1"/>
                </a:solidFill>
                <a:ea typeface="ＭＳ Ｐゴシック" charset="0"/>
              </a:rPr>
              <a:t>Promoción de movilidad eléctrica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1"/>
                </a:solidFill>
                <a:ea typeface="ＭＳ Ｐゴシック" charset="0"/>
              </a:rPr>
              <a:t>Renovación parque automotor de carga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ea typeface="ＭＳ Ｐゴシック" charset="0"/>
              </a:rPr>
              <a:t>Incorporación GNL en flota de carga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>
              <a:solidFill>
                <a:schemeClr val="tx1"/>
              </a:solidFill>
              <a:ea typeface="ＭＳ Ｐゴシック" charset="0"/>
            </a:endParaRP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</a:pPr>
            <a:endParaRPr lang="es-CO" dirty="0">
              <a:solidFill>
                <a:schemeClr val="tx1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33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9CAAC-7956-4D7D-8FAF-60B875B3E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000" dirty="0"/>
              <a:t>El 76% de los 78 municipios con sistema de vigilancia de calidad del aire alcanzan niveles perjudiciales para la salud</a:t>
            </a:r>
            <a:endParaRPr lang="es-CO" sz="3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17189-D0BB-4CDB-A6AA-5BECCD8187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865" y="1109299"/>
            <a:ext cx="11614384" cy="360939"/>
          </a:xfrm>
        </p:spPr>
        <p:txBody>
          <a:bodyPr/>
          <a:lstStyle/>
          <a:p>
            <a:r>
              <a:rPr lang="es-ES" sz="1800" dirty="0"/>
              <a:t>Aunque sólo el 26% incumple la norma nacional (50µg/m</a:t>
            </a:r>
            <a:r>
              <a:rPr lang="es-ES" sz="1800" baseline="30000" dirty="0"/>
              <a:t>3)</a:t>
            </a:r>
            <a:r>
              <a:rPr lang="es-ES" sz="1800" dirty="0"/>
              <a:t>, la concentración promedio de partículas en el país es superior a la meta nacional para 2030 (30µg/m</a:t>
            </a:r>
            <a:r>
              <a:rPr lang="es-ES" sz="1800" baseline="30000" dirty="0"/>
              <a:t>3</a:t>
            </a:r>
            <a:r>
              <a:rPr lang="es-ES" sz="1800" dirty="0"/>
              <a:t>).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CCB7EF-A25E-490D-A4FC-B132CAA76D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Fuente: DNP con información del IDEAM 2016</a:t>
            </a:r>
          </a:p>
        </p:txBody>
      </p:sp>
      <p:graphicFrame>
        <p:nvGraphicFramePr>
          <p:cNvPr id="5" name="Gráfico 8">
            <a:extLst>
              <a:ext uri="{FF2B5EF4-FFF2-40B4-BE49-F238E27FC236}">
                <a16:creationId xmlns:a16="http://schemas.microsoft.com/office/drawing/2014/main" id="{29A5049D-3E32-4A91-A6A8-634BE36B2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987728"/>
              </p:ext>
            </p:extLst>
          </p:nvPr>
        </p:nvGraphicFramePr>
        <p:xfrm>
          <a:off x="146902" y="1784929"/>
          <a:ext cx="11230845" cy="3935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037D544-1888-451B-A101-291E8CB81F10}"/>
              </a:ext>
            </a:extLst>
          </p:cNvPr>
          <p:cNvSpPr/>
          <p:nvPr/>
        </p:nvSpPr>
        <p:spPr>
          <a:xfrm>
            <a:off x="9796405" y="1831392"/>
            <a:ext cx="1981870" cy="538283"/>
          </a:xfrm>
          <a:prstGeom prst="roundRect">
            <a:avLst/>
          </a:prstGeom>
          <a:gradFill flip="none" rotWithShape="1">
            <a:gsLst>
              <a:gs pos="0">
                <a:srgbClr val="A4091F"/>
              </a:gs>
              <a:gs pos="100000">
                <a:srgbClr val="800000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/>
              <a:t>Promedio</a:t>
            </a:r>
            <a:r>
              <a:rPr lang="pt-BR" sz="1600" dirty="0"/>
              <a:t> anual nacional 42,7µg/m</a:t>
            </a:r>
            <a:r>
              <a:rPr lang="pt-BR" sz="1600" baseline="30000" dirty="0"/>
              <a:t>3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2535D3C-2CEA-4451-B9D4-6E0E9BD693D0}"/>
              </a:ext>
            </a:extLst>
          </p:cNvPr>
          <p:cNvSpPr/>
          <p:nvPr/>
        </p:nvSpPr>
        <p:spPr>
          <a:xfrm>
            <a:off x="10261600" y="3178447"/>
            <a:ext cx="164386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300" dirty="0">
                <a:solidFill>
                  <a:srgbClr val="A4091F"/>
                </a:solidFill>
              </a:rPr>
              <a:t>Norma nacional </a:t>
            </a:r>
          </a:p>
          <a:p>
            <a:pPr algn="ctr"/>
            <a:r>
              <a:rPr lang="es-ES" sz="1300" dirty="0">
                <a:solidFill>
                  <a:srgbClr val="A4091F"/>
                </a:solidFill>
              </a:rPr>
              <a:t>en 2017</a:t>
            </a:r>
          </a:p>
          <a:p>
            <a:pPr algn="ctr"/>
            <a:r>
              <a:rPr lang="es-ES" sz="1300" dirty="0">
                <a:solidFill>
                  <a:srgbClr val="A4091F"/>
                </a:solidFill>
              </a:rPr>
              <a:t>50µg/m</a:t>
            </a:r>
            <a:r>
              <a:rPr lang="es-ES" sz="1300" baseline="30000" dirty="0">
                <a:solidFill>
                  <a:srgbClr val="A4091F"/>
                </a:solidFill>
              </a:rPr>
              <a:t>3</a:t>
            </a:r>
            <a:endParaRPr lang="es-CO" sz="1300" dirty="0">
              <a:solidFill>
                <a:srgbClr val="A4091F"/>
              </a:solidFill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1477B260-B1AF-4C90-8CF5-CBDFD5AAA469}"/>
              </a:ext>
            </a:extLst>
          </p:cNvPr>
          <p:cNvGrpSpPr/>
          <p:nvPr/>
        </p:nvGrpSpPr>
        <p:grpSpPr>
          <a:xfrm>
            <a:off x="1073184" y="5521649"/>
            <a:ext cx="1912108" cy="468515"/>
            <a:chOff x="0" y="154244"/>
            <a:chExt cx="1264756" cy="277159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8C8417F-D9A5-44F1-9411-E296E94CB609}"/>
                </a:ext>
              </a:extLst>
            </p:cNvPr>
            <p:cNvSpPr/>
            <p:nvPr/>
          </p:nvSpPr>
          <p:spPr>
            <a:xfrm>
              <a:off x="0" y="154244"/>
              <a:ext cx="326666" cy="27715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 sz="1400">
                <a:latin typeface="+mj-lt"/>
              </a:endParaRP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E397844F-996A-4EBA-BFC0-1940BE1B28CF}"/>
                </a:ext>
              </a:extLst>
            </p:cNvPr>
            <p:cNvSpPr/>
            <p:nvPr/>
          </p:nvSpPr>
          <p:spPr>
            <a:xfrm>
              <a:off x="76834" y="275695"/>
              <a:ext cx="163257" cy="1385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 sz="1400">
                <a:latin typeface="+mj-lt"/>
              </a:endParaRPr>
            </a:p>
          </p:txBody>
        </p:sp>
        <p:sp>
          <p:nvSpPr>
            <p:cNvPr id="12" name="Cuadro de texto 2">
              <a:extLst>
                <a:ext uri="{FF2B5EF4-FFF2-40B4-BE49-F238E27FC236}">
                  <a16:creationId xmlns:a16="http://schemas.microsoft.com/office/drawing/2014/main" id="{002DD518-A9AF-48BE-891F-6B2B5ED2CB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925" y="245423"/>
              <a:ext cx="947831" cy="185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s-CO" sz="1400" dirty="0">
                  <a:effectLst/>
                  <a:latin typeface="+mj-lt"/>
                  <a:ea typeface="Century Gothic" panose="020B0502020202020204" pitchFamily="34" charset="0"/>
                  <a:cs typeface="Times New Roman" panose="02020603050405020304" pitchFamily="18" charset="0"/>
                </a:rPr>
                <a:t>Población</a:t>
              </a:r>
            </a:p>
          </p:txBody>
        </p:sp>
      </p:grp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B26E3C6-4EE1-48F4-9962-61D196A72701}"/>
              </a:ext>
            </a:extLst>
          </p:cNvPr>
          <p:cNvSpPr/>
          <p:nvPr/>
        </p:nvSpPr>
        <p:spPr>
          <a:xfrm>
            <a:off x="10881849" y="4461452"/>
            <a:ext cx="13923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300" dirty="0">
                <a:solidFill>
                  <a:srgbClr val="A4091F"/>
                </a:solidFill>
              </a:rPr>
              <a:t>Norma </a:t>
            </a:r>
            <a:br>
              <a:rPr lang="es-ES" sz="1300" dirty="0">
                <a:solidFill>
                  <a:srgbClr val="A4091F"/>
                </a:solidFill>
              </a:rPr>
            </a:br>
            <a:r>
              <a:rPr lang="es-ES" sz="1300" dirty="0">
                <a:solidFill>
                  <a:srgbClr val="A4091F"/>
                </a:solidFill>
              </a:rPr>
              <a:t>nacional a</a:t>
            </a:r>
          </a:p>
          <a:p>
            <a:pPr algn="ctr"/>
            <a:r>
              <a:rPr lang="es-ES" sz="1300" dirty="0">
                <a:solidFill>
                  <a:srgbClr val="A4091F"/>
                </a:solidFill>
              </a:rPr>
              <a:t> 2030</a:t>
            </a:r>
          </a:p>
          <a:p>
            <a:pPr algn="ctr"/>
            <a:r>
              <a:rPr lang="es-ES" sz="1300" dirty="0">
                <a:solidFill>
                  <a:srgbClr val="A4091F"/>
                </a:solidFill>
              </a:rPr>
              <a:t>30µg/m</a:t>
            </a:r>
            <a:r>
              <a:rPr lang="es-ES" sz="1300" baseline="30000" dirty="0">
                <a:solidFill>
                  <a:srgbClr val="A4091F"/>
                </a:solidFill>
              </a:rPr>
              <a:t>3</a:t>
            </a:r>
            <a:endParaRPr lang="es-CO" sz="1300" dirty="0">
              <a:solidFill>
                <a:srgbClr val="A40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32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2CAA8-3552-4301-AF22-82F623140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/>
              <a:t>Las normas de calidad del aire han establecido límites cada vez más estrictos sobre concentración de partículas contaminantes</a:t>
            </a:r>
            <a:endParaRPr lang="es-CO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D4225-BABD-48C8-93A7-411B8F00D4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32217" y="5869467"/>
            <a:ext cx="7473244" cy="133830"/>
          </a:xfrm>
        </p:spPr>
        <p:txBody>
          <a:bodyPr/>
          <a:lstStyle/>
          <a:p>
            <a:r>
              <a:rPr lang="es-ES" dirty="0"/>
              <a:t>Fuente: DNP con base en Resoluciones 601/06, 610/10 y 2254/17 expedidas por el Ministerio de Ambiente y Desarrollo Sostenible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ECF3ED0-0FE7-44D9-9CEF-3D2754A28C2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42134" y="1565342"/>
          <a:ext cx="9856601" cy="25939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35983">
                  <a:extLst>
                    <a:ext uri="{9D8B030D-6E8A-4147-A177-3AD203B41FA5}">
                      <a16:colId xmlns:a16="http://schemas.microsoft.com/office/drawing/2014/main" val="2744799354"/>
                    </a:ext>
                  </a:extLst>
                </a:gridCol>
                <a:gridCol w="1632374">
                  <a:extLst>
                    <a:ext uri="{9D8B030D-6E8A-4147-A177-3AD203B41FA5}">
                      <a16:colId xmlns:a16="http://schemas.microsoft.com/office/drawing/2014/main" val="3672999422"/>
                    </a:ext>
                  </a:extLst>
                </a:gridCol>
                <a:gridCol w="1222061">
                  <a:extLst>
                    <a:ext uri="{9D8B030D-6E8A-4147-A177-3AD203B41FA5}">
                      <a16:colId xmlns:a16="http://schemas.microsoft.com/office/drawing/2014/main" val="1974763365"/>
                    </a:ext>
                  </a:extLst>
                </a:gridCol>
                <a:gridCol w="1222061">
                  <a:extLst>
                    <a:ext uri="{9D8B030D-6E8A-4147-A177-3AD203B41FA5}">
                      <a16:colId xmlns:a16="http://schemas.microsoft.com/office/drawing/2014/main" val="603813125"/>
                    </a:ext>
                  </a:extLst>
                </a:gridCol>
                <a:gridCol w="1222061">
                  <a:extLst>
                    <a:ext uri="{9D8B030D-6E8A-4147-A177-3AD203B41FA5}">
                      <a16:colId xmlns:a16="http://schemas.microsoft.com/office/drawing/2014/main" val="1586989992"/>
                    </a:ext>
                  </a:extLst>
                </a:gridCol>
                <a:gridCol w="1222061">
                  <a:extLst>
                    <a:ext uri="{9D8B030D-6E8A-4147-A177-3AD203B41FA5}">
                      <a16:colId xmlns:a16="http://schemas.microsoft.com/office/drawing/2014/main" val="2279108403"/>
                    </a:ext>
                  </a:extLst>
                </a:gridCol>
              </a:tblGrid>
              <a:tr h="648487">
                <a:tc gridSpan="2">
                  <a:txBody>
                    <a:bodyPr/>
                    <a:lstStyle/>
                    <a:p>
                      <a:pPr algn="ctr"/>
                      <a:endParaRPr lang="es-CO" sz="2000" dirty="0"/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Res 601</a:t>
                      </a:r>
                      <a:endParaRPr lang="es-CO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Res 610</a:t>
                      </a:r>
                      <a:endParaRPr lang="es-CO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Res 2254 de 2017</a:t>
                      </a:r>
                      <a:endParaRPr lang="es-CO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9205447"/>
                  </a:ext>
                </a:extLst>
              </a:tr>
              <a:tr h="648487">
                <a:tc gridSpan="2"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solidFill>
                            <a:schemeClr val="bg1"/>
                          </a:solidFill>
                        </a:rPr>
                        <a:t>Material Particulado PM10 (µg/m</a:t>
                      </a:r>
                      <a:r>
                        <a:rPr lang="es-CO" sz="2000" b="1" baseline="30000" dirty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s-CO" sz="2000" b="1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409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2006</a:t>
                      </a:r>
                      <a:endParaRPr lang="es-CO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409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2010</a:t>
                      </a:r>
                      <a:endParaRPr lang="es-CO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409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es-CO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409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2030</a:t>
                      </a:r>
                      <a:endParaRPr lang="es-CO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40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455577"/>
                  </a:ext>
                </a:extLst>
              </a:tr>
              <a:tr h="648487">
                <a:tc rowSpan="2">
                  <a:txBody>
                    <a:bodyPr/>
                    <a:lstStyle/>
                    <a:p>
                      <a:pPr algn="ctr"/>
                      <a:r>
                        <a:rPr lang="es-CO" sz="2000" noProof="0" dirty="0"/>
                        <a:t>Límites máximos permitidos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/>
                        <a:t>Anual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70</a:t>
                      </a:r>
                      <a:endParaRPr lang="es-CO" sz="20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50</a:t>
                      </a:r>
                      <a:endParaRPr lang="es-CO" sz="20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50</a:t>
                      </a:r>
                      <a:endParaRPr lang="es-CO" sz="20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30</a:t>
                      </a:r>
                      <a:endParaRPr lang="es-CO" sz="20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704409"/>
                  </a:ext>
                </a:extLst>
              </a:tr>
              <a:tr h="648487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/>
                        <a:t>Diario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150</a:t>
                      </a:r>
                      <a:endParaRPr lang="es-CO" sz="20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100</a:t>
                      </a:r>
                      <a:endParaRPr lang="es-CO" sz="20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75</a:t>
                      </a:r>
                      <a:endParaRPr lang="es-CO" sz="20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75</a:t>
                      </a:r>
                      <a:endParaRPr lang="es-CO" sz="20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57278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A49A1E7-3961-4B44-97F8-62CF3609FFA6}"/>
              </a:ext>
            </a:extLst>
          </p:cNvPr>
          <p:cNvSpPr/>
          <p:nvPr/>
        </p:nvSpPr>
        <p:spPr>
          <a:xfrm>
            <a:off x="10494048" y="2835851"/>
            <a:ext cx="1591733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1600" dirty="0"/>
              <a:t>En 2030 se espera alcanzar uno de los objetivos de la OMS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C22B700-EB34-4560-9316-17022FB68D1A}"/>
              </a:ext>
            </a:extLst>
          </p:cNvPr>
          <p:cNvSpPr/>
          <p:nvPr/>
        </p:nvSpPr>
        <p:spPr>
          <a:xfrm>
            <a:off x="557977" y="4491739"/>
            <a:ext cx="1107604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900" b="1" dirty="0"/>
              <a:t>Los niveles propuestos para el año 2030 permitirían reducir el riesgo de mortalidad en un 6% aproximadamente en comparación con el anterior nivel (Organización Mundial de la Salud, Guía Calidad del Aire, 2005)</a:t>
            </a:r>
            <a:endParaRPr lang="es-ES" sz="1900" b="1" dirty="0"/>
          </a:p>
        </p:txBody>
      </p:sp>
      <p:sp>
        <p:nvSpPr>
          <p:cNvPr id="16" name="Cerrar llave 15">
            <a:extLst>
              <a:ext uri="{FF2B5EF4-FFF2-40B4-BE49-F238E27FC236}">
                <a16:creationId xmlns:a16="http://schemas.microsoft.com/office/drawing/2014/main" id="{2C57F0A0-F32E-4C78-BCA8-DF1114C1EFF9}"/>
              </a:ext>
            </a:extLst>
          </p:cNvPr>
          <p:cNvSpPr/>
          <p:nvPr/>
        </p:nvSpPr>
        <p:spPr>
          <a:xfrm>
            <a:off x="10194416" y="3144926"/>
            <a:ext cx="108271" cy="880533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572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14">
            <a:extLst>
              <a:ext uri="{FF2B5EF4-FFF2-40B4-BE49-F238E27FC236}">
                <a16:creationId xmlns:a16="http://schemas.microsoft.com/office/drawing/2014/main" id="{E22D7957-CF4D-439D-86A8-C3A2B7FDF690}"/>
              </a:ext>
            </a:extLst>
          </p:cNvPr>
          <p:cNvSpPr/>
          <p:nvPr/>
        </p:nvSpPr>
        <p:spPr>
          <a:xfrm>
            <a:off x="1338067" y="2057873"/>
            <a:ext cx="2365174" cy="33868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4000" rtlCol="0" anchor="ctr"/>
          <a:lstStyle/>
          <a:p>
            <a:pPr algn="ctr"/>
            <a:r>
              <a:rPr lang="es-ES" sz="1700" b="1" dirty="0"/>
              <a:t>Transporte</a:t>
            </a:r>
            <a:r>
              <a:rPr lang="es-ES" b="1" dirty="0"/>
              <a:t> </a:t>
            </a:r>
          </a:p>
        </p:txBody>
      </p:sp>
      <p:pic>
        <p:nvPicPr>
          <p:cNvPr id="36" name="Gráfico 7" descr="Árbol de hoja caduca">
            <a:extLst>
              <a:ext uri="{FF2B5EF4-FFF2-40B4-BE49-F238E27FC236}">
                <a16:creationId xmlns:a16="http://schemas.microsoft.com/office/drawing/2014/main" id="{69C9DA92-48A7-4CD8-B7AD-A399B4844D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53482" y="1850428"/>
            <a:ext cx="900000" cy="900000"/>
          </a:xfrm>
          <a:prstGeom prst="rect">
            <a:avLst/>
          </a:prstGeom>
        </p:spPr>
      </p:pic>
      <p:pic>
        <p:nvPicPr>
          <p:cNvPr id="10" name="Gráfico 9" descr="Ciudad">
            <a:extLst>
              <a:ext uri="{FF2B5EF4-FFF2-40B4-BE49-F238E27FC236}">
                <a16:creationId xmlns:a16="http://schemas.microsoft.com/office/drawing/2014/main" id="{4ADC1D7A-AA0D-4603-A1B7-021E493FC5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09386" y="1758009"/>
            <a:ext cx="900000" cy="90000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4B877E03-1879-47CE-855F-572B4B67FCF5}"/>
              </a:ext>
            </a:extLst>
          </p:cNvPr>
          <p:cNvSpPr txBox="1">
            <a:spLocks/>
          </p:cNvSpPr>
          <p:nvPr/>
        </p:nvSpPr>
        <p:spPr>
          <a:xfrm>
            <a:off x="248357" y="130149"/>
            <a:ext cx="11943643" cy="5593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600" b="1" kern="1200" spc="-150">
                <a:solidFill>
                  <a:srgbClr val="1F4B7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s-ES" sz="2800" dirty="0"/>
              <a:t>Alcanzar los niveles de calidad del aire a 2030 requerirá de inversiones del sector público y sector privado</a:t>
            </a:r>
            <a:br>
              <a:rPr lang="es-ES" sz="3200" dirty="0"/>
            </a:br>
            <a:endParaRPr lang="es-CO" sz="3200" dirty="0"/>
          </a:p>
        </p:txBody>
      </p:sp>
      <p:sp>
        <p:nvSpPr>
          <p:cNvPr id="40" name="Oval 4">
            <a:extLst>
              <a:ext uri="{FF2B5EF4-FFF2-40B4-BE49-F238E27FC236}">
                <a16:creationId xmlns:a16="http://schemas.microsoft.com/office/drawing/2014/main" id="{8886A49A-022D-41F4-93C4-7D51F0074550}"/>
              </a:ext>
            </a:extLst>
          </p:cNvPr>
          <p:cNvSpPr/>
          <p:nvPr/>
        </p:nvSpPr>
        <p:spPr>
          <a:xfrm>
            <a:off x="1091088" y="1758009"/>
            <a:ext cx="920324" cy="938409"/>
          </a:xfrm>
          <a:prstGeom prst="ellipse">
            <a:avLst/>
          </a:prstGeom>
          <a:gradFill flip="none" rotWithShape="1">
            <a:gsLst>
              <a:gs pos="0">
                <a:srgbClr val="A4091F"/>
              </a:gs>
              <a:gs pos="100000">
                <a:srgbClr val="800000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8" name="Rounded Rectangle 14">
            <a:extLst>
              <a:ext uri="{FF2B5EF4-FFF2-40B4-BE49-F238E27FC236}">
                <a16:creationId xmlns:a16="http://schemas.microsoft.com/office/drawing/2014/main" id="{C002FA2D-C5EB-4C48-8382-678DFAA2605A}"/>
              </a:ext>
            </a:extLst>
          </p:cNvPr>
          <p:cNvSpPr/>
          <p:nvPr/>
        </p:nvSpPr>
        <p:spPr>
          <a:xfrm>
            <a:off x="1385951" y="3178300"/>
            <a:ext cx="2317290" cy="33868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4000" rtlCol="0" anchor="ctr"/>
          <a:lstStyle/>
          <a:p>
            <a:pPr algn="ctr"/>
            <a:r>
              <a:rPr lang="es-ES" sz="1700" b="1" dirty="0"/>
              <a:t>Industria</a:t>
            </a:r>
          </a:p>
        </p:txBody>
      </p:sp>
      <p:sp>
        <p:nvSpPr>
          <p:cNvPr id="49" name="Oval 4">
            <a:extLst>
              <a:ext uri="{FF2B5EF4-FFF2-40B4-BE49-F238E27FC236}">
                <a16:creationId xmlns:a16="http://schemas.microsoft.com/office/drawing/2014/main" id="{4088D710-AFBF-4F8C-B24C-B0745C3F53C8}"/>
              </a:ext>
            </a:extLst>
          </p:cNvPr>
          <p:cNvSpPr/>
          <p:nvPr/>
        </p:nvSpPr>
        <p:spPr>
          <a:xfrm>
            <a:off x="1093816" y="2857045"/>
            <a:ext cx="920324" cy="938409"/>
          </a:xfrm>
          <a:prstGeom prst="ellipse">
            <a:avLst/>
          </a:prstGeom>
          <a:gradFill flip="none" rotWithShape="1">
            <a:gsLst>
              <a:gs pos="0">
                <a:srgbClr val="A4091F"/>
              </a:gs>
              <a:gs pos="100000">
                <a:srgbClr val="800000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50" name="Picture 6" descr="Resultado de imagen para icono industria">
            <a:extLst>
              <a:ext uri="{FF2B5EF4-FFF2-40B4-BE49-F238E27FC236}">
                <a16:creationId xmlns:a16="http://schemas.microsoft.com/office/drawing/2014/main" id="{7090BC4F-7662-46A5-8D82-1306EC96C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049" y="3053496"/>
            <a:ext cx="551054" cy="55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Resultado de imagen para icono buses">
            <a:extLst>
              <a:ext uri="{FF2B5EF4-FFF2-40B4-BE49-F238E27FC236}">
                <a16:creationId xmlns:a16="http://schemas.microsoft.com/office/drawing/2014/main" id="{545D1B53-FF06-4393-9405-330E01521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79" y="1941362"/>
            <a:ext cx="571702" cy="57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ounded Rectangle 14">
            <a:extLst>
              <a:ext uri="{FF2B5EF4-FFF2-40B4-BE49-F238E27FC236}">
                <a16:creationId xmlns:a16="http://schemas.microsoft.com/office/drawing/2014/main" id="{71D33091-EB6D-4B3B-8D47-31852F80C2D0}"/>
              </a:ext>
            </a:extLst>
          </p:cNvPr>
          <p:cNvSpPr/>
          <p:nvPr/>
        </p:nvSpPr>
        <p:spPr>
          <a:xfrm>
            <a:off x="1376356" y="4196100"/>
            <a:ext cx="2376465" cy="33868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4000" rtlCol="0" anchor="ctr"/>
          <a:lstStyle/>
          <a:p>
            <a:r>
              <a:rPr lang="es-ES" sz="1700" b="1" dirty="0"/>
              <a:t>Transversal</a:t>
            </a:r>
          </a:p>
        </p:txBody>
      </p:sp>
      <p:sp>
        <p:nvSpPr>
          <p:cNvPr id="53" name="Oval 4">
            <a:extLst>
              <a:ext uri="{FF2B5EF4-FFF2-40B4-BE49-F238E27FC236}">
                <a16:creationId xmlns:a16="http://schemas.microsoft.com/office/drawing/2014/main" id="{E95F91EA-A9AF-4551-8848-2ED408D0CE40}"/>
              </a:ext>
            </a:extLst>
          </p:cNvPr>
          <p:cNvSpPr/>
          <p:nvPr/>
        </p:nvSpPr>
        <p:spPr>
          <a:xfrm>
            <a:off x="1093816" y="3945173"/>
            <a:ext cx="920324" cy="938409"/>
          </a:xfrm>
          <a:prstGeom prst="ellipse">
            <a:avLst/>
          </a:prstGeom>
          <a:gradFill flip="none" rotWithShape="1">
            <a:gsLst>
              <a:gs pos="0">
                <a:srgbClr val="A4091F"/>
              </a:gs>
              <a:gs pos="100000">
                <a:srgbClr val="800000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57" name="Picture 8" descr="Resultado de imagen para icono etiqueta">
            <a:extLst>
              <a:ext uri="{FF2B5EF4-FFF2-40B4-BE49-F238E27FC236}">
                <a16:creationId xmlns:a16="http://schemas.microsoft.com/office/drawing/2014/main" id="{A0269F48-B450-430C-900A-CF826AF95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532" y="4096233"/>
            <a:ext cx="659923" cy="65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Table 4">
            <a:extLst>
              <a:ext uri="{FF2B5EF4-FFF2-40B4-BE49-F238E27FC236}">
                <a16:creationId xmlns:a16="http://schemas.microsoft.com/office/drawing/2014/main" id="{1F7087E9-7318-43F6-AF8A-38CD53EA4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302559"/>
              </p:ext>
            </p:extLst>
          </p:nvPr>
        </p:nvGraphicFramePr>
        <p:xfrm>
          <a:off x="3900640" y="1941362"/>
          <a:ext cx="7217492" cy="30175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217492">
                  <a:extLst>
                    <a:ext uri="{9D8B030D-6E8A-4147-A177-3AD203B41FA5}">
                      <a16:colId xmlns:a16="http://schemas.microsoft.com/office/drawing/2014/main" val="826452921"/>
                    </a:ext>
                  </a:extLst>
                </a:gridCol>
              </a:tblGrid>
              <a:tr h="685631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800" dirty="0"/>
                        <a:t>Desintegración vehículos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800" dirty="0"/>
                        <a:t>Modernización parque automotor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800" dirty="0"/>
                        <a:t>Infraestructura para movilidad sostenible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800" dirty="0"/>
                        <a:t>Modernización de centros de diagnóstico automotor</a:t>
                      </a:r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6850550"/>
                  </a:ext>
                </a:extLst>
              </a:tr>
              <a:tr h="437769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800" dirty="0"/>
                        <a:t>Reconversión tecnológica y mejores prácticas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800" dirty="0"/>
                        <a:t>Adopción de sistemas de control de emisiones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606094"/>
                  </a:ext>
                </a:extLst>
              </a:tr>
              <a:tr h="1097010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800" dirty="0"/>
                        <a:t>Mejoramiento del combustible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800" dirty="0"/>
                        <a:t>Ampliación y modernización de redes de monitoreo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800" dirty="0"/>
                        <a:t>Ejecución de planes de mejoramiento de la calidad del aire para las ciudades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492831"/>
                  </a:ext>
                </a:extLst>
              </a:tr>
            </a:tbl>
          </a:graphicData>
        </a:graphic>
      </p:graphicFrame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1B554260-3DEE-4723-8444-0FB65424DA13}"/>
              </a:ext>
            </a:extLst>
          </p:cNvPr>
          <p:cNvSpPr txBox="1">
            <a:spLocks/>
          </p:cNvSpPr>
          <p:nvPr/>
        </p:nvSpPr>
        <p:spPr>
          <a:xfrm>
            <a:off x="944628" y="1352294"/>
            <a:ext cx="11614384" cy="360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800" b="0" dirty="0"/>
              <a:t>Necesidades de financiamiento para el mejoramiento de la calidad del aire</a:t>
            </a:r>
          </a:p>
        </p:txBody>
      </p:sp>
    </p:spTree>
    <p:extLst>
      <p:ext uri="{BB962C8B-B14F-4D97-AF65-F5344CB8AC3E}">
        <p14:creationId xmlns:p14="http://schemas.microsoft.com/office/powerpoint/2010/main" val="235250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00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/>
              <a:t>La tasa de inversión refleja la confianza en la economía</a:t>
            </a:r>
            <a:endParaRPr lang="es-C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/>
              <a:t>La tasa de inversión se mantiene en niveles históricamente altos</a:t>
            </a:r>
            <a:endParaRPr lang="es-C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O" dirty="0"/>
              <a:t>Fuente: DANE. Cálculos DNP.</a:t>
            </a:r>
          </a:p>
        </p:txBody>
      </p:sp>
      <p:graphicFrame>
        <p:nvGraphicFramePr>
          <p:cNvPr id="5" name="Gráfico 5">
            <a:extLst>
              <a:ext uri="{FF2B5EF4-FFF2-40B4-BE49-F238E27FC236}">
                <a16:creationId xmlns:a16="http://schemas.microsoft.com/office/drawing/2014/main" id="{1DDBFBBD-689C-408B-89AA-E6B061CB4EF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1682" y="1224952"/>
          <a:ext cx="11281218" cy="4419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664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Inversión extranjera en aumento</a:t>
            </a:r>
            <a:endParaRPr lang="es-ES_trad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/>
              <a:t>El aumento en la IED en 2017, con respecto a 2016, refleja la mejora en la economía global y nacional. </a:t>
            </a:r>
            <a:endParaRPr lang="es-ES_trad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696607" y="5735637"/>
            <a:ext cx="4292193" cy="254527"/>
          </a:xfrm>
        </p:spPr>
        <p:txBody>
          <a:bodyPr/>
          <a:lstStyle/>
          <a:p>
            <a:r>
              <a:rPr lang="es-ES_tradnl" dirty="0"/>
              <a:t>Fuente: Banco de la República, Balanza de pagos. Cálculos DNP. 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6DCF2FCA-5675-499F-A3C7-0388A6F13F4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18649" y="1325147"/>
          <a:ext cx="11154703" cy="4366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677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243EF-04CE-4AEE-8494-D14B9CD59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La tasa de desempleo se mantiene en un dígito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DEDDA0-1B27-48F5-965B-21789510A9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sz="1800" dirty="0"/>
              <a:t>La tasa de desempleo en 2017 fue de 9,4% y diciembre cerró en 8,6%. Esto a pesar del aumento de la tasa global de participación que se dio en 2009 y se mantiene. Para 2018 se espera la misma tendencia.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3D93C3-3849-4242-B357-7338831B34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O"/>
              <a:t>Fuente: DANE</a:t>
            </a:r>
            <a:endParaRPr lang="es-CO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57C5C0F3-0F47-4777-BB17-A25E19FEFAC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15636" y="1429760"/>
          <a:ext cx="5318414" cy="439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927C373-4FF6-419C-8AFE-AE677FBFB6B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853215" y="1500442"/>
          <a:ext cx="5589142" cy="4321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807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NP 2017">
  <a:themeElements>
    <a:clrScheme name="DNP - Paleta de Color">
      <a:dk1>
        <a:srgbClr val="000000"/>
      </a:dk1>
      <a:lt1>
        <a:srgbClr val="FFFFFF"/>
      </a:lt1>
      <a:dk2>
        <a:srgbClr val="A3081F"/>
      </a:dk2>
      <a:lt2>
        <a:srgbClr val="FBD401"/>
      </a:lt2>
      <a:accent1>
        <a:srgbClr val="A3081F"/>
      </a:accent1>
      <a:accent2>
        <a:srgbClr val="F2B200"/>
      </a:accent2>
      <a:accent3>
        <a:srgbClr val="0D4A96"/>
      </a:accent3>
      <a:accent4>
        <a:srgbClr val="00A10A"/>
      </a:accent4>
      <a:accent5>
        <a:srgbClr val="8400A4"/>
      </a:accent5>
      <a:accent6>
        <a:srgbClr val="D15726"/>
      </a:accent6>
      <a:hlink>
        <a:srgbClr val="000000"/>
      </a:hlink>
      <a:folHlink>
        <a:srgbClr val="000000"/>
      </a:folHlink>
    </a:clrScheme>
    <a:fontScheme name="DN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A4091F"/>
            </a:gs>
            <a:gs pos="100000">
              <a:srgbClr val="800000"/>
            </a:gs>
          </a:gsLst>
          <a:lin ang="5400000" scaled="0"/>
          <a:tileRect/>
        </a:gradFill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NP 2017" id="{A86CCBBC-EF2D-430B-98DC-28F0DA71D898}" vid="{3C081E2A-0BCF-40FB-87B5-82E1EA43CF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DNP 2017</Template>
  <TotalTime>12991</TotalTime>
  <Words>3802</Words>
  <Application>Microsoft Office PowerPoint</Application>
  <PresentationFormat>Panorámica</PresentationFormat>
  <Paragraphs>624</Paragraphs>
  <Slides>65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65</vt:i4>
      </vt:variant>
    </vt:vector>
  </HeadingPairs>
  <TitlesOfParts>
    <vt:vector size="76" baseType="lpstr">
      <vt:lpstr>MS PGothic</vt:lpstr>
      <vt:lpstr>MS PGothic</vt:lpstr>
      <vt:lpstr>Arial</vt:lpstr>
      <vt:lpstr>Arial  </vt:lpstr>
      <vt:lpstr>Arial Narrow</vt:lpstr>
      <vt:lpstr>Calibri</vt:lpstr>
      <vt:lpstr>Century Gothic</vt:lpstr>
      <vt:lpstr>Futura Std Book</vt:lpstr>
      <vt:lpstr>Times New Roman</vt:lpstr>
      <vt:lpstr>Verdana</vt:lpstr>
      <vt:lpstr>DNP 2017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Colombia es la segunda economía en crecimiento</vt:lpstr>
      <vt:lpstr>La tasa de inversión refleja la confianza en la economía</vt:lpstr>
      <vt:lpstr>Inversión extranjera en aumento</vt:lpstr>
      <vt:lpstr>La tasa de desempleo se mantiene en un dígito</vt:lpstr>
      <vt:lpstr>La demanda de energía aumentó durante casi todo 2017 </vt:lpstr>
      <vt:lpstr>El Índice de confianza del consumidor mejora</vt:lpstr>
      <vt:lpstr>Presentación de PowerPoint</vt:lpstr>
      <vt:lpstr>La inflación está bajo control y dentro del rango meta</vt:lpstr>
      <vt:lpstr>Las bajas tasas de interés dinamizarán la economía</vt:lpstr>
      <vt:lpstr>Se mantiene una alta calidad en la cartera crediticia</vt:lpstr>
      <vt:lpstr>La tasa de cambio es estable</vt:lpstr>
      <vt:lpstr>Presentación de PowerPoint</vt:lpstr>
      <vt:lpstr>El déficit comercial continúa cerrándose adecuadamente</vt:lpstr>
      <vt:lpstr>El déficit en cuenta corriente se está cerrando</vt:lpstr>
      <vt:lpstr>Las exportaciones totales están en aumento </vt:lpstr>
      <vt:lpstr>Presentación de PowerPoint</vt:lpstr>
      <vt:lpstr>Aumento del precio del petróleo disminuirá presión fiscal</vt:lpstr>
      <vt:lpstr>Se estabilizará el tamaño de la deuda</vt:lpstr>
      <vt:lpstr>El riesgo país está entre los más bajos de la región </vt:lpstr>
      <vt:lpstr>Presentación de PowerPoint</vt:lpstr>
      <vt:lpstr>Los indicadores mensuales están o mejorando o estables</vt:lpstr>
      <vt:lpstr>Proyecciones del Producto Interno Bruto por el lado de la oferta</vt:lpstr>
      <vt:lpstr>Proyecciones Producto Interno Bruto por el lado de la demanda</vt:lpstr>
      <vt:lpstr>Presentación de PowerPoint</vt:lpstr>
      <vt:lpstr>Crecimiento económico de largo plazo</vt:lpstr>
      <vt:lpstr>Extraordinaria resiliencia fundamentada en tres pilares</vt:lpstr>
      <vt:lpstr>Extraordinaria resiliencia fundamentada en tres pilares</vt:lpstr>
      <vt:lpstr>Extraordinaria resiliencia fundamentada en tres pilares</vt:lpstr>
      <vt:lpstr>Presentación de PowerPoint</vt:lpstr>
      <vt:lpstr>Bajo crecimiento en la productividad total de los factores</vt:lpstr>
      <vt:lpstr>Composición del crecimiento económico</vt:lpstr>
      <vt:lpstr>Se están agotando las fuentes tradicionales de crecimiento:</vt:lpstr>
      <vt:lpstr>Bono demográfico como oportunidad que se aleja</vt:lpstr>
      <vt:lpstr>Fuente de crecimiento futuro está en la productividad</vt:lpstr>
      <vt:lpstr>La productividad depende de factores estructurales</vt:lpstr>
      <vt:lpstr>Presentación de PowerPoint</vt:lpstr>
      <vt:lpstr>Presentación de PowerPoint</vt:lpstr>
      <vt:lpstr>El catastro del país presenta grandes rezagos </vt:lpstr>
      <vt:lpstr>El crecimiento económico de Colombia se concentra en muy pocas regiones</vt:lpstr>
      <vt:lpstr>El catastro en municipios más afectados por el conflicto</vt:lpstr>
      <vt:lpstr>¿A qué debe conducir la transformación del catastro? </vt:lpstr>
      <vt:lpstr>Objetivos de los pilotos </vt:lpstr>
      <vt:lpstr>Retos productivos en lo rural</vt:lpstr>
      <vt:lpstr>Escaso uso de áreas con vocación agrícola</vt:lpstr>
      <vt:lpstr>Presentación de PowerPoint</vt:lpstr>
      <vt:lpstr>Presentación de PowerPoint</vt:lpstr>
      <vt:lpstr>Municipios con más acceso a crédito agropecuario tienen mayor actividad económica </vt:lpstr>
      <vt:lpstr>Más acceso a crédito conduce a mayor productividad</vt:lpstr>
      <vt:lpstr>Zonas de Interés de Desarrollo Rural, Económico  y Social - Zidres</vt:lpstr>
      <vt:lpstr>Requisitos definidos en la Ley ZIDRES</vt:lpstr>
      <vt:lpstr>Áreas potenciales para la constitución de Zidres</vt:lpstr>
      <vt:lpstr>Presentación de PowerPoint</vt:lpstr>
      <vt:lpstr>Agenda ambiental innovadora para el crecimiento verde</vt:lpstr>
      <vt:lpstr>A pesar que el país contribuye sólo el 0,42% de las emisiones globales, estas están en aumento</vt:lpstr>
      <vt:lpstr>Colombia se comprometió a reducir en un 20% sus emisiones</vt:lpstr>
      <vt:lpstr>Existe una brecha anual de $2,3 billones en inversiones de mitigación para alcanzar la meta de París</vt:lpstr>
      <vt:lpstr>El 76% de los 78 municipios con sistema de vigilancia de calidad del aire alcanzan niveles perjudiciales para la salud</vt:lpstr>
      <vt:lpstr>Las normas de calidad del aire han establecido límites cada vez más estrictos sobre concentración de partículas contaminantes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Pablo C</dc:creator>
  <cp:lastModifiedBy>Silvia Liliana Calderon Diaz</cp:lastModifiedBy>
  <cp:revision>1910</cp:revision>
  <dcterms:created xsi:type="dcterms:W3CDTF">2016-04-09T15:53:17Z</dcterms:created>
  <dcterms:modified xsi:type="dcterms:W3CDTF">2018-02-22T01:44:36Z</dcterms:modified>
</cp:coreProperties>
</file>